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</p:sldMasterIdLst>
  <p:notesMasterIdLst>
    <p:notesMasterId r:id="rId20"/>
  </p:notesMasterIdLst>
  <p:sldIdLst>
    <p:sldId id="256" r:id="rId4"/>
    <p:sldId id="293" r:id="rId5"/>
    <p:sldId id="294" r:id="rId6"/>
    <p:sldId id="287" r:id="rId7"/>
    <p:sldId id="259" r:id="rId8"/>
    <p:sldId id="264" r:id="rId9"/>
    <p:sldId id="265" r:id="rId10"/>
    <p:sldId id="267" r:id="rId11"/>
    <p:sldId id="268" r:id="rId12"/>
    <p:sldId id="270" r:id="rId13"/>
    <p:sldId id="296" r:id="rId14"/>
    <p:sldId id="297" r:id="rId15"/>
    <p:sldId id="298" r:id="rId16"/>
    <p:sldId id="299" r:id="rId17"/>
    <p:sldId id="260" r:id="rId18"/>
    <p:sldId id="28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CC66"/>
    <a:srgbClr val="99FF99"/>
    <a:srgbClr val="CCFFCC"/>
    <a:srgbClr val="CCFF99"/>
    <a:srgbClr val="003300"/>
    <a:srgbClr val="66FF66"/>
    <a:srgbClr val="339933"/>
    <a:srgbClr val="0066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760207-96B6-4EE8-BC6A-7AED82E5A0D7}" type="doc">
      <dgm:prSet loTypeId="urn:microsoft.com/office/officeart/2008/layout/RadialCluster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8A254E-BBD7-46B9-969D-8395197D491E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9933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Учитель - логопед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8B7E24-0688-4536-BBC0-07F0FC22DB44}" type="parTrans" cxnId="{98EAC580-1008-4E66-92D2-71300CED0CED}">
      <dgm:prSet/>
      <dgm:spPr/>
      <dgm:t>
        <a:bodyPr/>
        <a:lstStyle/>
        <a:p>
          <a:endParaRPr lang="ru-RU"/>
        </a:p>
      </dgm:t>
    </dgm:pt>
    <dgm:pt modelId="{91E43413-9AE6-4968-8ECC-EB2C690DE634}" type="sibTrans" cxnId="{98EAC580-1008-4E66-92D2-71300CED0CED}">
      <dgm:prSet/>
      <dgm:spPr/>
      <dgm:t>
        <a:bodyPr/>
        <a:lstStyle/>
        <a:p>
          <a:endParaRPr lang="ru-RU"/>
        </a:p>
      </dgm:t>
    </dgm:pt>
    <dgm:pt modelId="{C7A451A8-CFA9-4AFB-99B7-D1583DC2DE29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solidFill>
          <a:srgbClr val="FFFF0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ребенок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80069E-D3BB-4BA4-85A8-B9362F3555F1}" type="parTrans" cxnId="{6A09B391-FB85-4CC1-A890-1E42C9053109}">
      <dgm:prSet/>
      <dgm:spPr/>
      <dgm:t>
        <a:bodyPr/>
        <a:lstStyle/>
        <a:p>
          <a:endParaRPr lang="ru-RU"/>
        </a:p>
      </dgm:t>
    </dgm:pt>
    <dgm:pt modelId="{6A23BB08-8B50-485C-8623-1030479EC0C6}" type="sibTrans" cxnId="{6A09B391-FB85-4CC1-A890-1E42C9053109}">
      <dgm:prSet/>
      <dgm:spPr/>
      <dgm:t>
        <a:bodyPr/>
        <a:lstStyle/>
        <a:p>
          <a:endParaRPr lang="ru-RU"/>
        </a:p>
      </dgm:t>
    </dgm:pt>
    <dgm:pt modelId="{5B196A87-764D-482F-BE1E-7D252ED2B8A0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</a:t>
          </a:r>
          <a:endParaRPr lang="ru-RU" sz="28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B3FF4F-D92C-4099-94DD-58EDED897348}" type="parTrans" cxnId="{42F5E1A2-D9A6-435D-B162-910D33962848}">
      <dgm:prSet/>
      <dgm:spPr/>
      <dgm:t>
        <a:bodyPr/>
        <a:lstStyle/>
        <a:p>
          <a:endParaRPr lang="ru-RU"/>
        </a:p>
      </dgm:t>
    </dgm:pt>
    <dgm:pt modelId="{9D88BB68-1635-4C88-85C2-002626C5170D}" type="sibTrans" cxnId="{42F5E1A2-D9A6-435D-B162-910D33962848}">
      <dgm:prSet/>
      <dgm:spPr/>
      <dgm:t>
        <a:bodyPr/>
        <a:lstStyle/>
        <a:p>
          <a:endParaRPr lang="ru-RU"/>
        </a:p>
      </dgm:t>
    </dgm:pt>
    <dgm:pt modelId="{2147A9A0-C7D0-47D1-BB96-427E184AC3C9}">
      <dgm:prSet phldrT="[Текст]"/>
      <dgm:spPr/>
      <dgm:t>
        <a:bodyPr/>
        <a:lstStyle/>
        <a:p>
          <a:r>
            <a:rPr lang="ru-RU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Воспитатели</a:t>
          </a:r>
          <a:endParaRPr lang="ru-RU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8C844A-E976-4CA1-B3E9-8CB125D5CCCC}" type="parTrans" cxnId="{724D28E9-6E9F-4D3D-B180-8899E78A03F3}">
      <dgm:prSet/>
      <dgm:spPr/>
      <dgm:t>
        <a:bodyPr/>
        <a:lstStyle/>
        <a:p>
          <a:endParaRPr lang="ru-RU"/>
        </a:p>
      </dgm:t>
    </dgm:pt>
    <dgm:pt modelId="{C0E7A41B-D236-482A-ABBD-F298908AAB53}" type="sibTrans" cxnId="{724D28E9-6E9F-4D3D-B180-8899E78A03F3}">
      <dgm:prSet/>
      <dgm:spPr/>
      <dgm:t>
        <a:bodyPr/>
        <a:lstStyle/>
        <a:p>
          <a:endParaRPr lang="ru-RU"/>
        </a:p>
      </dgm:t>
    </dgm:pt>
    <dgm:pt modelId="{908C8976-06DD-4610-BE9B-5C864EC2202C}">
      <dgm:prSet phldrT="[Текст]" custT="1"/>
      <dgm:spPr>
        <a:solidFill>
          <a:srgbClr val="00B0F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8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 -психолог</a:t>
          </a:r>
          <a:endParaRPr lang="ru-RU" sz="28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40D1C1-66B7-45F8-A0F2-618A7FD0DFFF}" type="parTrans" cxnId="{39597958-9E42-49FD-A0EA-BF8C206D7CC5}">
      <dgm:prSet/>
      <dgm:spPr/>
      <dgm:t>
        <a:bodyPr/>
        <a:lstStyle/>
        <a:p>
          <a:endParaRPr lang="ru-RU"/>
        </a:p>
      </dgm:t>
    </dgm:pt>
    <dgm:pt modelId="{F4700454-E5A4-49BB-8130-DB15AABC72BF}" type="sibTrans" cxnId="{39597958-9E42-49FD-A0EA-BF8C206D7CC5}">
      <dgm:prSet/>
      <dgm:spPr/>
      <dgm:t>
        <a:bodyPr/>
        <a:lstStyle/>
        <a:p>
          <a:endParaRPr lang="ru-RU"/>
        </a:p>
      </dgm:t>
    </dgm:pt>
    <dgm:pt modelId="{47C4CCD0-6BAE-4C05-AB97-4F7639A0CEA5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Инструктор  ФК</a:t>
          </a:r>
          <a:endParaRPr lang="ru-RU" sz="28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39DCFE-4F5C-463F-8DFC-B43D3587D43D}" type="parTrans" cxnId="{A80C34E2-B7CA-45EA-B667-F8083E0A286E}">
      <dgm:prSet/>
      <dgm:spPr/>
      <dgm:t>
        <a:bodyPr/>
        <a:lstStyle/>
        <a:p>
          <a:endParaRPr lang="ru-RU"/>
        </a:p>
      </dgm:t>
    </dgm:pt>
    <dgm:pt modelId="{50BCF82A-7AAD-4778-9420-2C03E98BBAEF}" type="sibTrans" cxnId="{A80C34E2-B7CA-45EA-B667-F8083E0A286E}">
      <dgm:prSet/>
      <dgm:spPr/>
      <dgm:t>
        <a:bodyPr/>
        <a:lstStyle/>
        <a:p>
          <a:endParaRPr lang="ru-RU"/>
        </a:p>
      </dgm:t>
    </dgm:pt>
    <dgm:pt modelId="{68CF2454-D10B-496C-9A47-A91D550B230A}">
      <dgm:prSet phldrT="[Текст]" custT="1"/>
      <dgm:spPr/>
      <dgm:t>
        <a:bodyPr/>
        <a:lstStyle/>
        <a:p>
          <a:r>
            <a:rPr lang="ru-RU" sz="28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8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</a:t>
          </a:r>
          <a:r>
            <a:rPr lang="ru-RU" sz="28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28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21D261-188B-4280-B364-7F805535D7B9}" type="parTrans" cxnId="{92FD3E06-CE96-440B-82CC-A552ACB46FDE}">
      <dgm:prSet/>
      <dgm:spPr/>
      <dgm:t>
        <a:bodyPr/>
        <a:lstStyle/>
        <a:p>
          <a:endParaRPr lang="ru-RU"/>
        </a:p>
      </dgm:t>
    </dgm:pt>
    <dgm:pt modelId="{A4956DF3-20F0-4E9B-BA35-0BBFA4845D13}" type="sibTrans" cxnId="{92FD3E06-CE96-440B-82CC-A552ACB46FDE}">
      <dgm:prSet/>
      <dgm:spPr/>
      <dgm:t>
        <a:bodyPr/>
        <a:lstStyle/>
        <a:p>
          <a:endParaRPr lang="ru-RU"/>
        </a:p>
      </dgm:t>
    </dgm:pt>
    <dgm:pt modelId="{D588CFB6-808A-426C-A4E4-4CF2BBCE080B}">
      <dgm:prSet phldrT="[Текст]"/>
      <dgm:spPr/>
      <dgm:t>
        <a:bodyPr/>
        <a:lstStyle/>
        <a:p>
          <a:r>
            <a:rPr lang="ru-RU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изо</a:t>
          </a:r>
          <a:endParaRPr lang="ru-RU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568925-156F-4B56-9EA1-EB603C3F97D8}" type="parTrans" cxnId="{D0AC1E2C-D007-4B7D-9A53-6A27CBF162C9}">
      <dgm:prSet/>
      <dgm:spPr/>
      <dgm:t>
        <a:bodyPr/>
        <a:lstStyle/>
        <a:p>
          <a:endParaRPr lang="ru-RU"/>
        </a:p>
      </dgm:t>
    </dgm:pt>
    <dgm:pt modelId="{87F8B368-86A6-49A9-844B-C10A10805B48}" type="sibTrans" cxnId="{D0AC1E2C-D007-4B7D-9A53-6A27CBF162C9}">
      <dgm:prSet/>
      <dgm:spPr/>
      <dgm:t>
        <a:bodyPr/>
        <a:lstStyle/>
        <a:p>
          <a:endParaRPr lang="ru-RU"/>
        </a:p>
      </dgm:t>
    </dgm:pt>
    <dgm:pt modelId="{B07F3FD1-49E4-4000-B98A-7EC025C9101F}">
      <dgm:prSet phldrT="[Текст]"/>
      <dgm:spPr/>
      <dgm:t>
        <a:bodyPr/>
        <a:lstStyle/>
        <a:p>
          <a:endParaRPr lang="ru-RU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368310-8E7E-40A1-890F-09441FD0C415}" type="parTrans" cxnId="{EE8854D1-BDFA-469A-856D-5E0CCC59636E}">
      <dgm:prSet/>
      <dgm:spPr/>
      <dgm:t>
        <a:bodyPr/>
        <a:lstStyle/>
        <a:p>
          <a:endParaRPr lang="ru-RU"/>
        </a:p>
      </dgm:t>
    </dgm:pt>
    <dgm:pt modelId="{0D6B0C36-D95C-4D4C-9420-D18233F50393}" type="sibTrans" cxnId="{EE8854D1-BDFA-469A-856D-5E0CCC59636E}">
      <dgm:prSet/>
      <dgm:spPr/>
      <dgm:t>
        <a:bodyPr/>
        <a:lstStyle/>
        <a:p>
          <a:endParaRPr lang="ru-RU"/>
        </a:p>
      </dgm:t>
    </dgm:pt>
    <dgm:pt modelId="{834F1F54-E775-439C-81AB-7E729CE60627}" type="pres">
      <dgm:prSet presAssocID="{E2760207-96B6-4EE8-BC6A-7AED82E5A0D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5ECE11-6BCC-47AF-AC6C-763C208EBA15}" type="pres">
      <dgm:prSet presAssocID="{D28A254E-BBD7-46B9-969D-8395197D491E}" presName="singleCycle" presStyleCnt="0"/>
      <dgm:spPr/>
    </dgm:pt>
    <dgm:pt modelId="{A451039E-B331-4AAB-9D4E-4C8A3B9EF03F}" type="pres">
      <dgm:prSet presAssocID="{D28A254E-BBD7-46B9-969D-8395197D491E}" presName="singleCenter" presStyleLbl="node1" presStyleIdx="0" presStyleCnt="8" custScaleX="277921" custScaleY="72590" custLinFactNeighborX="-1027" custLinFactNeighborY="-7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72A483E3-1744-4808-8246-1F4ABF91341F}" type="pres">
      <dgm:prSet presAssocID="{6E80069E-D3BB-4BA4-85A8-B9362F3555F1}" presName="Name56" presStyleLbl="parChTrans1D2" presStyleIdx="0" presStyleCnt="7"/>
      <dgm:spPr/>
      <dgm:t>
        <a:bodyPr/>
        <a:lstStyle/>
        <a:p>
          <a:endParaRPr lang="ru-RU"/>
        </a:p>
      </dgm:t>
    </dgm:pt>
    <dgm:pt modelId="{B1F3F8D5-E623-4240-B5B2-E308A77785FC}" type="pres">
      <dgm:prSet presAssocID="{C7A451A8-CFA9-4AFB-99B7-D1583DC2DE29}" presName="text0" presStyleLbl="node1" presStyleIdx="1" presStyleCnt="8" custScaleX="267393" custRadScaleRad="100091" custRadScaleInc="-7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5B586B-2026-4F7E-A23D-E745A4DD9896}" type="pres">
      <dgm:prSet presAssocID="{8A40D1C1-66B7-45F8-A0F2-618A7FD0DFFF}" presName="Name56" presStyleLbl="parChTrans1D2" presStyleIdx="1" presStyleCnt="7"/>
      <dgm:spPr/>
      <dgm:t>
        <a:bodyPr/>
        <a:lstStyle/>
        <a:p>
          <a:endParaRPr lang="ru-RU"/>
        </a:p>
      </dgm:t>
    </dgm:pt>
    <dgm:pt modelId="{187276F3-0BDB-4A0A-BD69-45E7A89816E7}" type="pres">
      <dgm:prSet presAssocID="{908C8976-06DD-4610-BE9B-5C864EC2202C}" presName="text0" presStyleLbl="node1" presStyleIdx="2" presStyleCnt="8" custScaleX="256087" custRadScaleRad="186004" custRadScaleInc="3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37BA5-EB36-4AAD-97FB-EC66A212065F}" type="pres">
      <dgm:prSet presAssocID="{FC39DCFE-4F5C-463F-8DFC-B43D3587D43D}" presName="Name56" presStyleLbl="parChTrans1D2" presStyleIdx="2" presStyleCnt="7"/>
      <dgm:spPr/>
      <dgm:t>
        <a:bodyPr/>
        <a:lstStyle/>
        <a:p>
          <a:endParaRPr lang="ru-RU"/>
        </a:p>
      </dgm:t>
    </dgm:pt>
    <dgm:pt modelId="{48B86736-FD27-4C73-BA5F-6B82D4D26E76}" type="pres">
      <dgm:prSet presAssocID="{47C4CCD0-6BAE-4C05-AB97-4F7639A0CEA5}" presName="text0" presStyleLbl="node1" presStyleIdx="3" presStyleCnt="8" custScaleX="228021" custRadScaleRad="152354" custRadScaleInc="5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27E33-F7C3-4E8C-8B89-4FB8EE03853E}" type="pres">
      <dgm:prSet presAssocID="{B521D261-188B-4280-B364-7F805535D7B9}" presName="Name56" presStyleLbl="parChTrans1D2" presStyleIdx="3" presStyleCnt="7"/>
      <dgm:spPr/>
      <dgm:t>
        <a:bodyPr/>
        <a:lstStyle/>
        <a:p>
          <a:endParaRPr lang="ru-RU"/>
        </a:p>
      </dgm:t>
    </dgm:pt>
    <dgm:pt modelId="{60336DEE-BC62-4E54-B226-DB512EACDA8D}" type="pres">
      <dgm:prSet presAssocID="{68CF2454-D10B-496C-9A47-A91D550B230A}" presName="text0" presStyleLbl="node1" presStyleIdx="4" presStyleCnt="8" custScaleX="224356" custRadScaleRad="159164" custRadScaleInc="-301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9B78F-BDC0-492C-A87E-0E29C1B059A5}" type="pres">
      <dgm:prSet presAssocID="{AD568925-156F-4B56-9EA1-EB603C3F97D8}" presName="Name56" presStyleLbl="parChTrans1D2" presStyleIdx="4" presStyleCnt="7"/>
      <dgm:spPr/>
      <dgm:t>
        <a:bodyPr/>
        <a:lstStyle/>
        <a:p>
          <a:endParaRPr lang="ru-RU"/>
        </a:p>
      </dgm:t>
    </dgm:pt>
    <dgm:pt modelId="{5DFDF92A-62D4-4AF5-8A07-78C91B943879}" type="pres">
      <dgm:prSet presAssocID="{D588CFB6-808A-426C-A4E4-4CF2BBCE080B}" presName="text0" presStyleLbl="node1" presStyleIdx="5" presStyleCnt="8" custScaleX="202083" custScaleY="103153" custRadScaleRad="176882" custRadScaleInc="183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B7D12B-2A72-4FE6-B40B-9A06C9BEC413}" type="pres">
      <dgm:prSet presAssocID="{FCB3FF4F-D92C-4099-94DD-58EDED897348}" presName="Name56" presStyleLbl="parChTrans1D2" presStyleIdx="5" presStyleCnt="7"/>
      <dgm:spPr/>
      <dgm:t>
        <a:bodyPr/>
        <a:lstStyle/>
        <a:p>
          <a:endParaRPr lang="ru-RU"/>
        </a:p>
      </dgm:t>
    </dgm:pt>
    <dgm:pt modelId="{0918E61C-685D-4BA3-8479-8289254EECDB}" type="pres">
      <dgm:prSet presAssocID="{5B196A87-764D-482F-BE1E-7D252ED2B8A0}" presName="text0" presStyleLbl="node1" presStyleIdx="6" presStyleCnt="8" custScaleX="261796" custScaleY="70575" custRadScaleRad="165001" custRadScaleInc="98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EB8AC-4C30-41F0-A13F-D24CB9D59E14}" type="pres">
      <dgm:prSet presAssocID="{F48C844A-E976-4CA1-B3E9-8CB125D5CCCC}" presName="Name56" presStyleLbl="parChTrans1D2" presStyleIdx="6" presStyleCnt="7"/>
      <dgm:spPr/>
      <dgm:t>
        <a:bodyPr/>
        <a:lstStyle/>
        <a:p>
          <a:endParaRPr lang="ru-RU"/>
        </a:p>
      </dgm:t>
    </dgm:pt>
    <dgm:pt modelId="{39D998C8-19A9-4522-9E89-F236C02767BE}" type="pres">
      <dgm:prSet presAssocID="{2147A9A0-C7D0-47D1-BB96-427E184AC3C9}" presName="text0" presStyleLbl="node1" presStyleIdx="7" presStyleCnt="8" custScaleX="226937" custRadScaleRad="195269" custRadScaleInc="6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597958-9E42-49FD-A0EA-BF8C206D7CC5}" srcId="{D28A254E-BBD7-46B9-969D-8395197D491E}" destId="{908C8976-06DD-4610-BE9B-5C864EC2202C}" srcOrd="1" destOrd="0" parTransId="{8A40D1C1-66B7-45F8-A0F2-618A7FD0DFFF}" sibTransId="{F4700454-E5A4-49BB-8130-DB15AABC72BF}"/>
    <dgm:cxn modelId="{3AFAAE1F-70F2-49B8-950A-62E8562D016A}" type="presOf" srcId="{F48C844A-E976-4CA1-B3E9-8CB125D5CCCC}" destId="{E62EB8AC-4C30-41F0-A13F-D24CB9D59E14}" srcOrd="0" destOrd="0" presId="urn:microsoft.com/office/officeart/2008/layout/RadialCluster"/>
    <dgm:cxn modelId="{8982BD64-6ACB-463A-9109-27283FFA78A9}" type="presOf" srcId="{908C8976-06DD-4610-BE9B-5C864EC2202C}" destId="{187276F3-0BDB-4A0A-BD69-45E7A89816E7}" srcOrd="0" destOrd="0" presId="urn:microsoft.com/office/officeart/2008/layout/RadialCluster"/>
    <dgm:cxn modelId="{6A09B391-FB85-4CC1-A890-1E42C9053109}" srcId="{D28A254E-BBD7-46B9-969D-8395197D491E}" destId="{C7A451A8-CFA9-4AFB-99B7-D1583DC2DE29}" srcOrd="0" destOrd="0" parTransId="{6E80069E-D3BB-4BA4-85A8-B9362F3555F1}" sibTransId="{6A23BB08-8B50-485C-8623-1030479EC0C6}"/>
    <dgm:cxn modelId="{7C20150D-01D5-4953-B75E-9E5EA5ABC9CD}" type="presOf" srcId="{B521D261-188B-4280-B364-7F805535D7B9}" destId="{AEB27E33-F7C3-4E8C-8B89-4FB8EE03853E}" srcOrd="0" destOrd="0" presId="urn:microsoft.com/office/officeart/2008/layout/RadialCluster"/>
    <dgm:cxn modelId="{98EAC580-1008-4E66-92D2-71300CED0CED}" srcId="{E2760207-96B6-4EE8-BC6A-7AED82E5A0D7}" destId="{D28A254E-BBD7-46B9-969D-8395197D491E}" srcOrd="0" destOrd="0" parTransId="{6D8B7E24-0688-4536-BBC0-07F0FC22DB44}" sibTransId="{91E43413-9AE6-4968-8ECC-EB2C690DE634}"/>
    <dgm:cxn modelId="{EE8854D1-BDFA-469A-856D-5E0CCC59636E}" srcId="{D28A254E-BBD7-46B9-969D-8395197D491E}" destId="{B07F3FD1-49E4-4000-B98A-7EC025C9101F}" srcOrd="7" destOrd="0" parTransId="{2D368310-8E7E-40A1-890F-09441FD0C415}" sibTransId="{0D6B0C36-D95C-4D4C-9420-D18233F50393}"/>
    <dgm:cxn modelId="{3A1BC41F-7ECB-4D3D-B60B-72541D42CBCC}" type="presOf" srcId="{8A40D1C1-66B7-45F8-A0F2-618A7FD0DFFF}" destId="{8F5B586B-2026-4F7E-A23D-E745A4DD9896}" srcOrd="0" destOrd="0" presId="urn:microsoft.com/office/officeart/2008/layout/RadialCluster"/>
    <dgm:cxn modelId="{F4F8A5BB-1DF6-4BD1-ACBC-B609A1480B23}" type="presOf" srcId="{6E80069E-D3BB-4BA4-85A8-B9362F3555F1}" destId="{72A483E3-1744-4808-8246-1F4ABF91341F}" srcOrd="0" destOrd="0" presId="urn:microsoft.com/office/officeart/2008/layout/RadialCluster"/>
    <dgm:cxn modelId="{8FBDBBDC-3962-47F7-9D6A-F0A0AC6BECCA}" type="presOf" srcId="{5B196A87-764D-482F-BE1E-7D252ED2B8A0}" destId="{0918E61C-685D-4BA3-8479-8289254EECDB}" srcOrd="0" destOrd="0" presId="urn:microsoft.com/office/officeart/2008/layout/RadialCluster"/>
    <dgm:cxn modelId="{CE71E883-6942-4A9D-9968-B04B813549FE}" type="presOf" srcId="{D28A254E-BBD7-46B9-969D-8395197D491E}" destId="{A451039E-B331-4AAB-9D4E-4C8A3B9EF03F}" srcOrd="0" destOrd="0" presId="urn:microsoft.com/office/officeart/2008/layout/RadialCluster"/>
    <dgm:cxn modelId="{19ABDE6C-0B6E-4E26-A9B5-2C5D215CB032}" type="presOf" srcId="{FCB3FF4F-D92C-4099-94DD-58EDED897348}" destId="{44B7D12B-2A72-4FE6-B40B-9A06C9BEC413}" srcOrd="0" destOrd="0" presId="urn:microsoft.com/office/officeart/2008/layout/RadialCluster"/>
    <dgm:cxn modelId="{724D28E9-6E9F-4D3D-B180-8899E78A03F3}" srcId="{D28A254E-BBD7-46B9-969D-8395197D491E}" destId="{2147A9A0-C7D0-47D1-BB96-427E184AC3C9}" srcOrd="6" destOrd="0" parTransId="{F48C844A-E976-4CA1-B3E9-8CB125D5CCCC}" sibTransId="{C0E7A41B-D236-482A-ABBD-F298908AAB53}"/>
    <dgm:cxn modelId="{7EAE74DE-DB07-4166-829A-66DA5FEF98C0}" type="presOf" srcId="{AD568925-156F-4B56-9EA1-EB603C3F97D8}" destId="{07E9B78F-BDC0-492C-A87E-0E29C1B059A5}" srcOrd="0" destOrd="0" presId="urn:microsoft.com/office/officeart/2008/layout/RadialCluster"/>
    <dgm:cxn modelId="{72572031-C25C-4B59-892B-6E49DAF96C65}" type="presOf" srcId="{C7A451A8-CFA9-4AFB-99B7-D1583DC2DE29}" destId="{B1F3F8D5-E623-4240-B5B2-E308A77785FC}" srcOrd="0" destOrd="0" presId="urn:microsoft.com/office/officeart/2008/layout/RadialCluster"/>
    <dgm:cxn modelId="{71D56A74-275E-4278-879B-60BF6C5474F5}" type="presOf" srcId="{2147A9A0-C7D0-47D1-BB96-427E184AC3C9}" destId="{39D998C8-19A9-4522-9E89-F236C02767BE}" srcOrd="0" destOrd="0" presId="urn:microsoft.com/office/officeart/2008/layout/RadialCluster"/>
    <dgm:cxn modelId="{34C4D14C-0821-4C6E-8CEA-4802D564B9CE}" type="presOf" srcId="{E2760207-96B6-4EE8-BC6A-7AED82E5A0D7}" destId="{834F1F54-E775-439C-81AB-7E729CE60627}" srcOrd="0" destOrd="0" presId="urn:microsoft.com/office/officeart/2008/layout/RadialCluster"/>
    <dgm:cxn modelId="{92FD3E06-CE96-440B-82CC-A552ACB46FDE}" srcId="{D28A254E-BBD7-46B9-969D-8395197D491E}" destId="{68CF2454-D10B-496C-9A47-A91D550B230A}" srcOrd="3" destOrd="0" parTransId="{B521D261-188B-4280-B364-7F805535D7B9}" sibTransId="{A4956DF3-20F0-4E9B-BA35-0BBFA4845D13}"/>
    <dgm:cxn modelId="{A80C34E2-B7CA-45EA-B667-F8083E0A286E}" srcId="{D28A254E-BBD7-46B9-969D-8395197D491E}" destId="{47C4CCD0-6BAE-4C05-AB97-4F7639A0CEA5}" srcOrd="2" destOrd="0" parTransId="{FC39DCFE-4F5C-463F-8DFC-B43D3587D43D}" sibTransId="{50BCF82A-7AAD-4778-9420-2C03E98BBAEF}"/>
    <dgm:cxn modelId="{88C7673A-4C15-4C5B-911B-A8B2CED7CDAC}" type="presOf" srcId="{47C4CCD0-6BAE-4C05-AB97-4F7639A0CEA5}" destId="{48B86736-FD27-4C73-BA5F-6B82D4D26E76}" srcOrd="0" destOrd="0" presId="urn:microsoft.com/office/officeart/2008/layout/RadialCluster"/>
    <dgm:cxn modelId="{3C9C540F-0100-48B4-99CA-AC9E717450CD}" type="presOf" srcId="{FC39DCFE-4F5C-463F-8DFC-B43D3587D43D}" destId="{3D337BA5-EB36-4AAD-97FB-EC66A212065F}" srcOrd="0" destOrd="0" presId="urn:microsoft.com/office/officeart/2008/layout/RadialCluster"/>
    <dgm:cxn modelId="{BED25D28-5674-4707-904F-70DEDB13ADC6}" type="presOf" srcId="{68CF2454-D10B-496C-9A47-A91D550B230A}" destId="{60336DEE-BC62-4E54-B226-DB512EACDA8D}" srcOrd="0" destOrd="0" presId="urn:microsoft.com/office/officeart/2008/layout/RadialCluster"/>
    <dgm:cxn modelId="{42F5E1A2-D9A6-435D-B162-910D33962848}" srcId="{D28A254E-BBD7-46B9-969D-8395197D491E}" destId="{5B196A87-764D-482F-BE1E-7D252ED2B8A0}" srcOrd="5" destOrd="0" parTransId="{FCB3FF4F-D92C-4099-94DD-58EDED897348}" sibTransId="{9D88BB68-1635-4C88-85C2-002626C5170D}"/>
    <dgm:cxn modelId="{D0AC1E2C-D007-4B7D-9A53-6A27CBF162C9}" srcId="{D28A254E-BBD7-46B9-969D-8395197D491E}" destId="{D588CFB6-808A-426C-A4E4-4CF2BBCE080B}" srcOrd="4" destOrd="0" parTransId="{AD568925-156F-4B56-9EA1-EB603C3F97D8}" sibTransId="{87F8B368-86A6-49A9-844B-C10A10805B48}"/>
    <dgm:cxn modelId="{B91AF840-5F23-4DEB-979A-F3E129BEC873}" type="presOf" srcId="{D588CFB6-808A-426C-A4E4-4CF2BBCE080B}" destId="{5DFDF92A-62D4-4AF5-8A07-78C91B943879}" srcOrd="0" destOrd="0" presId="urn:microsoft.com/office/officeart/2008/layout/RadialCluster"/>
    <dgm:cxn modelId="{7470C398-D85F-4F9F-8B90-A2D41A2B0C94}" type="presParOf" srcId="{834F1F54-E775-439C-81AB-7E729CE60627}" destId="{3F5ECE11-6BCC-47AF-AC6C-763C208EBA15}" srcOrd="0" destOrd="0" presId="urn:microsoft.com/office/officeart/2008/layout/RadialCluster"/>
    <dgm:cxn modelId="{D47A9B40-689C-4C84-B7DA-C4B13BCB7E03}" type="presParOf" srcId="{3F5ECE11-6BCC-47AF-AC6C-763C208EBA15}" destId="{A451039E-B331-4AAB-9D4E-4C8A3B9EF03F}" srcOrd="0" destOrd="0" presId="urn:microsoft.com/office/officeart/2008/layout/RadialCluster"/>
    <dgm:cxn modelId="{9129BDAC-590E-4100-BC17-F13201A8CCFA}" type="presParOf" srcId="{3F5ECE11-6BCC-47AF-AC6C-763C208EBA15}" destId="{72A483E3-1744-4808-8246-1F4ABF91341F}" srcOrd="1" destOrd="0" presId="urn:microsoft.com/office/officeart/2008/layout/RadialCluster"/>
    <dgm:cxn modelId="{CBC9B537-8CC3-49B2-B9A6-38278AF29E8B}" type="presParOf" srcId="{3F5ECE11-6BCC-47AF-AC6C-763C208EBA15}" destId="{B1F3F8D5-E623-4240-B5B2-E308A77785FC}" srcOrd="2" destOrd="0" presId="urn:microsoft.com/office/officeart/2008/layout/RadialCluster"/>
    <dgm:cxn modelId="{F8309F29-E6D3-4237-9E66-792A7581EE8B}" type="presParOf" srcId="{3F5ECE11-6BCC-47AF-AC6C-763C208EBA15}" destId="{8F5B586B-2026-4F7E-A23D-E745A4DD9896}" srcOrd="3" destOrd="0" presId="urn:microsoft.com/office/officeart/2008/layout/RadialCluster"/>
    <dgm:cxn modelId="{53517293-10D4-4DEF-9658-39CD7EE1FE3F}" type="presParOf" srcId="{3F5ECE11-6BCC-47AF-AC6C-763C208EBA15}" destId="{187276F3-0BDB-4A0A-BD69-45E7A89816E7}" srcOrd="4" destOrd="0" presId="urn:microsoft.com/office/officeart/2008/layout/RadialCluster"/>
    <dgm:cxn modelId="{69D90141-8FA1-42A1-B285-972331910610}" type="presParOf" srcId="{3F5ECE11-6BCC-47AF-AC6C-763C208EBA15}" destId="{3D337BA5-EB36-4AAD-97FB-EC66A212065F}" srcOrd="5" destOrd="0" presId="urn:microsoft.com/office/officeart/2008/layout/RadialCluster"/>
    <dgm:cxn modelId="{28740992-7AAC-4215-BFE1-38DC3B914FBE}" type="presParOf" srcId="{3F5ECE11-6BCC-47AF-AC6C-763C208EBA15}" destId="{48B86736-FD27-4C73-BA5F-6B82D4D26E76}" srcOrd="6" destOrd="0" presId="urn:microsoft.com/office/officeart/2008/layout/RadialCluster"/>
    <dgm:cxn modelId="{D6518775-3F2D-4EA9-9699-29BC761BFC68}" type="presParOf" srcId="{3F5ECE11-6BCC-47AF-AC6C-763C208EBA15}" destId="{AEB27E33-F7C3-4E8C-8B89-4FB8EE03853E}" srcOrd="7" destOrd="0" presId="urn:microsoft.com/office/officeart/2008/layout/RadialCluster"/>
    <dgm:cxn modelId="{3156080D-5846-4B63-861A-AB3C206A7333}" type="presParOf" srcId="{3F5ECE11-6BCC-47AF-AC6C-763C208EBA15}" destId="{60336DEE-BC62-4E54-B226-DB512EACDA8D}" srcOrd="8" destOrd="0" presId="urn:microsoft.com/office/officeart/2008/layout/RadialCluster"/>
    <dgm:cxn modelId="{9FC9854B-FFCC-4236-8551-DC8A7156E516}" type="presParOf" srcId="{3F5ECE11-6BCC-47AF-AC6C-763C208EBA15}" destId="{07E9B78F-BDC0-492C-A87E-0E29C1B059A5}" srcOrd="9" destOrd="0" presId="urn:microsoft.com/office/officeart/2008/layout/RadialCluster"/>
    <dgm:cxn modelId="{E50AE0FB-ECB7-4E10-89C4-3FB5B6E8C23E}" type="presParOf" srcId="{3F5ECE11-6BCC-47AF-AC6C-763C208EBA15}" destId="{5DFDF92A-62D4-4AF5-8A07-78C91B943879}" srcOrd="10" destOrd="0" presId="urn:microsoft.com/office/officeart/2008/layout/RadialCluster"/>
    <dgm:cxn modelId="{0DEE6452-E327-49CC-90FC-BA64D715F555}" type="presParOf" srcId="{3F5ECE11-6BCC-47AF-AC6C-763C208EBA15}" destId="{44B7D12B-2A72-4FE6-B40B-9A06C9BEC413}" srcOrd="11" destOrd="0" presId="urn:microsoft.com/office/officeart/2008/layout/RadialCluster"/>
    <dgm:cxn modelId="{2AD37C18-EB60-48B0-AEE8-36FA8624E51A}" type="presParOf" srcId="{3F5ECE11-6BCC-47AF-AC6C-763C208EBA15}" destId="{0918E61C-685D-4BA3-8479-8289254EECDB}" srcOrd="12" destOrd="0" presId="urn:microsoft.com/office/officeart/2008/layout/RadialCluster"/>
    <dgm:cxn modelId="{CE871D28-3D66-4C79-AA41-5B4DEBBED31B}" type="presParOf" srcId="{3F5ECE11-6BCC-47AF-AC6C-763C208EBA15}" destId="{E62EB8AC-4C30-41F0-A13F-D24CB9D59E14}" srcOrd="13" destOrd="0" presId="urn:microsoft.com/office/officeart/2008/layout/RadialCluster"/>
    <dgm:cxn modelId="{AEB99C53-5710-48C0-9B58-C6DBB1DB7550}" type="presParOf" srcId="{3F5ECE11-6BCC-47AF-AC6C-763C208EBA15}" destId="{39D998C8-19A9-4522-9E89-F236C02767BE}" srcOrd="14" destOrd="0" presId="urn:microsoft.com/office/officeart/2008/layout/RadialCluster"/>
  </dgm:cxnLst>
  <dgm:bg/>
  <dgm:whole>
    <a:ln>
      <a:solidFill>
        <a:srgbClr val="C0000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1EA63E-4071-4840-8C9C-5D1605AAE18F}" type="doc">
      <dgm:prSet loTypeId="urn:microsoft.com/office/officeart/2005/8/layout/radial1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5A7C59-E2A1-4EC3-A9EE-19BD7DF9AA22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9933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</a:t>
          </a:r>
          <a:endParaRPr lang="ru-RU" sz="24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CD013C-5F86-41F4-905E-A2A69944B35E}" type="parTrans" cxnId="{5B14E93B-1CF5-44A9-8CD9-F67754F4114F}">
      <dgm:prSet/>
      <dgm:spPr/>
      <dgm:t>
        <a:bodyPr/>
        <a:lstStyle/>
        <a:p>
          <a:endParaRPr lang="ru-RU"/>
        </a:p>
      </dgm:t>
    </dgm:pt>
    <dgm:pt modelId="{22B6053C-E794-48B4-885C-D4AF128385C1}" type="sibTrans" cxnId="{5B14E93B-1CF5-44A9-8CD9-F67754F4114F}">
      <dgm:prSet/>
      <dgm:spPr/>
      <dgm:t>
        <a:bodyPr/>
        <a:lstStyle/>
        <a:p>
          <a:endParaRPr lang="ru-RU"/>
        </a:p>
      </dgm:t>
    </dgm:pt>
    <dgm:pt modelId="{E3566A3D-C68E-4D99-A7B4-4422F67D648E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ребенок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E10A4C-DF51-4764-AD58-92970AA66D25}" type="parTrans" cxnId="{7BAECFB2-8664-4252-B0A7-9A1AF71A36FE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2E452515-4DAA-46B4-8273-6EB4C31095DC}" type="sibTrans" cxnId="{7BAECFB2-8664-4252-B0A7-9A1AF71A36FE}">
      <dgm:prSet/>
      <dgm:spPr/>
      <dgm:t>
        <a:bodyPr/>
        <a:lstStyle/>
        <a:p>
          <a:endParaRPr lang="ru-RU"/>
        </a:p>
      </dgm:t>
    </dgm:pt>
    <dgm:pt modelId="{CA251374-D303-4B01-8CD2-E90145973667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37069F-67AC-435D-8B3D-964B1BC94558}" type="parTrans" cxnId="{BA5039B8-1A3A-4A6F-B6A4-A510AFB0E798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5B183DF0-AB83-4BD5-BAAF-7CB0DE923986}" type="sibTrans" cxnId="{BA5039B8-1A3A-4A6F-B6A4-A510AFB0E798}">
      <dgm:prSet/>
      <dgm:spPr/>
      <dgm:t>
        <a:bodyPr/>
        <a:lstStyle/>
        <a:p>
          <a:endParaRPr lang="ru-RU"/>
        </a:p>
      </dgm:t>
    </dgm:pt>
    <dgm:pt modelId="{D2DBCE57-5F42-4830-A240-93BB71740FA6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</a:t>
          </a:r>
        </a:p>
      </dgm:t>
    </dgm:pt>
    <dgm:pt modelId="{57C92A55-E689-4884-9D2F-FA05D37404BF}" type="parTrans" cxnId="{BB0574D3-F83D-47F3-806A-248665503306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E604B5B1-8CD4-4D3F-9084-65A39C99483E}" type="sibTrans" cxnId="{BB0574D3-F83D-47F3-806A-248665503306}">
      <dgm:prSet/>
      <dgm:spPr/>
      <dgm:t>
        <a:bodyPr/>
        <a:lstStyle/>
        <a:p>
          <a:endParaRPr lang="ru-RU"/>
        </a:p>
      </dgm:t>
    </dgm:pt>
    <dgm:pt modelId="{9BC92684-9A88-4F64-979D-4F86CC658452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 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953338-D438-4907-B335-23805DEA216E}" type="parTrans" cxnId="{8AC6F5CF-5E8A-4672-A51E-7023AD1EDA13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CF7E1ECA-053A-4A59-B4E6-FF5116724AE1}" type="sibTrans" cxnId="{8AC6F5CF-5E8A-4672-A51E-7023AD1EDA13}">
      <dgm:prSet/>
      <dgm:spPr/>
      <dgm:t>
        <a:bodyPr/>
        <a:lstStyle/>
        <a:p>
          <a:endParaRPr lang="ru-RU"/>
        </a:p>
      </dgm:t>
    </dgm:pt>
    <dgm:pt modelId="{3136EA92-9778-4DC1-ACF3-415E139646C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инструктор по ФК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A6E298-DDB8-4361-B6B7-18CED8930329}" type="parTrans" cxnId="{C82BB703-6BCF-4D09-89BF-B0165B1EE39A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5C686B36-3E1A-4E1C-91D0-6843B37CAC3C}" type="sibTrans" cxnId="{C82BB703-6BCF-4D09-89BF-B0165B1EE39A}">
      <dgm:prSet/>
      <dgm:spPr/>
      <dgm:t>
        <a:bodyPr/>
        <a:lstStyle/>
        <a:p>
          <a:endParaRPr lang="ru-RU"/>
        </a:p>
      </dgm:t>
    </dgm:pt>
    <dgm:pt modelId="{DEE0FB87-8CC4-4C4A-93E1-2A310935D6EC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социальный педагог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CD258-E49C-4FD9-93B9-FE26E9D1BBA0}" type="parTrans" cxnId="{8EEC1A8E-4F6F-4857-BDA4-61798EE114D9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616361E4-E125-48A4-B412-FA5BB8639F90}" type="sibTrans" cxnId="{8EEC1A8E-4F6F-4857-BDA4-61798EE114D9}">
      <dgm:prSet/>
      <dgm:spPr/>
      <dgm:t>
        <a:bodyPr/>
        <a:lstStyle/>
        <a:p>
          <a:endParaRPr lang="ru-RU"/>
        </a:p>
      </dgm:t>
    </dgm:pt>
    <dgm:pt modelId="{5C4FB108-E356-4573-8677-2DA4295A2F07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мед. работник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3BD103-0FEA-4C20-83C5-291C9E8D3A0C}" type="parTrans" cxnId="{15066163-4FF6-464E-9A1A-72CAA7536B77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B4491B13-AD19-428E-82D5-51A74608F274}" type="sibTrans" cxnId="{15066163-4FF6-464E-9A1A-72CAA7536B77}">
      <dgm:prSet/>
      <dgm:spPr/>
      <dgm:t>
        <a:bodyPr/>
        <a:lstStyle/>
        <a:p>
          <a:endParaRPr lang="ru-RU"/>
        </a:p>
      </dgm:t>
    </dgm:pt>
    <dgm:pt modelId="{70A755DF-F313-40EA-A0A4-7F802569BEA6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ТПМПК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DA49D4-AFB5-4380-95C6-B25939846374}" type="parTrans" cxnId="{CDD3D04E-7F49-4687-8FB0-0E89DEC15D89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6C21931E-2FBA-4C25-98C9-19D828F31994}" type="sibTrans" cxnId="{CDD3D04E-7F49-4687-8FB0-0E89DEC15D89}">
      <dgm:prSet/>
      <dgm:spPr/>
      <dgm:t>
        <a:bodyPr/>
        <a:lstStyle/>
        <a:p>
          <a:endParaRPr lang="ru-RU"/>
        </a:p>
      </dgm:t>
    </dgm:pt>
    <dgm:pt modelId="{68DD50A6-E53B-45A9-AD75-0044DDD0FF77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</a:t>
          </a:r>
          <a:r>
            <a:rPr lang="ru-RU" sz="2000" b="1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64EADD-B0EA-47C3-8A64-184424B21772}" type="parTrans" cxnId="{A37E786D-3CCB-4DD6-8A91-9079502BEF12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96045730-4062-443F-8E5F-DF1C89707070}" type="sibTrans" cxnId="{A37E786D-3CCB-4DD6-8A91-9079502BEF12}">
      <dgm:prSet/>
      <dgm:spPr/>
      <dgm:t>
        <a:bodyPr/>
        <a:lstStyle/>
        <a:p>
          <a:endParaRPr lang="ru-RU"/>
        </a:p>
      </dgm:t>
    </dgm:pt>
    <dgm:pt modelId="{3EFBCC2A-0813-4671-B4AD-A33F68D3D63A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изо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DAEC21-DC0C-4E28-B790-E74D4325AB39}" type="parTrans" cxnId="{4B6AA347-7963-49BA-A145-29482EC82086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D49F557D-B0DA-46DC-9480-52DF09AD0608}" type="sibTrans" cxnId="{4B6AA347-7963-49BA-A145-29482EC82086}">
      <dgm:prSet/>
      <dgm:spPr/>
      <dgm:t>
        <a:bodyPr/>
        <a:lstStyle/>
        <a:p>
          <a:endParaRPr lang="ru-RU"/>
        </a:p>
      </dgm:t>
    </dgm:pt>
    <dgm:pt modelId="{1C7F1714-3E64-434A-82A1-B43A9DEF633D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педагог-психолог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A20497-BAC9-44B3-AFE2-0CBE1BD6222D}" type="parTrans" cxnId="{EC647A9E-CFA3-4827-8708-1C103BB58C96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E9DFB3C9-CB50-4D85-B9B9-B76351FB580F}" type="sibTrans" cxnId="{EC647A9E-CFA3-4827-8708-1C103BB58C96}">
      <dgm:prSet/>
      <dgm:spPr/>
      <dgm:t>
        <a:bodyPr/>
        <a:lstStyle/>
        <a:p>
          <a:endParaRPr lang="ru-RU"/>
        </a:p>
      </dgm:t>
    </dgm:pt>
    <dgm:pt modelId="{AF8C5FF3-E1A3-4B54-91C6-7C566A826A92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CC66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воспитатели</a:t>
          </a:r>
          <a:endParaRPr lang="ru-RU" sz="20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03EA11-878A-47E9-B03C-6F77F6B86AD0}" type="parTrans" cxnId="{CE3F7955-DB1A-42EA-91D1-E63D2FB121D8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46B936E6-6B42-4047-8527-2DB75AD2BB1D}" type="sibTrans" cxnId="{CE3F7955-DB1A-42EA-91D1-E63D2FB121D8}">
      <dgm:prSet/>
      <dgm:spPr/>
      <dgm:t>
        <a:bodyPr/>
        <a:lstStyle/>
        <a:p>
          <a:endParaRPr lang="ru-RU"/>
        </a:p>
      </dgm:t>
    </dgm:pt>
    <dgm:pt modelId="{BFABDCEF-8EA3-4FAD-AFEF-115896B14820}" type="pres">
      <dgm:prSet presAssocID="{741EA63E-4071-4840-8C9C-5D1605AAE18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CBAB08-3895-4B54-B0C1-BE026EECCD7F}" type="pres">
      <dgm:prSet presAssocID="{675A7C59-E2A1-4EC3-A9EE-19BD7DF9AA22}" presName="centerShape" presStyleLbl="node0" presStyleIdx="0" presStyleCnt="1" custScaleX="371071" custScaleY="148981" custLinFactNeighborX="0" custLinFactNeighborY="-1275"/>
      <dgm:spPr/>
      <dgm:t>
        <a:bodyPr/>
        <a:lstStyle/>
        <a:p>
          <a:endParaRPr lang="ru-RU"/>
        </a:p>
      </dgm:t>
    </dgm:pt>
    <dgm:pt modelId="{647892D8-36A1-4684-BA4D-B6C194F374BF}" type="pres">
      <dgm:prSet presAssocID="{02E10A4C-DF51-4764-AD58-92970AA66D25}" presName="Name9" presStyleLbl="parChTrans1D2" presStyleIdx="0" presStyleCnt="12"/>
      <dgm:spPr/>
      <dgm:t>
        <a:bodyPr/>
        <a:lstStyle/>
        <a:p>
          <a:endParaRPr lang="ru-RU"/>
        </a:p>
      </dgm:t>
    </dgm:pt>
    <dgm:pt modelId="{8D05AA4A-65A4-46A2-A0C4-AEFDBED346E3}" type="pres">
      <dgm:prSet presAssocID="{02E10A4C-DF51-4764-AD58-92970AA66D25}" presName="connTx" presStyleLbl="parChTrans1D2" presStyleIdx="0" presStyleCnt="12"/>
      <dgm:spPr/>
      <dgm:t>
        <a:bodyPr/>
        <a:lstStyle/>
        <a:p>
          <a:endParaRPr lang="ru-RU"/>
        </a:p>
      </dgm:t>
    </dgm:pt>
    <dgm:pt modelId="{0055F27B-7E5D-4AF4-9E2F-CDD7DFC69D78}" type="pres">
      <dgm:prSet presAssocID="{E3566A3D-C68E-4D99-A7B4-4422F67D648E}" presName="node" presStyleLbl="node1" presStyleIdx="0" presStyleCnt="12" custScaleX="311648" custRadScaleRad="96225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6D4D81-72D6-48EE-BFDB-F618A26B776D}" type="pres">
      <dgm:prSet presAssocID="{C537069F-67AC-435D-8B3D-964B1BC94558}" presName="Name9" presStyleLbl="parChTrans1D2" presStyleIdx="1" presStyleCnt="12"/>
      <dgm:spPr/>
      <dgm:t>
        <a:bodyPr/>
        <a:lstStyle/>
        <a:p>
          <a:endParaRPr lang="ru-RU"/>
        </a:p>
      </dgm:t>
    </dgm:pt>
    <dgm:pt modelId="{E80AE195-9577-4ECF-94F1-FF609A076308}" type="pres">
      <dgm:prSet presAssocID="{C537069F-67AC-435D-8B3D-964B1BC94558}" presName="connTx" presStyleLbl="parChTrans1D2" presStyleIdx="1" presStyleCnt="12"/>
      <dgm:spPr/>
      <dgm:t>
        <a:bodyPr/>
        <a:lstStyle/>
        <a:p>
          <a:endParaRPr lang="ru-RU"/>
        </a:p>
      </dgm:t>
    </dgm:pt>
    <dgm:pt modelId="{EF493CB9-E09B-48BB-BAA5-18BF8C6D7971}" type="pres">
      <dgm:prSet presAssocID="{CA251374-D303-4B01-8CD2-E90145973667}" presName="node" presStyleLbl="node1" presStyleIdx="1" presStyleCnt="12" custScaleX="311648" custRadScaleRad="162438" custRadScaleInc="144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F79CB-1DEF-45AD-B192-63EC716D20BA}" type="pres">
      <dgm:prSet presAssocID="{57C92A55-E689-4884-9D2F-FA05D37404BF}" presName="Name9" presStyleLbl="parChTrans1D2" presStyleIdx="2" presStyleCnt="12"/>
      <dgm:spPr/>
      <dgm:t>
        <a:bodyPr/>
        <a:lstStyle/>
        <a:p>
          <a:endParaRPr lang="ru-RU"/>
        </a:p>
      </dgm:t>
    </dgm:pt>
    <dgm:pt modelId="{5024F33C-B039-4153-A42F-626129B55D26}" type="pres">
      <dgm:prSet presAssocID="{57C92A55-E689-4884-9D2F-FA05D37404BF}" presName="connTx" presStyleLbl="parChTrans1D2" presStyleIdx="2" presStyleCnt="12"/>
      <dgm:spPr/>
      <dgm:t>
        <a:bodyPr/>
        <a:lstStyle/>
        <a:p>
          <a:endParaRPr lang="ru-RU"/>
        </a:p>
      </dgm:t>
    </dgm:pt>
    <dgm:pt modelId="{F793F28C-FF1E-408E-9A8E-A44A39A7CDE0}" type="pres">
      <dgm:prSet presAssocID="{D2DBCE57-5F42-4830-A240-93BB71740FA6}" presName="node" presStyleLbl="node1" presStyleIdx="2" presStyleCnt="12" custScaleX="311648" custScaleY="106278" custRadScaleRad="120865" custRadScaleInc="18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E095B-816F-4CC9-AE28-5204F16F45B8}" type="pres">
      <dgm:prSet presAssocID="{C4953338-D438-4907-B335-23805DEA216E}" presName="Name9" presStyleLbl="parChTrans1D2" presStyleIdx="3" presStyleCnt="12"/>
      <dgm:spPr/>
      <dgm:t>
        <a:bodyPr/>
        <a:lstStyle/>
        <a:p>
          <a:endParaRPr lang="ru-RU"/>
        </a:p>
      </dgm:t>
    </dgm:pt>
    <dgm:pt modelId="{6C6C0D2C-687D-464A-B6F2-D40938348B07}" type="pres">
      <dgm:prSet presAssocID="{C4953338-D438-4907-B335-23805DEA216E}" presName="connTx" presStyleLbl="parChTrans1D2" presStyleIdx="3" presStyleCnt="12"/>
      <dgm:spPr/>
      <dgm:t>
        <a:bodyPr/>
        <a:lstStyle/>
        <a:p>
          <a:endParaRPr lang="ru-RU"/>
        </a:p>
      </dgm:t>
    </dgm:pt>
    <dgm:pt modelId="{7B6C6B70-C9FC-4621-A0CE-666F8E282FA8}" type="pres">
      <dgm:prSet presAssocID="{9BC92684-9A88-4F64-979D-4F86CC658452}" presName="node" presStyleLbl="node1" presStyleIdx="3" presStyleCnt="12" custScaleX="311648" custRadScaleRad="144149" custRadScaleInc="-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6501B-71D2-4DA8-B53E-04A10BD7A98E}" type="pres">
      <dgm:prSet presAssocID="{93A6E298-DDB8-4361-B6B7-18CED8930329}" presName="Name9" presStyleLbl="parChTrans1D2" presStyleIdx="4" presStyleCnt="12"/>
      <dgm:spPr/>
      <dgm:t>
        <a:bodyPr/>
        <a:lstStyle/>
        <a:p>
          <a:endParaRPr lang="ru-RU"/>
        </a:p>
      </dgm:t>
    </dgm:pt>
    <dgm:pt modelId="{78B97189-40AB-4A9A-B8AC-29A2D62AE24D}" type="pres">
      <dgm:prSet presAssocID="{93A6E298-DDB8-4361-B6B7-18CED8930329}" presName="connTx" presStyleLbl="parChTrans1D2" presStyleIdx="4" presStyleCnt="12"/>
      <dgm:spPr/>
      <dgm:t>
        <a:bodyPr/>
        <a:lstStyle/>
        <a:p>
          <a:endParaRPr lang="ru-RU"/>
        </a:p>
      </dgm:t>
    </dgm:pt>
    <dgm:pt modelId="{8E43F868-EB20-42EB-88D3-31DB680111EA}" type="pres">
      <dgm:prSet presAssocID="{3136EA92-9778-4DC1-ACF3-415E139646C4}" presName="node" presStyleLbl="node1" presStyleIdx="4" presStyleCnt="12" custScaleX="311648" custRadScaleRad="156757" custRadScaleInc="51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A5E5B-77EB-4625-90C7-AD27534F5D1D}" type="pres">
      <dgm:prSet presAssocID="{114CD258-E49C-4FD9-93B9-FE26E9D1BBA0}" presName="Name9" presStyleLbl="parChTrans1D2" presStyleIdx="5" presStyleCnt="12"/>
      <dgm:spPr/>
      <dgm:t>
        <a:bodyPr/>
        <a:lstStyle/>
        <a:p>
          <a:endParaRPr lang="ru-RU"/>
        </a:p>
      </dgm:t>
    </dgm:pt>
    <dgm:pt modelId="{AE8F2091-F92A-4934-A600-F6A541366450}" type="pres">
      <dgm:prSet presAssocID="{114CD258-E49C-4FD9-93B9-FE26E9D1BBA0}" presName="connTx" presStyleLbl="parChTrans1D2" presStyleIdx="5" presStyleCnt="12"/>
      <dgm:spPr/>
      <dgm:t>
        <a:bodyPr/>
        <a:lstStyle/>
        <a:p>
          <a:endParaRPr lang="ru-RU"/>
        </a:p>
      </dgm:t>
    </dgm:pt>
    <dgm:pt modelId="{5B90E0EE-3B11-4427-A2D1-60165CAEFE6D}" type="pres">
      <dgm:prSet presAssocID="{DEE0FB87-8CC4-4C4A-93E1-2A310935D6EC}" presName="node" presStyleLbl="node1" presStyleIdx="5" presStyleCnt="12" custScaleX="311648" custRadScaleRad="106449" custRadScaleInc="-215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C5764-35C1-4A2E-B890-9D69893F2DCF}" type="pres">
      <dgm:prSet presAssocID="{4E3BD103-0FEA-4C20-83C5-291C9E8D3A0C}" presName="Name9" presStyleLbl="parChTrans1D2" presStyleIdx="6" presStyleCnt="12"/>
      <dgm:spPr/>
      <dgm:t>
        <a:bodyPr/>
        <a:lstStyle/>
        <a:p>
          <a:endParaRPr lang="ru-RU"/>
        </a:p>
      </dgm:t>
    </dgm:pt>
    <dgm:pt modelId="{2F01C34A-EE33-490A-BCDC-28988FAFDD67}" type="pres">
      <dgm:prSet presAssocID="{4E3BD103-0FEA-4C20-83C5-291C9E8D3A0C}" presName="connTx" presStyleLbl="parChTrans1D2" presStyleIdx="6" presStyleCnt="12"/>
      <dgm:spPr/>
      <dgm:t>
        <a:bodyPr/>
        <a:lstStyle/>
        <a:p>
          <a:endParaRPr lang="ru-RU"/>
        </a:p>
      </dgm:t>
    </dgm:pt>
    <dgm:pt modelId="{C6E5E7BF-25DF-47D7-967C-6DDA554EA626}" type="pres">
      <dgm:prSet presAssocID="{5C4FB108-E356-4573-8677-2DA4295A2F07}" presName="node" presStyleLbl="node1" presStyleIdx="6" presStyleCnt="12" custScaleX="311648" custRadScaleRad="95959" custRadScaleInc="20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560144-3014-4B25-9797-187FEF004DE9}" type="pres">
      <dgm:prSet presAssocID="{08DA49D4-AFB5-4380-95C6-B25939846374}" presName="Name9" presStyleLbl="parChTrans1D2" presStyleIdx="7" presStyleCnt="12"/>
      <dgm:spPr/>
      <dgm:t>
        <a:bodyPr/>
        <a:lstStyle/>
        <a:p>
          <a:endParaRPr lang="ru-RU"/>
        </a:p>
      </dgm:t>
    </dgm:pt>
    <dgm:pt modelId="{1D62EA9F-D71B-4470-ACE9-496DE7BAE28E}" type="pres">
      <dgm:prSet presAssocID="{08DA49D4-AFB5-4380-95C6-B25939846374}" presName="connTx" presStyleLbl="parChTrans1D2" presStyleIdx="7" presStyleCnt="12"/>
      <dgm:spPr/>
      <dgm:t>
        <a:bodyPr/>
        <a:lstStyle/>
        <a:p>
          <a:endParaRPr lang="ru-RU"/>
        </a:p>
      </dgm:t>
    </dgm:pt>
    <dgm:pt modelId="{DDD8B045-7235-417C-A5F0-C5454E9DB8F3}" type="pres">
      <dgm:prSet presAssocID="{70A755DF-F313-40EA-A0A4-7F802569BEA6}" presName="node" presStyleLbl="node1" presStyleIdx="7" presStyleCnt="12" custScaleX="311648" custRadScaleRad="170023" custRadScaleInc="162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1800F-936D-4101-9AA2-37A51F11CA99}" type="pres">
      <dgm:prSet presAssocID="{BC64EADD-B0EA-47C3-8A64-184424B21772}" presName="Name9" presStyleLbl="parChTrans1D2" presStyleIdx="8" presStyleCnt="12"/>
      <dgm:spPr/>
      <dgm:t>
        <a:bodyPr/>
        <a:lstStyle/>
        <a:p>
          <a:endParaRPr lang="ru-RU"/>
        </a:p>
      </dgm:t>
    </dgm:pt>
    <dgm:pt modelId="{616F00E4-E857-4ED5-98EC-7C2BEECE6C6D}" type="pres">
      <dgm:prSet presAssocID="{BC64EADD-B0EA-47C3-8A64-184424B21772}" presName="connTx" presStyleLbl="parChTrans1D2" presStyleIdx="8" presStyleCnt="12"/>
      <dgm:spPr/>
      <dgm:t>
        <a:bodyPr/>
        <a:lstStyle/>
        <a:p>
          <a:endParaRPr lang="ru-RU"/>
        </a:p>
      </dgm:t>
    </dgm:pt>
    <dgm:pt modelId="{F61B36F1-7836-4D1A-B8F1-80391DBB976F}" type="pres">
      <dgm:prSet presAssocID="{68DD50A6-E53B-45A9-AD75-0044DDD0FF77}" presName="node" presStyleLbl="node1" presStyleIdx="8" presStyleCnt="12" custScaleX="311648" custRadScaleRad="123312" custRadScaleInc="53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1D5E6-3691-4531-976E-047778C8CD9F}" type="pres">
      <dgm:prSet presAssocID="{B3DAEC21-DC0C-4E28-B790-E74D4325AB39}" presName="Name9" presStyleLbl="parChTrans1D2" presStyleIdx="9" presStyleCnt="12"/>
      <dgm:spPr/>
      <dgm:t>
        <a:bodyPr/>
        <a:lstStyle/>
        <a:p>
          <a:endParaRPr lang="ru-RU"/>
        </a:p>
      </dgm:t>
    </dgm:pt>
    <dgm:pt modelId="{33BE9409-036A-43A8-88C8-CE716615F030}" type="pres">
      <dgm:prSet presAssocID="{B3DAEC21-DC0C-4E28-B790-E74D4325AB39}" presName="connTx" presStyleLbl="parChTrans1D2" presStyleIdx="9" presStyleCnt="12"/>
      <dgm:spPr/>
      <dgm:t>
        <a:bodyPr/>
        <a:lstStyle/>
        <a:p>
          <a:endParaRPr lang="ru-RU"/>
        </a:p>
      </dgm:t>
    </dgm:pt>
    <dgm:pt modelId="{199DBEA1-1B99-47EC-989C-409B29E556C6}" type="pres">
      <dgm:prSet presAssocID="{3EFBCC2A-0813-4671-B4AD-A33F68D3D63A}" presName="node" presStyleLbl="node1" presStyleIdx="9" presStyleCnt="12" custScaleX="311648" custRadScaleRad="144505" custRadScaleInc="26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92A8C-F6AA-41F0-AD57-D84BA5B591DB}" type="pres">
      <dgm:prSet presAssocID="{6FA20497-BAC9-44B3-AFE2-0CBE1BD6222D}" presName="Name9" presStyleLbl="parChTrans1D2" presStyleIdx="10" presStyleCnt="12"/>
      <dgm:spPr/>
      <dgm:t>
        <a:bodyPr/>
        <a:lstStyle/>
        <a:p>
          <a:endParaRPr lang="ru-RU"/>
        </a:p>
      </dgm:t>
    </dgm:pt>
    <dgm:pt modelId="{CCC75DC6-8D9D-4F37-9C46-544FB06CAF79}" type="pres">
      <dgm:prSet presAssocID="{6FA20497-BAC9-44B3-AFE2-0CBE1BD6222D}" presName="connTx" presStyleLbl="parChTrans1D2" presStyleIdx="10" presStyleCnt="12"/>
      <dgm:spPr/>
      <dgm:t>
        <a:bodyPr/>
        <a:lstStyle/>
        <a:p>
          <a:endParaRPr lang="ru-RU"/>
        </a:p>
      </dgm:t>
    </dgm:pt>
    <dgm:pt modelId="{394EEB66-F787-4C28-9CCF-0A7625A40BEE}" type="pres">
      <dgm:prSet presAssocID="{1C7F1714-3E64-434A-82A1-B43A9DEF633D}" presName="node" presStyleLbl="node1" presStyleIdx="10" presStyleCnt="12" custScaleX="311648" custRadScaleRad="161825" custRadScaleInc="53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F1AC7C-3F02-4236-A715-97EAECC6DE27}" type="pres">
      <dgm:prSet presAssocID="{B103EA11-878A-47E9-B03C-6F77F6B86AD0}" presName="Name9" presStyleLbl="parChTrans1D2" presStyleIdx="11" presStyleCnt="12"/>
      <dgm:spPr/>
      <dgm:t>
        <a:bodyPr/>
        <a:lstStyle/>
        <a:p>
          <a:endParaRPr lang="ru-RU"/>
        </a:p>
      </dgm:t>
    </dgm:pt>
    <dgm:pt modelId="{6E251273-D027-449D-A4E0-A1365D4FE170}" type="pres">
      <dgm:prSet presAssocID="{B103EA11-878A-47E9-B03C-6F77F6B86AD0}" presName="connTx" presStyleLbl="parChTrans1D2" presStyleIdx="11" presStyleCnt="12"/>
      <dgm:spPr/>
      <dgm:t>
        <a:bodyPr/>
        <a:lstStyle/>
        <a:p>
          <a:endParaRPr lang="ru-RU"/>
        </a:p>
      </dgm:t>
    </dgm:pt>
    <dgm:pt modelId="{935DDA4B-60A8-4A38-AC51-C7911E179805}" type="pres">
      <dgm:prSet presAssocID="{AF8C5FF3-E1A3-4B54-91C6-7C566A826A92}" presName="node" presStyleLbl="node1" presStyleIdx="11" presStyleCnt="12" custScaleX="311648" custRadScaleRad="114236" custRadScaleInc="-215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98E050-E486-4CD7-8C13-764BB47A43EB}" type="presOf" srcId="{C4953338-D438-4907-B335-23805DEA216E}" destId="{710E095B-816F-4CC9-AE28-5204F16F45B8}" srcOrd="0" destOrd="0" presId="urn:microsoft.com/office/officeart/2005/8/layout/radial1"/>
    <dgm:cxn modelId="{8EEC1A8E-4F6F-4857-BDA4-61798EE114D9}" srcId="{675A7C59-E2A1-4EC3-A9EE-19BD7DF9AA22}" destId="{DEE0FB87-8CC4-4C4A-93E1-2A310935D6EC}" srcOrd="5" destOrd="0" parTransId="{114CD258-E49C-4FD9-93B9-FE26E9D1BBA0}" sibTransId="{616361E4-E125-48A4-B412-FA5BB8639F90}"/>
    <dgm:cxn modelId="{04FCCAB1-45B3-45FB-BB26-B22A71882E27}" type="presOf" srcId="{AF8C5FF3-E1A3-4B54-91C6-7C566A826A92}" destId="{935DDA4B-60A8-4A38-AC51-C7911E179805}" srcOrd="0" destOrd="0" presId="urn:microsoft.com/office/officeart/2005/8/layout/radial1"/>
    <dgm:cxn modelId="{5B14E93B-1CF5-44A9-8CD9-F67754F4114F}" srcId="{741EA63E-4071-4840-8C9C-5D1605AAE18F}" destId="{675A7C59-E2A1-4EC3-A9EE-19BD7DF9AA22}" srcOrd="0" destOrd="0" parTransId="{9BCD013C-5F86-41F4-905E-A2A69944B35E}" sibTransId="{22B6053C-E794-48B4-885C-D4AF128385C1}"/>
    <dgm:cxn modelId="{F4084661-4363-48A8-9357-47BF31B022AA}" type="presOf" srcId="{93A6E298-DDB8-4361-B6B7-18CED8930329}" destId="{D896501B-71D2-4DA8-B53E-04A10BD7A98E}" srcOrd="0" destOrd="0" presId="urn:microsoft.com/office/officeart/2005/8/layout/radial1"/>
    <dgm:cxn modelId="{15066163-4FF6-464E-9A1A-72CAA7536B77}" srcId="{675A7C59-E2A1-4EC3-A9EE-19BD7DF9AA22}" destId="{5C4FB108-E356-4573-8677-2DA4295A2F07}" srcOrd="6" destOrd="0" parTransId="{4E3BD103-0FEA-4C20-83C5-291C9E8D3A0C}" sibTransId="{B4491B13-AD19-428E-82D5-51A74608F274}"/>
    <dgm:cxn modelId="{1D40742C-FC94-4A4D-8CAD-69DCDDA9DAB3}" type="presOf" srcId="{C4953338-D438-4907-B335-23805DEA216E}" destId="{6C6C0D2C-687D-464A-B6F2-D40938348B07}" srcOrd="1" destOrd="0" presId="urn:microsoft.com/office/officeart/2005/8/layout/radial1"/>
    <dgm:cxn modelId="{2837B375-8CC9-4955-8BAE-DD3917370C09}" type="presOf" srcId="{741EA63E-4071-4840-8C9C-5D1605AAE18F}" destId="{BFABDCEF-8EA3-4FAD-AFEF-115896B14820}" srcOrd="0" destOrd="0" presId="urn:microsoft.com/office/officeart/2005/8/layout/radial1"/>
    <dgm:cxn modelId="{B719C3B8-06A0-44BB-8C25-F3B1396E01F7}" type="presOf" srcId="{08DA49D4-AFB5-4380-95C6-B25939846374}" destId="{11560144-3014-4B25-9797-187FEF004DE9}" srcOrd="0" destOrd="0" presId="urn:microsoft.com/office/officeart/2005/8/layout/radial1"/>
    <dgm:cxn modelId="{1C315E57-7CB7-4BF1-9DC4-1C7D214467DD}" type="presOf" srcId="{1C7F1714-3E64-434A-82A1-B43A9DEF633D}" destId="{394EEB66-F787-4C28-9CCF-0A7625A40BEE}" srcOrd="0" destOrd="0" presId="urn:microsoft.com/office/officeart/2005/8/layout/radial1"/>
    <dgm:cxn modelId="{A37E786D-3CCB-4DD6-8A91-9079502BEF12}" srcId="{675A7C59-E2A1-4EC3-A9EE-19BD7DF9AA22}" destId="{68DD50A6-E53B-45A9-AD75-0044DDD0FF77}" srcOrd="8" destOrd="0" parTransId="{BC64EADD-B0EA-47C3-8A64-184424B21772}" sibTransId="{96045730-4062-443F-8E5F-DF1C89707070}"/>
    <dgm:cxn modelId="{6C2B52C3-7D08-489F-9324-312280E87401}" type="presOf" srcId="{9BC92684-9A88-4F64-979D-4F86CC658452}" destId="{7B6C6B70-C9FC-4621-A0CE-666F8E282FA8}" srcOrd="0" destOrd="0" presId="urn:microsoft.com/office/officeart/2005/8/layout/radial1"/>
    <dgm:cxn modelId="{8DF4E87A-2857-4DC9-8081-BFB828FA82C0}" type="presOf" srcId="{57C92A55-E689-4884-9D2F-FA05D37404BF}" destId="{72EF79CB-1DEF-45AD-B192-63EC716D20BA}" srcOrd="0" destOrd="0" presId="urn:microsoft.com/office/officeart/2005/8/layout/radial1"/>
    <dgm:cxn modelId="{1F0B2324-F19A-46AF-8DBC-0F39B231A51F}" type="presOf" srcId="{70A755DF-F313-40EA-A0A4-7F802569BEA6}" destId="{DDD8B045-7235-417C-A5F0-C5454E9DB8F3}" srcOrd="0" destOrd="0" presId="urn:microsoft.com/office/officeart/2005/8/layout/radial1"/>
    <dgm:cxn modelId="{84A51D46-6245-43D5-8BE6-86FCAEB873C5}" type="presOf" srcId="{4E3BD103-0FEA-4C20-83C5-291C9E8D3A0C}" destId="{2F01C34A-EE33-490A-BCDC-28988FAFDD67}" srcOrd="1" destOrd="0" presId="urn:microsoft.com/office/officeart/2005/8/layout/radial1"/>
    <dgm:cxn modelId="{9AEED633-0BDF-474A-8866-76F7C39F7B99}" type="presOf" srcId="{B3DAEC21-DC0C-4E28-B790-E74D4325AB39}" destId="{EB01D5E6-3691-4531-976E-047778C8CD9F}" srcOrd="0" destOrd="0" presId="urn:microsoft.com/office/officeart/2005/8/layout/radial1"/>
    <dgm:cxn modelId="{50A6FDE0-C9ED-4567-967A-8A9E2DAF0610}" type="presOf" srcId="{6FA20497-BAC9-44B3-AFE2-0CBE1BD6222D}" destId="{CCC75DC6-8D9D-4F37-9C46-544FB06CAF79}" srcOrd="1" destOrd="0" presId="urn:microsoft.com/office/officeart/2005/8/layout/radial1"/>
    <dgm:cxn modelId="{8AC6F5CF-5E8A-4672-A51E-7023AD1EDA13}" srcId="{675A7C59-E2A1-4EC3-A9EE-19BD7DF9AA22}" destId="{9BC92684-9A88-4F64-979D-4F86CC658452}" srcOrd="3" destOrd="0" parTransId="{C4953338-D438-4907-B335-23805DEA216E}" sibTransId="{CF7E1ECA-053A-4A59-B4E6-FF5116724AE1}"/>
    <dgm:cxn modelId="{FD3541B7-743E-451A-A9AF-09F0FC4B10B3}" type="presOf" srcId="{114CD258-E49C-4FD9-93B9-FE26E9D1BBA0}" destId="{AE8F2091-F92A-4934-A600-F6A541366450}" srcOrd="1" destOrd="0" presId="urn:microsoft.com/office/officeart/2005/8/layout/radial1"/>
    <dgm:cxn modelId="{782E1958-D3DA-476A-A4E9-94198D5510D7}" type="presOf" srcId="{BC64EADD-B0EA-47C3-8A64-184424B21772}" destId="{616F00E4-E857-4ED5-98EC-7C2BEECE6C6D}" srcOrd="1" destOrd="0" presId="urn:microsoft.com/office/officeart/2005/8/layout/radial1"/>
    <dgm:cxn modelId="{7AA1812B-EADF-4DD5-8510-FDF1CC867A7B}" type="presOf" srcId="{675A7C59-E2A1-4EC3-A9EE-19BD7DF9AA22}" destId="{89CBAB08-3895-4B54-B0C1-BE026EECCD7F}" srcOrd="0" destOrd="0" presId="urn:microsoft.com/office/officeart/2005/8/layout/radial1"/>
    <dgm:cxn modelId="{7B4FBD48-3E4C-4A38-9193-1F6190BCDF32}" type="presOf" srcId="{4E3BD103-0FEA-4C20-83C5-291C9E8D3A0C}" destId="{419C5764-35C1-4A2E-B890-9D69893F2DCF}" srcOrd="0" destOrd="0" presId="urn:microsoft.com/office/officeart/2005/8/layout/radial1"/>
    <dgm:cxn modelId="{BA5039B8-1A3A-4A6F-B6A4-A510AFB0E798}" srcId="{675A7C59-E2A1-4EC3-A9EE-19BD7DF9AA22}" destId="{CA251374-D303-4B01-8CD2-E90145973667}" srcOrd="1" destOrd="0" parTransId="{C537069F-67AC-435D-8B3D-964B1BC94558}" sibTransId="{5B183DF0-AB83-4BD5-BAAF-7CB0DE923986}"/>
    <dgm:cxn modelId="{223AB142-BECE-4292-A556-9581E32E6027}" type="presOf" srcId="{5C4FB108-E356-4573-8677-2DA4295A2F07}" destId="{C6E5E7BF-25DF-47D7-967C-6DDA554EA626}" srcOrd="0" destOrd="0" presId="urn:microsoft.com/office/officeart/2005/8/layout/radial1"/>
    <dgm:cxn modelId="{1B893F8C-C8DA-4DD1-A41D-3C570A1D4A36}" type="presOf" srcId="{B3DAEC21-DC0C-4E28-B790-E74D4325AB39}" destId="{33BE9409-036A-43A8-88C8-CE716615F030}" srcOrd="1" destOrd="0" presId="urn:microsoft.com/office/officeart/2005/8/layout/radial1"/>
    <dgm:cxn modelId="{22ABB149-7B61-453A-BE02-F71E82C0D973}" type="presOf" srcId="{6FA20497-BAC9-44B3-AFE2-0CBE1BD6222D}" destId="{A4692A8C-F6AA-41F0-AD57-D84BA5B591DB}" srcOrd="0" destOrd="0" presId="urn:microsoft.com/office/officeart/2005/8/layout/radial1"/>
    <dgm:cxn modelId="{4B6AA347-7963-49BA-A145-29482EC82086}" srcId="{675A7C59-E2A1-4EC3-A9EE-19BD7DF9AA22}" destId="{3EFBCC2A-0813-4671-B4AD-A33F68D3D63A}" srcOrd="9" destOrd="0" parTransId="{B3DAEC21-DC0C-4E28-B790-E74D4325AB39}" sibTransId="{D49F557D-B0DA-46DC-9480-52DF09AD0608}"/>
    <dgm:cxn modelId="{B2A16AEC-357D-4BA2-BD83-6F780B4FB12B}" type="presOf" srcId="{B103EA11-878A-47E9-B03C-6F77F6B86AD0}" destId="{6E251273-D027-449D-A4E0-A1365D4FE170}" srcOrd="1" destOrd="0" presId="urn:microsoft.com/office/officeart/2005/8/layout/radial1"/>
    <dgm:cxn modelId="{89A2118A-1E76-4749-87CA-72EB1A03411F}" type="presOf" srcId="{DEE0FB87-8CC4-4C4A-93E1-2A310935D6EC}" destId="{5B90E0EE-3B11-4427-A2D1-60165CAEFE6D}" srcOrd="0" destOrd="0" presId="urn:microsoft.com/office/officeart/2005/8/layout/radial1"/>
    <dgm:cxn modelId="{EF329299-B0BD-4616-B874-0529DA349E71}" type="presOf" srcId="{B103EA11-878A-47E9-B03C-6F77F6B86AD0}" destId="{26F1AC7C-3F02-4236-A715-97EAECC6DE27}" srcOrd="0" destOrd="0" presId="urn:microsoft.com/office/officeart/2005/8/layout/radial1"/>
    <dgm:cxn modelId="{C5AD78E7-DA35-4584-B456-5DAD3B4D9799}" type="presOf" srcId="{08DA49D4-AFB5-4380-95C6-B25939846374}" destId="{1D62EA9F-D71B-4470-ACE9-496DE7BAE28E}" srcOrd="1" destOrd="0" presId="urn:microsoft.com/office/officeart/2005/8/layout/radial1"/>
    <dgm:cxn modelId="{1EBB7BA3-11ED-4FE0-999C-83B2C7DBA703}" type="presOf" srcId="{3136EA92-9778-4DC1-ACF3-415E139646C4}" destId="{8E43F868-EB20-42EB-88D3-31DB680111EA}" srcOrd="0" destOrd="0" presId="urn:microsoft.com/office/officeart/2005/8/layout/radial1"/>
    <dgm:cxn modelId="{707031AB-20B2-4EEF-8D08-2E1D5C93716E}" type="presOf" srcId="{D2DBCE57-5F42-4830-A240-93BB71740FA6}" destId="{F793F28C-FF1E-408E-9A8E-A44A39A7CDE0}" srcOrd="0" destOrd="0" presId="urn:microsoft.com/office/officeart/2005/8/layout/radial1"/>
    <dgm:cxn modelId="{EC647A9E-CFA3-4827-8708-1C103BB58C96}" srcId="{675A7C59-E2A1-4EC3-A9EE-19BD7DF9AA22}" destId="{1C7F1714-3E64-434A-82A1-B43A9DEF633D}" srcOrd="10" destOrd="0" parTransId="{6FA20497-BAC9-44B3-AFE2-0CBE1BD6222D}" sibTransId="{E9DFB3C9-CB50-4D85-B9B9-B76351FB580F}"/>
    <dgm:cxn modelId="{CC926F73-89CE-444B-91A0-DAE0C4C82578}" type="presOf" srcId="{93A6E298-DDB8-4361-B6B7-18CED8930329}" destId="{78B97189-40AB-4A9A-B8AC-29A2D62AE24D}" srcOrd="1" destOrd="0" presId="urn:microsoft.com/office/officeart/2005/8/layout/radial1"/>
    <dgm:cxn modelId="{C82BB703-6BCF-4D09-89BF-B0165B1EE39A}" srcId="{675A7C59-E2A1-4EC3-A9EE-19BD7DF9AA22}" destId="{3136EA92-9778-4DC1-ACF3-415E139646C4}" srcOrd="4" destOrd="0" parTransId="{93A6E298-DDB8-4361-B6B7-18CED8930329}" sibTransId="{5C686B36-3E1A-4E1C-91D0-6843B37CAC3C}"/>
    <dgm:cxn modelId="{768A4706-87DC-474B-B0C1-4A2FFC8E3E97}" type="presOf" srcId="{C537069F-67AC-435D-8B3D-964B1BC94558}" destId="{E80AE195-9577-4ECF-94F1-FF609A076308}" srcOrd="1" destOrd="0" presId="urn:microsoft.com/office/officeart/2005/8/layout/radial1"/>
    <dgm:cxn modelId="{5B568660-FFB3-43AC-B636-DE2ABA3D72D8}" type="presOf" srcId="{02E10A4C-DF51-4764-AD58-92970AA66D25}" destId="{8D05AA4A-65A4-46A2-A0C4-AEFDBED346E3}" srcOrd="1" destOrd="0" presId="urn:microsoft.com/office/officeart/2005/8/layout/radial1"/>
    <dgm:cxn modelId="{CDD3D04E-7F49-4687-8FB0-0E89DEC15D89}" srcId="{675A7C59-E2A1-4EC3-A9EE-19BD7DF9AA22}" destId="{70A755DF-F313-40EA-A0A4-7F802569BEA6}" srcOrd="7" destOrd="0" parTransId="{08DA49D4-AFB5-4380-95C6-B25939846374}" sibTransId="{6C21931E-2FBA-4C25-98C9-19D828F31994}"/>
    <dgm:cxn modelId="{7BAECFB2-8664-4252-B0A7-9A1AF71A36FE}" srcId="{675A7C59-E2A1-4EC3-A9EE-19BD7DF9AA22}" destId="{E3566A3D-C68E-4D99-A7B4-4422F67D648E}" srcOrd="0" destOrd="0" parTransId="{02E10A4C-DF51-4764-AD58-92970AA66D25}" sibTransId="{2E452515-4DAA-46B4-8273-6EB4C31095DC}"/>
    <dgm:cxn modelId="{4DFEB372-65A8-4C62-B5CB-A6DB1AF227CA}" type="presOf" srcId="{68DD50A6-E53B-45A9-AD75-0044DDD0FF77}" destId="{F61B36F1-7836-4D1A-B8F1-80391DBB976F}" srcOrd="0" destOrd="0" presId="urn:microsoft.com/office/officeart/2005/8/layout/radial1"/>
    <dgm:cxn modelId="{547BED2E-E154-4995-9286-B28300FB4E76}" type="presOf" srcId="{02E10A4C-DF51-4764-AD58-92970AA66D25}" destId="{647892D8-36A1-4684-BA4D-B6C194F374BF}" srcOrd="0" destOrd="0" presId="urn:microsoft.com/office/officeart/2005/8/layout/radial1"/>
    <dgm:cxn modelId="{40818F28-7884-440D-9AA3-790B21D25009}" type="presOf" srcId="{C537069F-67AC-435D-8B3D-964B1BC94558}" destId="{4A6D4D81-72D6-48EE-BFDB-F618A26B776D}" srcOrd="0" destOrd="0" presId="urn:microsoft.com/office/officeart/2005/8/layout/radial1"/>
    <dgm:cxn modelId="{A6A40DA4-3C38-41B7-A246-9AF9E8B34C2C}" type="presOf" srcId="{CA251374-D303-4B01-8CD2-E90145973667}" destId="{EF493CB9-E09B-48BB-BAA5-18BF8C6D7971}" srcOrd="0" destOrd="0" presId="urn:microsoft.com/office/officeart/2005/8/layout/radial1"/>
    <dgm:cxn modelId="{23551BCE-EA1D-4457-A22A-D5373E34FD88}" type="presOf" srcId="{114CD258-E49C-4FD9-93B9-FE26E9D1BBA0}" destId="{08DA5E5B-77EB-4625-90C7-AD27534F5D1D}" srcOrd="0" destOrd="0" presId="urn:microsoft.com/office/officeart/2005/8/layout/radial1"/>
    <dgm:cxn modelId="{CE3F7955-DB1A-42EA-91D1-E63D2FB121D8}" srcId="{675A7C59-E2A1-4EC3-A9EE-19BD7DF9AA22}" destId="{AF8C5FF3-E1A3-4B54-91C6-7C566A826A92}" srcOrd="11" destOrd="0" parTransId="{B103EA11-878A-47E9-B03C-6F77F6B86AD0}" sibTransId="{46B936E6-6B42-4047-8527-2DB75AD2BB1D}"/>
    <dgm:cxn modelId="{BB0574D3-F83D-47F3-806A-248665503306}" srcId="{675A7C59-E2A1-4EC3-A9EE-19BD7DF9AA22}" destId="{D2DBCE57-5F42-4830-A240-93BB71740FA6}" srcOrd="2" destOrd="0" parTransId="{57C92A55-E689-4884-9D2F-FA05D37404BF}" sibTransId="{E604B5B1-8CD4-4D3F-9084-65A39C99483E}"/>
    <dgm:cxn modelId="{22DBAE43-73C1-44AA-AE7C-F937356DE12C}" type="presOf" srcId="{3EFBCC2A-0813-4671-B4AD-A33F68D3D63A}" destId="{199DBEA1-1B99-47EC-989C-409B29E556C6}" srcOrd="0" destOrd="0" presId="urn:microsoft.com/office/officeart/2005/8/layout/radial1"/>
    <dgm:cxn modelId="{6A507837-5CDA-43B3-AED3-A446D1C5759C}" type="presOf" srcId="{E3566A3D-C68E-4D99-A7B4-4422F67D648E}" destId="{0055F27B-7E5D-4AF4-9E2F-CDD7DFC69D78}" srcOrd="0" destOrd="0" presId="urn:microsoft.com/office/officeart/2005/8/layout/radial1"/>
    <dgm:cxn modelId="{50922988-3FB1-4203-8549-A22DA4BEE24D}" type="presOf" srcId="{BC64EADD-B0EA-47C3-8A64-184424B21772}" destId="{9971800F-936D-4101-9AA2-37A51F11CA99}" srcOrd="0" destOrd="0" presId="urn:microsoft.com/office/officeart/2005/8/layout/radial1"/>
    <dgm:cxn modelId="{6B6E9417-6691-4A6E-989F-79AF45AC7374}" type="presOf" srcId="{57C92A55-E689-4884-9D2F-FA05D37404BF}" destId="{5024F33C-B039-4153-A42F-626129B55D26}" srcOrd="1" destOrd="0" presId="urn:microsoft.com/office/officeart/2005/8/layout/radial1"/>
    <dgm:cxn modelId="{E8E5DB2D-150E-4591-9869-122507048D1F}" type="presParOf" srcId="{BFABDCEF-8EA3-4FAD-AFEF-115896B14820}" destId="{89CBAB08-3895-4B54-B0C1-BE026EECCD7F}" srcOrd="0" destOrd="0" presId="urn:microsoft.com/office/officeart/2005/8/layout/radial1"/>
    <dgm:cxn modelId="{E53EF634-6F44-444F-A39D-9487F5D157FB}" type="presParOf" srcId="{BFABDCEF-8EA3-4FAD-AFEF-115896B14820}" destId="{647892D8-36A1-4684-BA4D-B6C194F374BF}" srcOrd="1" destOrd="0" presId="urn:microsoft.com/office/officeart/2005/8/layout/radial1"/>
    <dgm:cxn modelId="{5EC0A35C-8BC5-4EB4-8F71-32356B7D37E6}" type="presParOf" srcId="{647892D8-36A1-4684-BA4D-B6C194F374BF}" destId="{8D05AA4A-65A4-46A2-A0C4-AEFDBED346E3}" srcOrd="0" destOrd="0" presId="urn:microsoft.com/office/officeart/2005/8/layout/radial1"/>
    <dgm:cxn modelId="{6AF12EF4-D3CF-4876-A066-CE08B15FE880}" type="presParOf" srcId="{BFABDCEF-8EA3-4FAD-AFEF-115896B14820}" destId="{0055F27B-7E5D-4AF4-9E2F-CDD7DFC69D78}" srcOrd="2" destOrd="0" presId="urn:microsoft.com/office/officeart/2005/8/layout/radial1"/>
    <dgm:cxn modelId="{48C971AB-6CC3-4F73-BD36-02F973A34FA1}" type="presParOf" srcId="{BFABDCEF-8EA3-4FAD-AFEF-115896B14820}" destId="{4A6D4D81-72D6-48EE-BFDB-F618A26B776D}" srcOrd="3" destOrd="0" presId="urn:microsoft.com/office/officeart/2005/8/layout/radial1"/>
    <dgm:cxn modelId="{79959F00-E608-4DA9-AA4B-F99326AEF1A7}" type="presParOf" srcId="{4A6D4D81-72D6-48EE-BFDB-F618A26B776D}" destId="{E80AE195-9577-4ECF-94F1-FF609A076308}" srcOrd="0" destOrd="0" presId="urn:microsoft.com/office/officeart/2005/8/layout/radial1"/>
    <dgm:cxn modelId="{9EF54C52-606D-4C97-BCFB-7772F9D71813}" type="presParOf" srcId="{BFABDCEF-8EA3-4FAD-AFEF-115896B14820}" destId="{EF493CB9-E09B-48BB-BAA5-18BF8C6D7971}" srcOrd="4" destOrd="0" presId="urn:microsoft.com/office/officeart/2005/8/layout/radial1"/>
    <dgm:cxn modelId="{495B6D6B-FFAF-4CB2-B52F-71FEA33A0F0F}" type="presParOf" srcId="{BFABDCEF-8EA3-4FAD-AFEF-115896B14820}" destId="{72EF79CB-1DEF-45AD-B192-63EC716D20BA}" srcOrd="5" destOrd="0" presId="urn:microsoft.com/office/officeart/2005/8/layout/radial1"/>
    <dgm:cxn modelId="{A9163E25-F2B2-48BF-920B-223C31AE55AA}" type="presParOf" srcId="{72EF79CB-1DEF-45AD-B192-63EC716D20BA}" destId="{5024F33C-B039-4153-A42F-626129B55D26}" srcOrd="0" destOrd="0" presId="urn:microsoft.com/office/officeart/2005/8/layout/radial1"/>
    <dgm:cxn modelId="{6956264D-40E8-42D3-BF26-A2BC3F24AFDC}" type="presParOf" srcId="{BFABDCEF-8EA3-4FAD-AFEF-115896B14820}" destId="{F793F28C-FF1E-408E-9A8E-A44A39A7CDE0}" srcOrd="6" destOrd="0" presId="urn:microsoft.com/office/officeart/2005/8/layout/radial1"/>
    <dgm:cxn modelId="{CD55C0EB-04B4-4D56-ABFE-B567C1C88F48}" type="presParOf" srcId="{BFABDCEF-8EA3-4FAD-AFEF-115896B14820}" destId="{710E095B-816F-4CC9-AE28-5204F16F45B8}" srcOrd="7" destOrd="0" presId="urn:microsoft.com/office/officeart/2005/8/layout/radial1"/>
    <dgm:cxn modelId="{0E18B72E-2DD6-4445-95B9-88112AA6FE27}" type="presParOf" srcId="{710E095B-816F-4CC9-AE28-5204F16F45B8}" destId="{6C6C0D2C-687D-464A-B6F2-D40938348B07}" srcOrd="0" destOrd="0" presId="urn:microsoft.com/office/officeart/2005/8/layout/radial1"/>
    <dgm:cxn modelId="{5A138AC7-CD38-4E6D-8954-9079AC39A106}" type="presParOf" srcId="{BFABDCEF-8EA3-4FAD-AFEF-115896B14820}" destId="{7B6C6B70-C9FC-4621-A0CE-666F8E282FA8}" srcOrd="8" destOrd="0" presId="urn:microsoft.com/office/officeart/2005/8/layout/radial1"/>
    <dgm:cxn modelId="{63E3ED7D-26BA-4992-BB60-F3F2118BD1D3}" type="presParOf" srcId="{BFABDCEF-8EA3-4FAD-AFEF-115896B14820}" destId="{D896501B-71D2-4DA8-B53E-04A10BD7A98E}" srcOrd="9" destOrd="0" presId="urn:microsoft.com/office/officeart/2005/8/layout/radial1"/>
    <dgm:cxn modelId="{8ACE53FF-7BF6-41A8-BFC8-CBBD09E4F44C}" type="presParOf" srcId="{D896501B-71D2-4DA8-B53E-04A10BD7A98E}" destId="{78B97189-40AB-4A9A-B8AC-29A2D62AE24D}" srcOrd="0" destOrd="0" presId="urn:microsoft.com/office/officeart/2005/8/layout/radial1"/>
    <dgm:cxn modelId="{9CD6A3B4-40F4-4FB5-8024-0FE5C1CDD47A}" type="presParOf" srcId="{BFABDCEF-8EA3-4FAD-AFEF-115896B14820}" destId="{8E43F868-EB20-42EB-88D3-31DB680111EA}" srcOrd="10" destOrd="0" presId="urn:microsoft.com/office/officeart/2005/8/layout/radial1"/>
    <dgm:cxn modelId="{4D2797A0-25FC-44C2-B91E-A54292A32A37}" type="presParOf" srcId="{BFABDCEF-8EA3-4FAD-AFEF-115896B14820}" destId="{08DA5E5B-77EB-4625-90C7-AD27534F5D1D}" srcOrd="11" destOrd="0" presId="urn:microsoft.com/office/officeart/2005/8/layout/radial1"/>
    <dgm:cxn modelId="{102929CB-DCD5-4B27-BD16-43F9611DC3D5}" type="presParOf" srcId="{08DA5E5B-77EB-4625-90C7-AD27534F5D1D}" destId="{AE8F2091-F92A-4934-A600-F6A541366450}" srcOrd="0" destOrd="0" presId="urn:microsoft.com/office/officeart/2005/8/layout/radial1"/>
    <dgm:cxn modelId="{1850E2D7-4AEC-4408-A1B2-662481BDDD83}" type="presParOf" srcId="{BFABDCEF-8EA3-4FAD-AFEF-115896B14820}" destId="{5B90E0EE-3B11-4427-A2D1-60165CAEFE6D}" srcOrd="12" destOrd="0" presId="urn:microsoft.com/office/officeart/2005/8/layout/radial1"/>
    <dgm:cxn modelId="{1A45B452-7903-4B99-8ED5-D600ED4A4E7E}" type="presParOf" srcId="{BFABDCEF-8EA3-4FAD-AFEF-115896B14820}" destId="{419C5764-35C1-4A2E-B890-9D69893F2DCF}" srcOrd="13" destOrd="0" presId="urn:microsoft.com/office/officeart/2005/8/layout/radial1"/>
    <dgm:cxn modelId="{9AACDE73-7344-4F53-8F60-8E685408BF36}" type="presParOf" srcId="{419C5764-35C1-4A2E-B890-9D69893F2DCF}" destId="{2F01C34A-EE33-490A-BCDC-28988FAFDD67}" srcOrd="0" destOrd="0" presId="urn:microsoft.com/office/officeart/2005/8/layout/radial1"/>
    <dgm:cxn modelId="{2DD0E10F-39E2-450A-8F2D-49F2E38E8528}" type="presParOf" srcId="{BFABDCEF-8EA3-4FAD-AFEF-115896B14820}" destId="{C6E5E7BF-25DF-47D7-967C-6DDA554EA626}" srcOrd="14" destOrd="0" presId="urn:microsoft.com/office/officeart/2005/8/layout/radial1"/>
    <dgm:cxn modelId="{11BF2418-D4F4-4E71-8350-23D579EFB005}" type="presParOf" srcId="{BFABDCEF-8EA3-4FAD-AFEF-115896B14820}" destId="{11560144-3014-4B25-9797-187FEF004DE9}" srcOrd="15" destOrd="0" presId="urn:microsoft.com/office/officeart/2005/8/layout/radial1"/>
    <dgm:cxn modelId="{EC0709C5-A271-488B-A73C-545A44D18889}" type="presParOf" srcId="{11560144-3014-4B25-9797-187FEF004DE9}" destId="{1D62EA9F-D71B-4470-ACE9-496DE7BAE28E}" srcOrd="0" destOrd="0" presId="urn:microsoft.com/office/officeart/2005/8/layout/radial1"/>
    <dgm:cxn modelId="{3ACBF6E3-A76A-41E4-81F9-3407877D0554}" type="presParOf" srcId="{BFABDCEF-8EA3-4FAD-AFEF-115896B14820}" destId="{DDD8B045-7235-417C-A5F0-C5454E9DB8F3}" srcOrd="16" destOrd="0" presId="urn:microsoft.com/office/officeart/2005/8/layout/radial1"/>
    <dgm:cxn modelId="{A4A86F24-E20B-4D55-8930-0C9B57E11F07}" type="presParOf" srcId="{BFABDCEF-8EA3-4FAD-AFEF-115896B14820}" destId="{9971800F-936D-4101-9AA2-37A51F11CA99}" srcOrd="17" destOrd="0" presId="urn:microsoft.com/office/officeart/2005/8/layout/radial1"/>
    <dgm:cxn modelId="{D93E85D5-1BB6-4C64-986D-B88608671CD1}" type="presParOf" srcId="{9971800F-936D-4101-9AA2-37A51F11CA99}" destId="{616F00E4-E857-4ED5-98EC-7C2BEECE6C6D}" srcOrd="0" destOrd="0" presId="urn:microsoft.com/office/officeart/2005/8/layout/radial1"/>
    <dgm:cxn modelId="{F2DF716E-3215-4345-8FA6-27092521A012}" type="presParOf" srcId="{BFABDCEF-8EA3-4FAD-AFEF-115896B14820}" destId="{F61B36F1-7836-4D1A-B8F1-80391DBB976F}" srcOrd="18" destOrd="0" presId="urn:microsoft.com/office/officeart/2005/8/layout/radial1"/>
    <dgm:cxn modelId="{817169BB-153A-467E-9F44-BA359BB81DA6}" type="presParOf" srcId="{BFABDCEF-8EA3-4FAD-AFEF-115896B14820}" destId="{EB01D5E6-3691-4531-976E-047778C8CD9F}" srcOrd="19" destOrd="0" presId="urn:microsoft.com/office/officeart/2005/8/layout/radial1"/>
    <dgm:cxn modelId="{4F810B07-E042-44A5-B34F-10D627635BA5}" type="presParOf" srcId="{EB01D5E6-3691-4531-976E-047778C8CD9F}" destId="{33BE9409-036A-43A8-88C8-CE716615F030}" srcOrd="0" destOrd="0" presId="urn:microsoft.com/office/officeart/2005/8/layout/radial1"/>
    <dgm:cxn modelId="{D8C4478B-1491-4725-9B1F-4C0CA7C73F9A}" type="presParOf" srcId="{BFABDCEF-8EA3-4FAD-AFEF-115896B14820}" destId="{199DBEA1-1B99-47EC-989C-409B29E556C6}" srcOrd="20" destOrd="0" presId="urn:microsoft.com/office/officeart/2005/8/layout/radial1"/>
    <dgm:cxn modelId="{0EFBBC87-8289-412F-8B56-5A26513EACF4}" type="presParOf" srcId="{BFABDCEF-8EA3-4FAD-AFEF-115896B14820}" destId="{A4692A8C-F6AA-41F0-AD57-D84BA5B591DB}" srcOrd="21" destOrd="0" presId="urn:microsoft.com/office/officeart/2005/8/layout/radial1"/>
    <dgm:cxn modelId="{73C8B555-9EA5-4AD0-B76C-5D58396CEABE}" type="presParOf" srcId="{A4692A8C-F6AA-41F0-AD57-D84BA5B591DB}" destId="{CCC75DC6-8D9D-4F37-9C46-544FB06CAF79}" srcOrd="0" destOrd="0" presId="urn:microsoft.com/office/officeart/2005/8/layout/radial1"/>
    <dgm:cxn modelId="{30545DA6-E592-46BC-96D9-0B2B7FC28EEA}" type="presParOf" srcId="{BFABDCEF-8EA3-4FAD-AFEF-115896B14820}" destId="{394EEB66-F787-4C28-9CCF-0A7625A40BEE}" srcOrd="22" destOrd="0" presId="urn:microsoft.com/office/officeart/2005/8/layout/radial1"/>
    <dgm:cxn modelId="{4A00EDDC-E100-4C21-9C48-CD612E714B57}" type="presParOf" srcId="{BFABDCEF-8EA3-4FAD-AFEF-115896B14820}" destId="{26F1AC7C-3F02-4236-A715-97EAECC6DE27}" srcOrd="23" destOrd="0" presId="urn:microsoft.com/office/officeart/2005/8/layout/radial1"/>
    <dgm:cxn modelId="{045E7275-523B-468C-A55F-5935437C2CE2}" type="presParOf" srcId="{26F1AC7C-3F02-4236-A715-97EAECC6DE27}" destId="{6E251273-D027-449D-A4E0-A1365D4FE170}" srcOrd="0" destOrd="0" presId="urn:microsoft.com/office/officeart/2005/8/layout/radial1"/>
    <dgm:cxn modelId="{0E539E29-C372-4468-8E62-476FA718CDE4}" type="presParOf" srcId="{BFABDCEF-8EA3-4FAD-AFEF-115896B14820}" destId="{935DDA4B-60A8-4A38-AC51-C7911E179805}" srcOrd="2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1BF26C-133B-4CCE-843E-C412432EC3E8}" type="doc">
      <dgm:prSet loTypeId="urn:microsoft.com/office/officeart/2005/8/layout/cycle4" loCatId="cycle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FBC20AF5-B43D-4DF6-A0F6-36A5F6033B61}">
      <dgm:prSet phldrT="[Текст]" custT="1"/>
      <dgm:spPr>
        <a:solidFill>
          <a:srgbClr val="CCFF66"/>
        </a:solidFill>
      </dgm:spPr>
      <dgm:t>
        <a:bodyPr/>
        <a:lstStyle/>
        <a:p>
          <a:pPr algn="just">
            <a:lnSpc>
              <a:spcPct val="150000"/>
            </a:lnSpc>
          </a:pPr>
          <a:r>
            <a:rPr lang="ru-RU" sz="1200" b="1" i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РЕЧЕВОЕ РАЗВИТИЕ</a:t>
          </a:r>
          <a:endParaRPr lang="ru-RU" sz="1200" b="1" i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0FE57C-E1C9-4369-96EC-2302205FDBC9}" type="parTrans" cxnId="{B1DE75CB-3537-48CC-B785-43FD052DDEA3}">
      <dgm:prSet/>
      <dgm:spPr/>
      <dgm:t>
        <a:bodyPr/>
        <a:lstStyle/>
        <a:p>
          <a:endParaRPr lang="ru-RU"/>
        </a:p>
      </dgm:t>
    </dgm:pt>
    <dgm:pt modelId="{7A769700-20D7-41D3-BF77-276FF1C4087F}" type="sibTrans" cxnId="{B1DE75CB-3537-48CC-B785-43FD052DDEA3}">
      <dgm:prSet/>
      <dgm:spPr/>
      <dgm:t>
        <a:bodyPr/>
        <a:lstStyle/>
        <a:p>
          <a:endParaRPr lang="ru-RU"/>
        </a:p>
      </dgm:t>
    </dgm:pt>
    <dgm:pt modelId="{F5C6A1C9-8036-49D3-B1C7-873B75A0E67A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ЗВУКОПРОИЗНОШЕНИЕ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1C7491-E136-495F-9B39-97337C220A97}" type="parTrans" cxnId="{13FD4BE4-C77E-4D71-AE43-DE44F618CE9D}">
      <dgm:prSet/>
      <dgm:spPr/>
      <dgm:t>
        <a:bodyPr/>
        <a:lstStyle/>
        <a:p>
          <a:endParaRPr lang="ru-RU"/>
        </a:p>
      </dgm:t>
    </dgm:pt>
    <dgm:pt modelId="{294010C2-D4BD-4522-B859-CE86A150FDF4}" type="sibTrans" cxnId="{13FD4BE4-C77E-4D71-AE43-DE44F618CE9D}">
      <dgm:prSet/>
      <dgm:spPr/>
      <dgm:t>
        <a:bodyPr/>
        <a:lstStyle/>
        <a:p>
          <a:endParaRPr lang="ru-RU"/>
        </a:p>
      </dgm:t>
    </dgm:pt>
    <dgm:pt modelId="{C95D2818-5C81-4C70-B994-1213DE3FCD3D}">
      <dgm:prSet phldrT="[Текст]" custT="1"/>
      <dgm:spPr>
        <a:solidFill>
          <a:srgbClr val="CCFF66"/>
        </a:solidFill>
        <a:ln>
          <a:solidFill>
            <a:srgbClr val="00CC00"/>
          </a:solidFill>
        </a:ln>
      </dgm:spPr>
      <dgm:t>
        <a:bodyPr/>
        <a:lstStyle/>
        <a:p>
          <a:pPr algn="l">
            <a:lnSpc>
              <a:spcPct val="150000"/>
            </a:lnSpc>
          </a:pPr>
          <a:r>
            <a:rPr lang="ru-RU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РАЗВИТИЕ ПОЗНАВАТЕЛЬ</a:t>
          </a:r>
        </a:p>
        <a:p>
          <a:pPr algn="just">
            <a:lnSpc>
              <a:spcPct val="150000"/>
            </a:lnSpc>
          </a:pPr>
          <a:r>
            <a:rPr lang="ru-RU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НЫХ ПРОЦЕССОВ</a:t>
          </a:r>
          <a:endParaRPr lang="ru-RU" sz="1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CBB70A-4592-47B3-8DC3-54CD81702B36}" type="parTrans" cxnId="{5104574C-698B-4EA2-AD87-E48268DE0ACB}">
      <dgm:prSet/>
      <dgm:spPr/>
      <dgm:t>
        <a:bodyPr/>
        <a:lstStyle/>
        <a:p>
          <a:endParaRPr lang="ru-RU"/>
        </a:p>
      </dgm:t>
    </dgm:pt>
    <dgm:pt modelId="{6F06EC49-8BDC-45C6-91A9-A45B6C69E0D1}" type="sibTrans" cxnId="{5104574C-698B-4EA2-AD87-E48268DE0ACB}">
      <dgm:prSet/>
      <dgm:spPr/>
      <dgm:t>
        <a:bodyPr/>
        <a:lstStyle/>
        <a:p>
          <a:endParaRPr lang="ru-RU"/>
        </a:p>
      </dgm:t>
    </dgm:pt>
    <dgm:pt modelId="{CBCE2AD9-F60D-44FE-86E9-94B8249646A3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pPr algn="l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ВОСПРИЯТИЕ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0019A4-BC28-4AAF-9041-A4ABD3B1B341}" type="parTrans" cxnId="{7BD43610-F251-41CD-93D2-C6469E9A5FF5}">
      <dgm:prSet/>
      <dgm:spPr/>
      <dgm:t>
        <a:bodyPr/>
        <a:lstStyle/>
        <a:p>
          <a:endParaRPr lang="ru-RU"/>
        </a:p>
      </dgm:t>
    </dgm:pt>
    <dgm:pt modelId="{3849E0C7-BFF9-4C6F-8EF3-7401AEBB263B}" type="sibTrans" cxnId="{7BD43610-F251-41CD-93D2-C6469E9A5FF5}">
      <dgm:prSet/>
      <dgm:spPr/>
      <dgm:t>
        <a:bodyPr/>
        <a:lstStyle/>
        <a:p>
          <a:endParaRPr lang="ru-RU"/>
        </a:p>
      </dgm:t>
    </dgm:pt>
    <dgm:pt modelId="{04693967-0B86-4388-B156-3234D4625ECB}">
      <dgm:prSet phldrT="[Текст]" custT="1"/>
      <dgm:spPr>
        <a:solidFill>
          <a:srgbClr val="CCFF66"/>
        </a:solidFill>
      </dgm:spPr>
      <dgm:t>
        <a:bodyPr/>
        <a:lstStyle/>
        <a:p>
          <a:pPr algn="just">
            <a:lnSpc>
              <a:spcPct val="150000"/>
            </a:lnSpc>
          </a:pPr>
          <a:r>
            <a:rPr lang="ru-RU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ЛИЧНОСТНОЕ   РАЗВИТИЕ</a:t>
          </a:r>
          <a:endParaRPr lang="ru-RU" sz="1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F09046-37A4-48BE-AF60-56316D437330}" type="parTrans" cxnId="{890BD2DC-04C9-4A38-8947-9C1733EEBC85}">
      <dgm:prSet/>
      <dgm:spPr/>
      <dgm:t>
        <a:bodyPr/>
        <a:lstStyle/>
        <a:p>
          <a:endParaRPr lang="ru-RU"/>
        </a:p>
      </dgm:t>
    </dgm:pt>
    <dgm:pt modelId="{E048DEF7-8251-4605-B75F-F1DBE98758B6}" type="sibTrans" cxnId="{890BD2DC-04C9-4A38-8947-9C1733EEBC85}">
      <dgm:prSet/>
      <dgm:spPr/>
      <dgm:t>
        <a:bodyPr/>
        <a:lstStyle/>
        <a:p>
          <a:endParaRPr lang="ru-RU"/>
        </a:p>
      </dgm:t>
    </dgm:pt>
    <dgm:pt modelId="{2232836F-70E4-4AB8-A542-3B83FA9A6492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ЭМОЦИОНАЛЬНО-ВОЛЕВАЯ СФЕРА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8E7EA19-199B-403B-9D67-D40A64FCF276}" type="parTrans" cxnId="{AA287815-49FF-41E8-80E0-5EB4B9021A22}">
      <dgm:prSet/>
      <dgm:spPr/>
      <dgm:t>
        <a:bodyPr/>
        <a:lstStyle/>
        <a:p>
          <a:endParaRPr lang="ru-RU"/>
        </a:p>
      </dgm:t>
    </dgm:pt>
    <dgm:pt modelId="{9F7A22B0-CBE3-43F3-9279-B19F82F3B020}" type="sibTrans" cxnId="{AA287815-49FF-41E8-80E0-5EB4B9021A22}">
      <dgm:prSet/>
      <dgm:spPr/>
      <dgm:t>
        <a:bodyPr/>
        <a:lstStyle/>
        <a:p>
          <a:endParaRPr lang="ru-RU"/>
        </a:p>
      </dgm:t>
    </dgm:pt>
    <dgm:pt modelId="{7BF9E57E-30AD-4E67-918D-876091689B74}">
      <dgm:prSet phldrT="[Текст]" custT="1"/>
      <dgm:spPr>
        <a:solidFill>
          <a:srgbClr val="CCFF66"/>
        </a:solidFill>
      </dgm:spPr>
      <dgm:t>
        <a:bodyPr/>
        <a:lstStyle/>
        <a:p>
          <a:pPr algn="l">
            <a:lnSpc>
              <a:spcPct val="150000"/>
            </a:lnSpc>
          </a:pPr>
          <a:r>
            <a:rPr lang="ru-RU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ПСИХО-</a:t>
          </a:r>
        </a:p>
        <a:p>
          <a:pPr algn="l">
            <a:lnSpc>
              <a:spcPct val="150000"/>
            </a:lnSpc>
          </a:pPr>
          <a:r>
            <a:rPr lang="ru-RU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ФИЗИЧЕСКОЕ РАЗВИТИЕ</a:t>
          </a:r>
          <a:endParaRPr lang="ru-RU" sz="1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303E6A-7987-4F63-963B-BB14A7300478}" type="parTrans" cxnId="{07CB1754-6938-4A3A-A0AD-2C896C9FAE3E}">
      <dgm:prSet/>
      <dgm:spPr/>
      <dgm:t>
        <a:bodyPr/>
        <a:lstStyle/>
        <a:p>
          <a:endParaRPr lang="ru-RU"/>
        </a:p>
      </dgm:t>
    </dgm:pt>
    <dgm:pt modelId="{BA882D09-4EA3-4C6E-AED4-CEAC221C3763}" type="sibTrans" cxnId="{07CB1754-6938-4A3A-A0AD-2C896C9FAE3E}">
      <dgm:prSet/>
      <dgm:spPr/>
      <dgm:t>
        <a:bodyPr/>
        <a:lstStyle/>
        <a:p>
          <a:endParaRPr lang="ru-RU"/>
        </a:p>
      </dgm:t>
    </dgm:pt>
    <dgm:pt modelId="{C487EF78-5AE8-4B41-8803-16BAA3D0A1E2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ЛЕКСИКА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B934F4-A9F7-4030-B497-3074D3039969}" type="parTrans" cxnId="{8BD448A3-758C-41CE-AFFD-35AC42AEDFEF}">
      <dgm:prSet/>
      <dgm:spPr/>
      <dgm:t>
        <a:bodyPr/>
        <a:lstStyle/>
        <a:p>
          <a:endParaRPr lang="ru-RU"/>
        </a:p>
      </dgm:t>
    </dgm:pt>
    <dgm:pt modelId="{BECCE0C5-62CB-4E5D-9F13-039327FC0E91}" type="sibTrans" cxnId="{8BD448A3-758C-41CE-AFFD-35AC42AEDFEF}">
      <dgm:prSet/>
      <dgm:spPr/>
      <dgm:t>
        <a:bodyPr/>
        <a:lstStyle/>
        <a:p>
          <a:endParaRPr lang="ru-RU"/>
        </a:p>
      </dgm:t>
    </dgm:pt>
    <dgm:pt modelId="{AA882AB3-6A6B-4AA9-BA78-9D9058EA46AA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ГРАММАТИЧЕСКИЙ СТРОЙ РЕЧИ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650EDA-3611-4383-A8BE-7FA524426320}" type="parTrans" cxnId="{44C649CB-B4FB-4ABC-A76A-FB4882456049}">
      <dgm:prSet/>
      <dgm:spPr/>
      <dgm:t>
        <a:bodyPr/>
        <a:lstStyle/>
        <a:p>
          <a:endParaRPr lang="ru-RU"/>
        </a:p>
      </dgm:t>
    </dgm:pt>
    <dgm:pt modelId="{4824B865-90B3-4F11-903B-9933B3E15214}" type="sibTrans" cxnId="{44C649CB-B4FB-4ABC-A76A-FB4882456049}">
      <dgm:prSet/>
      <dgm:spPr/>
      <dgm:t>
        <a:bodyPr/>
        <a:lstStyle/>
        <a:p>
          <a:endParaRPr lang="ru-RU"/>
        </a:p>
      </dgm:t>
    </dgm:pt>
    <dgm:pt modelId="{F6F02771-C963-4DED-B72A-D272202B3DF4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0CC00"/>
          </a:solidFill>
        </a:ln>
      </dgm:spPr>
      <dgm:t>
        <a:bodyPr/>
        <a:lstStyle/>
        <a:p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D67300-F376-4C7F-9C86-7BDCA14ADFE2}" type="parTrans" cxnId="{D6DD5191-B8B2-4011-8C29-D0C1AAE602B3}">
      <dgm:prSet/>
      <dgm:spPr/>
      <dgm:t>
        <a:bodyPr/>
        <a:lstStyle/>
        <a:p>
          <a:endParaRPr lang="ru-RU"/>
        </a:p>
      </dgm:t>
    </dgm:pt>
    <dgm:pt modelId="{320365A7-7400-4AED-BFE0-B500F0490313}" type="sibTrans" cxnId="{D6DD5191-B8B2-4011-8C29-D0C1AAE602B3}">
      <dgm:prSet/>
      <dgm:spPr/>
      <dgm:t>
        <a:bodyPr/>
        <a:lstStyle/>
        <a:p>
          <a:endParaRPr lang="ru-RU"/>
        </a:p>
      </dgm:t>
    </dgm:pt>
    <dgm:pt modelId="{7F650EDA-358C-4288-9110-0F22156B2A48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ФОНЕТИКО-ФОНЕМАТИЧЕСКИЕ КОМПОНЕНТЫ РЕЧИ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E73101-3B94-45B7-AE5B-10423CF6E7A9}" type="parTrans" cxnId="{A6AA2593-0F9E-47A5-A3F5-F406D291E39C}">
      <dgm:prSet/>
      <dgm:spPr/>
      <dgm:t>
        <a:bodyPr/>
        <a:lstStyle/>
        <a:p>
          <a:endParaRPr lang="ru-RU"/>
        </a:p>
      </dgm:t>
    </dgm:pt>
    <dgm:pt modelId="{6D4936D2-3E38-46CE-9D14-CADA3DA9484E}" type="sibTrans" cxnId="{A6AA2593-0F9E-47A5-A3F5-F406D291E39C}">
      <dgm:prSet/>
      <dgm:spPr/>
      <dgm:t>
        <a:bodyPr/>
        <a:lstStyle/>
        <a:p>
          <a:endParaRPr lang="ru-RU"/>
        </a:p>
      </dgm:t>
    </dgm:pt>
    <dgm:pt modelId="{C40CC51E-5563-4810-B494-928BFEB66908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СВЯЗНАЯ РЕЧЬ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ACAF43-37DB-41DE-BAB2-4772BB0A2ED3}" type="parTrans" cxnId="{304ADEAE-95F7-46D0-8F2D-E2E5F35BB541}">
      <dgm:prSet/>
      <dgm:spPr/>
      <dgm:t>
        <a:bodyPr/>
        <a:lstStyle/>
        <a:p>
          <a:endParaRPr lang="ru-RU"/>
        </a:p>
      </dgm:t>
    </dgm:pt>
    <dgm:pt modelId="{C2174028-3C25-4CC1-9407-536257BACEE1}" type="sibTrans" cxnId="{304ADEAE-95F7-46D0-8F2D-E2E5F35BB541}">
      <dgm:prSet/>
      <dgm:spPr/>
      <dgm:t>
        <a:bodyPr/>
        <a:lstStyle/>
        <a:p>
          <a:endParaRPr lang="ru-RU"/>
        </a:p>
      </dgm:t>
    </dgm:pt>
    <dgm:pt modelId="{B8692520-8EB0-471F-AD30-ABCA7C5DC85A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pPr algn="l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ВНИМАНИЕ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02C54C-24FC-4481-A4B5-26A6F8CDCC1F}" type="parTrans" cxnId="{D6F3E4B8-6D13-461D-A632-AE11A7A2CEC6}">
      <dgm:prSet/>
      <dgm:spPr/>
      <dgm:t>
        <a:bodyPr/>
        <a:lstStyle/>
        <a:p>
          <a:endParaRPr lang="ru-RU"/>
        </a:p>
      </dgm:t>
    </dgm:pt>
    <dgm:pt modelId="{3B0BB71A-C674-4E59-814E-3BED95457D7B}" type="sibTrans" cxnId="{D6F3E4B8-6D13-461D-A632-AE11A7A2CEC6}">
      <dgm:prSet/>
      <dgm:spPr/>
      <dgm:t>
        <a:bodyPr/>
        <a:lstStyle/>
        <a:p>
          <a:endParaRPr lang="ru-RU"/>
        </a:p>
      </dgm:t>
    </dgm:pt>
    <dgm:pt modelId="{A5DF82F4-FCFB-45AC-8ECC-0C0EF84914D5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pPr algn="l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ПАМЯТЬ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D9C1DD-E0C5-4F20-AFE1-C521712A2096}" type="parTrans" cxnId="{0C10F90B-E7AA-4BF9-A885-4BEF417434BC}">
      <dgm:prSet/>
      <dgm:spPr/>
      <dgm:t>
        <a:bodyPr/>
        <a:lstStyle/>
        <a:p>
          <a:endParaRPr lang="ru-RU"/>
        </a:p>
      </dgm:t>
    </dgm:pt>
    <dgm:pt modelId="{551D1EB0-0FAB-4651-8E32-9B43A33E9CBD}" type="sibTrans" cxnId="{0C10F90B-E7AA-4BF9-A885-4BEF417434BC}">
      <dgm:prSet/>
      <dgm:spPr/>
      <dgm:t>
        <a:bodyPr/>
        <a:lstStyle/>
        <a:p>
          <a:endParaRPr lang="ru-RU"/>
        </a:p>
      </dgm:t>
    </dgm:pt>
    <dgm:pt modelId="{2F1BB1EE-2C6C-4E42-B096-D25B49D642A5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pPr algn="l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МЫШЛЕНИЕ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5DE42F-2EC9-49F1-87EA-56A9B8AD140B}" type="parTrans" cxnId="{80921BCC-F0D4-40B7-A8C8-EFFE4B98EF85}">
      <dgm:prSet/>
      <dgm:spPr/>
      <dgm:t>
        <a:bodyPr/>
        <a:lstStyle/>
        <a:p>
          <a:endParaRPr lang="ru-RU"/>
        </a:p>
      </dgm:t>
    </dgm:pt>
    <dgm:pt modelId="{C4B7871D-1AD6-4E8F-A7EF-775EA988291B}" type="sibTrans" cxnId="{80921BCC-F0D4-40B7-A8C8-EFFE4B98EF85}">
      <dgm:prSet/>
      <dgm:spPr/>
      <dgm:t>
        <a:bodyPr/>
        <a:lstStyle/>
        <a:p>
          <a:endParaRPr lang="ru-RU"/>
        </a:p>
      </dgm:t>
    </dgm:pt>
    <dgm:pt modelId="{B477F323-3F10-4F4A-A1B0-365D435912F0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pPr algn="l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ВООБРАЖЕНИЕ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CC0452A-1B76-41E2-9C74-63B767FB0CC5}" type="parTrans" cxnId="{CF32345D-A22B-4BB7-B399-00EB892BC22C}">
      <dgm:prSet/>
      <dgm:spPr/>
      <dgm:t>
        <a:bodyPr/>
        <a:lstStyle/>
        <a:p>
          <a:endParaRPr lang="ru-RU"/>
        </a:p>
      </dgm:t>
    </dgm:pt>
    <dgm:pt modelId="{FBC96106-4AFB-41FB-AC4E-ACAB3E54632F}" type="sibTrans" cxnId="{CF32345D-A22B-4BB7-B399-00EB892BC22C}">
      <dgm:prSet/>
      <dgm:spPr/>
      <dgm:t>
        <a:bodyPr/>
        <a:lstStyle/>
        <a:p>
          <a:endParaRPr lang="ru-RU"/>
        </a:p>
      </dgm:t>
    </dgm:pt>
    <dgm:pt modelId="{F08DDCEC-A7D3-43CC-BD63-9B02F2F3A399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ДУХОВНО-НРАВСТВЕННЫЕ ПРОЯВЛЕНИЯ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4A6C9D-7366-452D-A9AD-2EEC58972708}" type="parTrans" cxnId="{F07B3CAB-21F7-41CD-BCF1-2BA870C91BD9}">
      <dgm:prSet/>
      <dgm:spPr/>
      <dgm:t>
        <a:bodyPr/>
        <a:lstStyle/>
        <a:p>
          <a:endParaRPr lang="ru-RU"/>
        </a:p>
      </dgm:t>
    </dgm:pt>
    <dgm:pt modelId="{7D51CD27-B6A2-4B64-8BDA-E9265AB947F3}" type="sibTrans" cxnId="{F07B3CAB-21F7-41CD-BCF1-2BA870C91BD9}">
      <dgm:prSet/>
      <dgm:spPr/>
      <dgm:t>
        <a:bodyPr/>
        <a:lstStyle/>
        <a:p>
          <a:endParaRPr lang="ru-RU"/>
        </a:p>
      </dgm:t>
    </dgm:pt>
    <dgm:pt modelId="{98A38E0E-DCDE-41B0-9D42-A2E8ED91D221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ОБЩАЯ И МЕЛКАЯ МОТОРИКА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0D2A59-6302-4594-875E-FCA3A7C948B6}" type="parTrans" cxnId="{2C95B212-93E4-43B6-A275-177AD973017A}">
      <dgm:prSet/>
      <dgm:spPr/>
      <dgm:t>
        <a:bodyPr/>
        <a:lstStyle/>
        <a:p>
          <a:endParaRPr lang="ru-RU"/>
        </a:p>
      </dgm:t>
    </dgm:pt>
    <dgm:pt modelId="{DBF81A62-0BDC-4CC7-A1FD-52B28CED6377}" type="sibTrans" cxnId="{2C95B212-93E4-43B6-A275-177AD973017A}">
      <dgm:prSet/>
      <dgm:spPr/>
      <dgm:t>
        <a:bodyPr/>
        <a:lstStyle/>
        <a:p>
          <a:endParaRPr lang="ru-RU"/>
        </a:p>
      </dgm:t>
    </dgm:pt>
    <dgm:pt modelId="{93B1F8E8-57BE-4440-8B6B-A8690F8B309C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r>
            <a: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ПРЕДМЕТНО-ПРАКТИЧЕСКАЯ ДЕЯТЕЛЬНОСТЬ                                                                                                                                                   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806E32-2545-4CF0-B3B4-E6DBB928F136}" type="parTrans" cxnId="{32FF968A-1931-4911-AC4F-4D11EF856613}">
      <dgm:prSet/>
      <dgm:spPr/>
      <dgm:t>
        <a:bodyPr/>
        <a:lstStyle/>
        <a:p>
          <a:endParaRPr lang="ru-RU"/>
        </a:p>
      </dgm:t>
    </dgm:pt>
    <dgm:pt modelId="{BD4FB97C-7751-43C2-BD80-83FCC3741F95}" type="sibTrans" cxnId="{32FF968A-1931-4911-AC4F-4D11EF856613}">
      <dgm:prSet/>
      <dgm:spPr/>
      <dgm:t>
        <a:bodyPr/>
        <a:lstStyle/>
        <a:p>
          <a:endParaRPr lang="ru-RU"/>
        </a:p>
      </dgm:t>
    </dgm:pt>
    <dgm:pt modelId="{7E201C2C-827D-4D19-A161-A352C0BFDCCE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00CC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АРТИКУЛЯЦИОННАЯ      МИМИЧЕСКАЯ МОТОРИКА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43C957-9038-48D0-A8BA-336EDA54FE13}" type="parTrans" cxnId="{D4467A40-2881-4B66-AF0D-868B0C8F468B}">
      <dgm:prSet/>
      <dgm:spPr/>
      <dgm:t>
        <a:bodyPr/>
        <a:lstStyle/>
        <a:p>
          <a:endParaRPr lang="ru-RU"/>
        </a:p>
      </dgm:t>
    </dgm:pt>
    <dgm:pt modelId="{8D0FBC71-12A1-4CE6-AC82-07C2034EB3A1}" type="sibTrans" cxnId="{D4467A40-2881-4B66-AF0D-868B0C8F468B}">
      <dgm:prSet/>
      <dgm:spPr/>
      <dgm:t>
        <a:bodyPr/>
        <a:lstStyle/>
        <a:p>
          <a:endParaRPr lang="ru-RU"/>
        </a:p>
      </dgm:t>
    </dgm:pt>
    <dgm:pt modelId="{8C4FAA5C-C6AB-40C6-ABA7-7A0E195BE60D}" type="pres">
      <dgm:prSet presAssocID="{8B1BF26C-133B-4CCE-843E-C412432EC3E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15D61D-B14D-4CBF-957C-BC631367324A}" type="pres">
      <dgm:prSet presAssocID="{8B1BF26C-133B-4CCE-843E-C412432EC3E8}" presName="children" presStyleCnt="0"/>
      <dgm:spPr/>
    </dgm:pt>
    <dgm:pt modelId="{4F5CC518-9FFD-4C62-A241-9A2FF9C60CED}" type="pres">
      <dgm:prSet presAssocID="{8B1BF26C-133B-4CCE-843E-C412432EC3E8}" presName="child1group" presStyleCnt="0"/>
      <dgm:spPr/>
    </dgm:pt>
    <dgm:pt modelId="{30E0EDC4-C900-4171-BD7A-A7F9B9809C2D}" type="pres">
      <dgm:prSet presAssocID="{8B1BF26C-133B-4CCE-843E-C412432EC3E8}" presName="child1" presStyleLbl="bgAcc1" presStyleIdx="0" presStyleCnt="4" custScaleX="146405" custScaleY="130822" custLinFactNeighborX="-16910" custLinFactNeighborY="18068"/>
      <dgm:spPr/>
      <dgm:t>
        <a:bodyPr/>
        <a:lstStyle/>
        <a:p>
          <a:endParaRPr lang="ru-RU"/>
        </a:p>
      </dgm:t>
    </dgm:pt>
    <dgm:pt modelId="{6F13A640-D335-4C08-81CE-88645E157B1E}" type="pres">
      <dgm:prSet presAssocID="{8B1BF26C-133B-4CCE-843E-C412432EC3E8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9AB93-838F-4521-8BC1-B31A461279E0}" type="pres">
      <dgm:prSet presAssocID="{8B1BF26C-133B-4CCE-843E-C412432EC3E8}" presName="child2group" presStyleCnt="0"/>
      <dgm:spPr/>
    </dgm:pt>
    <dgm:pt modelId="{C702413A-F978-43F0-88BD-C7928E402DB1}" type="pres">
      <dgm:prSet presAssocID="{8B1BF26C-133B-4CCE-843E-C412432EC3E8}" presName="child2" presStyleLbl="bgAcc1" presStyleIdx="1" presStyleCnt="4" custScaleX="153826" custLinFactNeighborX="12089" custLinFactNeighborY="4352"/>
      <dgm:spPr/>
      <dgm:t>
        <a:bodyPr/>
        <a:lstStyle/>
        <a:p>
          <a:endParaRPr lang="ru-RU"/>
        </a:p>
      </dgm:t>
    </dgm:pt>
    <dgm:pt modelId="{F7431F07-7D8D-4D69-9F20-813FC8FC774F}" type="pres">
      <dgm:prSet presAssocID="{8B1BF26C-133B-4CCE-843E-C412432EC3E8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BB5C0-6861-4617-92FC-45DCA39A4B4F}" type="pres">
      <dgm:prSet presAssocID="{8B1BF26C-133B-4CCE-843E-C412432EC3E8}" presName="child3group" presStyleCnt="0"/>
      <dgm:spPr/>
    </dgm:pt>
    <dgm:pt modelId="{85857214-2A52-449D-A78B-65B9A82319A8}" type="pres">
      <dgm:prSet presAssocID="{8B1BF26C-133B-4CCE-843E-C412432EC3E8}" presName="child3" presStyleLbl="bgAcc1" presStyleIdx="2" presStyleCnt="4" custScaleX="152743" custScaleY="122038" custLinFactNeighborX="21781" custLinFactNeighborY="-8490"/>
      <dgm:spPr/>
      <dgm:t>
        <a:bodyPr/>
        <a:lstStyle/>
        <a:p>
          <a:endParaRPr lang="ru-RU"/>
        </a:p>
      </dgm:t>
    </dgm:pt>
    <dgm:pt modelId="{819F2EB9-618A-493F-9314-4C53AD807085}" type="pres">
      <dgm:prSet presAssocID="{8B1BF26C-133B-4CCE-843E-C412432EC3E8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B57920-B6D2-4CF5-B974-3F707C40BFB1}" type="pres">
      <dgm:prSet presAssocID="{8B1BF26C-133B-4CCE-843E-C412432EC3E8}" presName="child4group" presStyleCnt="0"/>
      <dgm:spPr/>
    </dgm:pt>
    <dgm:pt modelId="{AB2B9888-C042-4358-B37E-EB55A1B2AB5F}" type="pres">
      <dgm:prSet presAssocID="{8B1BF26C-133B-4CCE-843E-C412432EC3E8}" presName="child4" presStyleLbl="bgAcc1" presStyleIdx="3" presStyleCnt="4" custScaleX="152445" custScaleY="152079" custLinFactNeighborX="-18346" custLinFactNeighborY="-12630"/>
      <dgm:spPr/>
      <dgm:t>
        <a:bodyPr/>
        <a:lstStyle/>
        <a:p>
          <a:endParaRPr lang="ru-RU"/>
        </a:p>
      </dgm:t>
    </dgm:pt>
    <dgm:pt modelId="{A57F2051-86CB-4C6B-A93F-C57A3B73FCCE}" type="pres">
      <dgm:prSet presAssocID="{8B1BF26C-133B-4CCE-843E-C412432EC3E8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BB125-A385-45EA-AB2E-E834F1E9D743}" type="pres">
      <dgm:prSet presAssocID="{8B1BF26C-133B-4CCE-843E-C412432EC3E8}" presName="childPlaceholder" presStyleCnt="0"/>
      <dgm:spPr/>
    </dgm:pt>
    <dgm:pt modelId="{2FDE3F10-01CB-4491-B5D8-8CC59B7DD0A7}" type="pres">
      <dgm:prSet presAssocID="{8B1BF26C-133B-4CCE-843E-C412432EC3E8}" presName="circle" presStyleCnt="0"/>
      <dgm:spPr/>
    </dgm:pt>
    <dgm:pt modelId="{FD1D4B3E-68D9-4673-A039-BDC2F3D8D941}" type="pres">
      <dgm:prSet presAssocID="{8B1BF26C-133B-4CCE-843E-C412432EC3E8}" presName="quadrant1" presStyleLbl="node1" presStyleIdx="0" presStyleCnt="4" custLinFactNeighborX="-3836" custLinFactNeighborY="12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09841-3305-4645-A760-352CEC737204}" type="pres">
      <dgm:prSet presAssocID="{8B1BF26C-133B-4CCE-843E-C412432EC3E8}" presName="quadrant2" presStyleLbl="node1" presStyleIdx="1" presStyleCnt="4" custLinFactNeighborX="-3836" custLinFactNeighborY="12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D97C93-7EA0-4516-883D-C56AE0B2D9EF}" type="pres">
      <dgm:prSet presAssocID="{8B1BF26C-133B-4CCE-843E-C412432EC3E8}" presName="quadrant3" presStyleLbl="node1" presStyleIdx="2" presStyleCnt="4" custLinFactNeighborX="-3836" custLinFactNeighborY="12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EE6DC-5708-4226-AFE3-FEFBC32B74D3}" type="pres">
      <dgm:prSet presAssocID="{8B1BF26C-133B-4CCE-843E-C412432EC3E8}" presName="quadrant4" presStyleLbl="node1" presStyleIdx="3" presStyleCnt="4" custLinFactNeighborX="-1923" custLinFactNeighborY="-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ED16E-BC6D-464B-98F6-A4D16C01D3E2}" type="pres">
      <dgm:prSet presAssocID="{8B1BF26C-133B-4CCE-843E-C412432EC3E8}" presName="quadrantPlaceholder" presStyleCnt="0"/>
      <dgm:spPr/>
    </dgm:pt>
    <dgm:pt modelId="{1D1BE73A-37C6-4A1E-8CA6-1F7CB1E0CD0B}" type="pres">
      <dgm:prSet presAssocID="{8B1BF26C-133B-4CCE-843E-C412432EC3E8}" presName="center1" presStyleLbl="fgShp" presStyleIdx="0" presStyleCnt="2" custFlipVert="1" custScaleX="118950" custScaleY="248662" custLinFactX="412180" custLinFactY="100000" custLinFactNeighborX="500000" custLinFactNeighborY="164503"/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0ED54770-558D-4C6F-AE41-B547A22E3B2A}" type="pres">
      <dgm:prSet presAssocID="{8B1BF26C-133B-4CCE-843E-C412432EC3E8}" presName="center2" presStyleLbl="fgShp" presStyleIdx="1" presStyleCnt="2" custScaleX="108439" custScaleY="96122" custLinFactX="400000" custLinFactY="100000" custLinFactNeighborX="469027" custLinFactNeighborY="115145"/>
      <dgm:spPr>
        <a:noFill/>
        <a:ln>
          <a:noFill/>
        </a:ln>
      </dgm:spPr>
      <dgm:t>
        <a:bodyPr/>
        <a:lstStyle/>
        <a:p>
          <a:endParaRPr lang="ru-RU"/>
        </a:p>
      </dgm:t>
    </dgm:pt>
  </dgm:ptLst>
  <dgm:cxnLst>
    <dgm:cxn modelId="{730E2D1D-4811-4C23-B70E-0F5E34246129}" type="presOf" srcId="{7E201C2C-827D-4D19-A161-A352C0BFDCCE}" destId="{A57F2051-86CB-4C6B-A93F-C57A3B73FCCE}" srcOrd="1" destOrd="0" presId="urn:microsoft.com/office/officeart/2005/8/layout/cycle4"/>
    <dgm:cxn modelId="{F51B52D6-F842-49E1-8AE6-47E5F4FC9675}" type="presOf" srcId="{98A38E0E-DCDE-41B0-9D42-A2E8ED91D221}" destId="{A57F2051-86CB-4C6B-A93F-C57A3B73FCCE}" srcOrd="1" destOrd="1" presId="urn:microsoft.com/office/officeart/2005/8/layout/cycle4"/>
    <dgm:cxn modelId="{80921BCC-F0D4-40B7-A8C8-EFFE4B98EF85}" srcId="{C95D2818-5C81-4C70-B994-1213DE3FCD3D}" destId="{2F1BB1EE-2C6C-4E42-B096-D25B49D642A5}" srcOrd="3" destOrd="0" parTransId="{235DE42F-2EC9-49F1-87EA-56A9B8AD140B}" sibTransId="{C4B7871D-1AD6-4E8F-A7EF-775EA988291B}"/>
    <dgm:cxn modelId="{B460A975-0DF2-4B64-9882-3A814C0FEF63}" type="presOf" srcId="{7E201C2C-827D-4D19-A161-A352C0BFDCCE}" destId="{AB2B9888-C042-4358-B37E-EB55A1B2AB5F}" srcOrd="0" destOrd="0" presId="urn:microsoft.com/office/officeart/2005/8/layout/cycle4"/>
    <dgm:cxn modelId="{5104574C-698B-4EA2-AD87-E48268DE0ACB}" srcId="{8B1BF26C-133B-4CCE-843E-C412432EC3E8}" destId="{C95D2818-5C81-4C70-B994-1213DE3FCD3D}" srcOrd="1" destOrd="0" parTransId="{0ACBB70A-4592-47B3-8DC3-54CD81702B36}" sibTransId="{6F06EC49-8BDC-45C6-91A9-A45B6C69E0D1}"/>
    <dgm:cxn modelId="{2AE1DDBE-7908-488F-84FC-2B28E541F89F}" type="presOf" srcId="{93B1F8E8-57BE-4440-8B6B-A8690F8B309C}" destId="{AB2B9888-C042-4358-B37E-EB55A1B2AB5F}" srcOrd="0" destOrd="2" presId="urn:microsoft.com/office/officeart/2005/8/layout/cycle4"/>
    <dgm:cxn modelId="{05987A23-BB7D-4F87-9445-289219BB9688}" type="presOf" srcId="{A5DF82F4-FCFB-45AC-8ECC-0C0EF84914D5}" destId="{F7431F07-7D8D-4D69-9F20-813FC8FC774F}" srcOrd="1" destOrd="2" presId="urn:microsoft.com/office/officeart/2005/8/layout/cycle4"/>
    <dgm:cxn modelId="{23E7BD23-B4B6-47A3-A5E4-34415A5CC497}" type="presOf" srcId="{7F650EDA-358C-4288-9110-0F22156B2A48}" destId="{6F13A640-D335-4C08-81CE-88645E157B1E}" srcOrd="1" destOrd="3" presId="urn:microsoft.com/office/officeart/2005/8/layout/cycle4"/>
    <dgm:cxn modelId="{890BD2DC-04C9-4A38-8947-9C1733EEBC85}" srcId="{8B1BF26C-133B-4CCE-843E-C412432EC3E8}" destId="{04693967-0B86-4388-B156-3234D4625ECB}" srcOrd="2" destOrd="0" parTransId="{8BF09046-37A4-48BE-AF60-56316D437330}" sibTransId="{E048DEF7-8251-4605-B75F-F1DBE98758B6}"/>
    <dgm:cxn modelId="{E31E4290-A634-4837-83C7-8FF2E0474F8E}" type="presOf" srcId="{F08DDCEC-A7D3-43CC-BD63-9B02F2F3A399}" destId="{85857214-2A52-449D-A78B-65B9A82319A8}" srcOrd="0" destOrd="1" presId="urn:microsoft.com/office/officeart/2005/8/layout/cycle4"/>
    <dgm:cxn modelId="{26AABAD8-D090-44D9-BABE-54F50D18C863}" type="presOf" srcId="{F5C6A1C9-8036-49D3-B1C7-873B75A0E67A}" destId="{6F13A640-D335-4C08-81CE-88645E157B1E}" srcOrd="1" destOrd="0" presId="urn:microsoft.com/office/officeart/2005/8/layout/cycle4"/>
    <dgm:cxn modelId="{102F7E2B-54FE-4626-BF40-0C935FA5A7C4}" type="presOf" srcId="{2232836F-70E4-4AB8-A542-3B83FA9A6492}" destId="{85857214-2A52-449D-A78B-65B9A82319A8}" srcOrd="0" destOrd="0" presId="urn:microsoft.com/office/officeart/2005/8/layout/cycle4"/>
    <dgm:cxn modelId="{D6F3E4B8-6D13-461D-A632-AE11A7A2CEC6}" srcId="{C95D2818-5C81-4C70-B994-1213DE3FCD3D}" destId="{B8692520-8EB0-471F-AD30-ABCA7C5DC85A}" srcOrd="1" destOrd="0" parTransId="{BA02C54C-24FC-4481-A4B5-26A6F8CDCC1F}" sibTransId="{3B0BB71A-C674-4E59-814E-3BED95457D7B}"/>
    <dgm:cxn modelId="{FD93E7E9-72BD-403D-ADA8-B3BFED5043F2}" type="presOf" srcId="{04693967-0B86-4388-B156-3234D4625ECB}" destId="{ACD97C93-7EA0-4516-883D-C56AE0B2D9EF}" srcOrd="0" destOrd="0" presId="urn:microsoft.com/office/officeart/2005/8/layout/cycle4"/>
    <dgm:cxn modelId="{510ACFCC-1200-4198-8A4A-6E9B4CBD2712}" type="presOf" srcId="{2232836F-70E4-4AB8-A542-3B83FA9A6492}" destId="{819F2EB9-618A-493F-9314-4C53AD807085}" srcOrd="1" destOrd="0" presId="urn:microsoft.com/office/officeart/2005/8/layout/cycle4"/>
    <dgm:cxn modelId="{13FD4BE4-C77E-4D71-AE43-DE44F618CE9D}" srcId="{FBC20AF5-B43D-4DF6-A0F6-36A5F6033B61}" destId="{F5C6A1C9-8036-49D3-B1C7-873B75A0E67A}" srcOrd="0" destOrd="0" parTransId="{CD1C7491-E136-495F-9B39-97337C220A97}" sibTransId="{294010C2-D4BD-4522-B859-CE86A150FDF4}"/>
    <dgm:cxn modelId="{07CB1754-6938-4A3A-A0AD-2C896C9FAE3E}" srcId="{8B1BF26C-133B-4CCE-843E-C412432EC3E8}" destId="{7BF9E57E-30AD-4E67-918D-876091689B74}" srcOrd="3" destOrd="0" parTransId="{FE303E6A-7987-4F63-963B-BB14A7300478}" sibTransId="{BA882D09-4EA3-4C6E-AED4-CEAC221C3763}"/>
    <dgm:cxn modelId="{579AA8C4-CD79-4DD5-BC8E-10E7B08E4FDB}" type="presOf" srcId="{98A38E0E-DCDE-41B0-9D42-A2E8ED91D221}" destId="{AB2B9888-C042-4358-B37E-EB55A1B2AB5F}" srcOrd="0" destOrd="1" presId="urn:microsoft.com/office/officeart/2005/8/layout/cycle4"/>
    <dgm:cxn modelId="{39D434A7-0D24-4BD4-BC32-C2A1964B867A}" type="presOf" srcId="{CBCE2AD9-F60D-44FE-86E9-94B8249646A3}" destId="{C702413A-F978-43F0-88BD-C7928E402DB1}" srcOrd="0" destOrd="0" presId="urn:microsoft.com/office/officeart/2005/8/layout/cycle4"/>
    <dgm:cxn modelId="{323F9555-528A-4D08-9735-9B00AB929D74}" type="presOf" srcId="{F6F02771-C963-4DED-B72A-D272202B3DF4}" destId="{6F13A640-D335-4C08-81CE-88645E157B1E}" srcOrd="1" destOrd="5" presId="urn:microsoft.com/office/officeart/2005/8/layout/cycle4"/>
    <dgm:cxn modelId="{304ADEAE-95F7-46D0-8F2D-E2E5F35BB541}" srcId="{FBC20AF5-B43D-4DF6-A0F6-36A5F6033B61}" destId="{C40CC51E-5563-4810-B494-928BFEB66908}" srcOrd="4" destOrd="0" parTransId="{9DACAF43-37DB-41DE-BAB2-4772BB0A2ED3}" sibTransId="{C2174028-3C25-4CC1-9407-536257BACEE1}"/>
    <dgm:cxn modelId="{91E0372A-64E2-4A81-AE5F-FB3FC5F4FB8D}" type="presOf" srcId="{C40CC51E-5563-4810-B494-928BFEB66908}" destId="{6F13A640-D335-4C08-81CE-88645E157B1E}" srcOrd="1" destOrd="4" presId="urn:microsoft.com/office/officeart/2005/8/layout/cycle4"/>
    <dgm:cxn modelId="{B1DE75CB-3537-48CC-B785-43FD052DDEA3}" srcId="{8B1BF26C-133B-4CCE-843E-C412432EC3E8}" destId="{FBC20AF5-B43D-4DF6-A0F6-36A5F6033B61}" srcOrd="0" destOrd="0" parTransId="{700FE57C-E1C9-4369-96EC-2302205FDBC9}" sibTransId="{7A769700-20D7-41D3-BF77-276FF1C4087F}"/>
    <dgm:cxn modelId="{2C95B212-93E4-43B6-A275-177AD973017A}" srcId="{7BF9E57E-30AD-4E67-918D-876091689B74}" destId="{98A38E0E-DCDE-41B0-9D42-A2E8ED91D221}" srcOrd="1" destOrd="0" parTransId="{FC0D2A59-6302-4594-875E-FCA3A7C948B6}" sibTransId="{DBF81A62-0BDC-4CC7-A1FD-52B28CED6377}"/>
    <dgm:cxn modelId="{D6DD5191-B8B2-4011-8C29-D0C1AAE602B3}" srcId="{FBC20AF5-B43D-4DF6-A0F6-36A5F6033B61}" destId="{F6F02771-C963-4DED-B72A-D272202B3DF4}" srcOrd="5" destOrd="0" parTransId="{0ED67300-F376-4C7F-9C86-7BDCA14ADFE2}" sibTransId="{320365A7-7400-4AED-BFE0-B500F0490313}"/>
    <dgm:cxn modelId="{0C10F90B-E7AA-4BF9-A885-4BEF417434BC}" srcId="{C95D2818-5C81-4C70-B994-1213DE3FCD3D}" destId="{A5DF82F4-FCFB-45AC-8ECC-0C0EF84914D5}" srcOrd="2" destOrd="0" parTransId="{F3D9C1DD-E0C5-4F20-AFE1-C521712A2096}" sibTransId="{551D1EB0-0FAB-4651-8E32-9B43A33E9CBD}"/>
    <dgm:cxn modelId="{AB677F8F-8B5A-470D-A7E8-D97988333B16}" type="presOf" srcId="{F5C6A1C9-8036-49D3-B1C7-873B75A0E67A}" destId="{30E0EDC4-C900-4171-BD7A-A7F9B9809C2D}" srcOrd="0" destOrd="0" presId="urn:microsoft.com/office/officeart/2005/8/layout/cycle4"/>
    <dgm:cxn modelId="{9672D3B5-0CD1-4841-8C94-ED102307416E}" type="presOf" srcId="{B477F323-3F10-4F4A-A1B0-365D435912F0}" destId="{F7431F07-7D8D-4D69-9F20-813FC8FC774F}" srcOrd="1" destOrd="4" presId="urn:microsoft.com/office/officeart/2005/8/layout/cycle4"/>
    <dgm:cxn modelId="{271B7E6A-9F2F-4738-BDEC-14AB09C99238}" type="presOf" srcId="{7BF9E57E-30AD-4E67-918D-876091689B74}" destId="{17DEE6DC-5708-4226-AFE3-FEFBC32B74D3}" srcOrd="0" destOrd="0" presId="urn:microsoft.com/office/officeart/2005/8/layout/cycle4"/>
    <dgm:cxn modelId="{129F629E-79B4-4400-B510-B46DB80C3619}" type="presOf" srcId="{7F650EDA-358C-4288-9110-0F22156B2A48}" destId="{30E0EDC4-C900-4171-BD7A-A7F9B9809C2D}" srcOrd="0" destOrd="3" presId="urn:microsoft.com/office/officeart/2005/8/layout/cycle4"/>
    <dgm:cxn modelId="{F07B3CAB-21F7-41CD-BCF1-2BA870C91BD9}" srcId="{04693967-0B86-4388-B156-3234D4625ECB}" destId="{F08DDCEC-A7D3-43CC-BD63-9B02F2F3A399}" srcOrd="1" destOrd="0" parTransId="{174A6C9D-7366-452D-A9AD-2EEC58972708}" sibTransId="{7D51CD27-B6A2-4B64-8BDA-E9265AB947F3}"/>
    <dgm:cxn modelId="{1C6FA029-5E4D-46C8-9E29-4250637D8B68}" type="presOf" srcId="{C40CC51E-5563-4810-B494-928BFEB66908}" destId="{30E0EDC4-C900-4171-BD7A-A7F9B9809C2D}" srcOrd="0" destOrd="4" presId="urn:microsoft.com/office/officeart/2005/8/layout/cycle4"/>
    <dgm:cxn modelId="{AA287815-49FF-41E8-80E0-5EB4B9021A22}" srcId="{04693967-0B86-4388-B156-3234D4625ECB}" destId="{2232836F-70E4-4AB8-A542-3B83FA9A6492}" srcOrd="0" destOrd="0" parTransId="{58E7EA19-199B-403B-9D67-D40A64FCF276}" sibTransId="{9F7A22B0-CBE3-43F3-9279-B19F82F3B020}"/>
    <dgm:cxn modelId="{32FF968A-1931-4911-AC4F-4D11EF856613}" srcId="{7BF9E57E-30AD-4E67-918D-876091689B74}" destId="{93B1F8E8-57BE-4440-8B6B-A8690F8B309C}" srcOrd="2" destOrd="0" parTransId="{E5806E32-2545-4CF0-B3B4-E6DBB928F136}" sibTransId="{BD4FB97C-7751-43C2-BD80-83FCC3741F95}"/>
    <dgm:cxn modelId="{81FBDA72-FEBB-441C-87E1-0115A1BA3593}" type="presOf" srcId="{C487EF78-5AE8-4B41-8803-16BAA3D0A1E2}" destId="{30E0EDC4-C900-4171-BD7A-A7F9B9809C2D}" srcOrd="0" destOrd="1" presId="urn:microsoft.com/office/officeart/2005/8/layout/cycle4"/>
    <dgm:cxn modelId="{0BA2F808-FC17-4F50-9297-5233EB5036C8}" type="presOf" srcId="{2F1BB1EE-2C6C-4E42-B096-D25B49D642A5}" destId="{F7431F07-7D8D-4D69-9F20-813FC8FC774F}" srcOrd="1" destOrd="3" presId="urn:microsoft.com/office/officeart/2005/8/layout/cycle4"/>
    <dgm:cxn modelId="{78522E2D-AA71-4725-9A23-5890AC93D291}" type="presOf" srcId="{2F1BB1EE-2C6C-4E42-B096-D25B49D642A5}" destId="{C702413A-F978-43F0-88BD-C7928E402DB1}" srcOrd="0" destOrd="3" presId="urn:microsoft.com/office/officeart/2005/8/layout/cycle4"/>
    <dgm:cxn modelId="{D4467A40-2881-4B66-AF0D-868B0C8F468B}" srcId="{7BF9E57E-30AD-4E67-918D-876091689B74}" destId="{7E201C2C-827D-4D19-A161-A352C0BFDCCE}" srcOrd="0" destOrd="0" parTransId="{4C43C957-9038-48D0-A8BA-336EDA54FE13}" sibTransId="{8D0FBC71-12A1-4CE6-AC82-07C2034EB3A1}"/>
    <dgm:cxn modelId="{D21F0BD1-2070-4C91-8BD9-6FD5D46CF7A1}" type="presOf" srcId="{F6F02771-C963-4DED-B72A-D272202B3DF4}" destId="{30E0EDC4-C900-4171-BD7A-A7F9B9809C2D}" srcOrd="0" destOrd="5" presId="urn:microsoft.com/office/officeart/2005/8/layout/cycle4"/>
    <dgm:cxn modelId="{A862EEA7-FC29-46C6-8810-ECEFB09323BC}" type="presOf" srcId="{B8692520-8EB0-471F-AD30-ABCA7C5DC85A}" destId="{C702413A-F978-43F0-88BD-C7928E402DB1}" srcOrd="0" destOrd="1" presId="urn:microsoft.com/office/officeart/2005/8/layout/cycle4"/>
    <dgm:cxn modelId="{CF32345D-A22B-4BB7-B399-00EB892BC22C}" srcId="{C95D2818-5C81-4C70-B994-1213DE3FCD3D}" destId="{B477F323-3F10-4F4A-A1B0-365D435912F0}" srcOrd="4" destOrd="0" parTransId="{6CC0452A-1B76-41E2-9C74-63B767FB0CC5}" sibTransId="{FBC96106-4AFB-41FB-AC4E-ACAB3E54632F}"/>
    <dgm:cxn modelId="{7B4FC027-4008-4D61-893E-6F3D02A9532D}" type="presOf" srcId="{8B1BF26C-133B-4CCE-843E-C412432EC3E8}" destId="{8C4FAA5C-C6AB-40C6-ABA7-7A0E195BE60D}" srcOrd="0" destOrd="0" presId="urn:microsoft.com/office/officeart/2005/8/layout/cycle4"/>
    <dgm:cxn modelId="{43C303EC-6955-49E6-84DB-7BC9D5AC9FC3}" type="presOf" srcId="{B477F323-3F10-4F4A-A1B0-365D435912F0}" destId="{C702413A-F978-43F0-88BD-C7928E402DB1}" srcOrd="0" destOrd="4" presId="urn:microsoft.com/office/officeart/2005/8/layout/cycle4"/>
    <dgm:cxn modelId="{44C649CB-B4FB-4ABC-A76A-FB4882456049}" srcId="{FBC20AF5-B43D-4DF6-A0F6-36A5F6033B61}" destId="{AA882AB3-6A6B-4AA9-BA78-9D9058EA46AA}" srcOrd="2" destOrd="0" parTransId="{0F650EDA-3611-4383-A8BE-7FA524426320}" sibTransId="{4824B865-90B3-4F11-903B-9933B3E15214}"/>
    <dgm:cxn modelId="{A6AA2593-0F9E-47A5-A3F5-F406D291E39C}" srcId="{FBC20AF5-B43D-4DF6-A0F6-36A5F6033B61}" destId="{7F650EDA-358C-4288-9110-0F22156B2A48}" srcOrd="3" destOrd="0" parTransId="{ABE73101-3B94-45B7-AE5B-10423CF6E7A9}" sibTransId="{6D4936D2-3E38-46CE-9D14-CADA3DA9484E}"/>
    <dgm:cxn modelId="{C2A671D4-2999-4B06-B031-A9695CD2D8B6}" type="presOf" srcId="{CBCE2AD9-F60D-44FE-86E9-94B8249646A3}" destId="{F7431F07-7D8D-4D69-9F20-813FC8FC774F}" srcOrd="1" destOrd="0" presId="urn:microsoft.com/office/officeart/2005/8/layout/cycle4"/>
    <dgm:cxn modelId="{063C05EE-1D82-4D4A-A813-920D0934A403}" type="presOf" srcId="{B8692520-8EB0-471F-AD30-ABCA7C5DC85A}" destId="{F7431F07-7D8D-4D69-9F20-813FC8FC774F}" srcOrd="1" destOrd="1" presId="urn:microsoft.com/office/officeart/2005/8/layout/cycle4"/>
    <dgm:cxn modelId="{D69D32CB-EA35-401E-B947-67FD0174C02E}" type="presOf" srcId="{AA882AB3-6A6B-4AA9-BA78-9D9058EA46AA}" destId="{6F13A640-D335-4C08-81CE-88645E157B1E}" srcOrd="1" destOrd="2" presId="urn:microsoft.com/office/officeart/2005/8/layout/cycle4"/>
    <dgm:cxn modelId="{B80315A3-4470-4325-9C85-C7567C84D616}" type="presOf" srcId="{FBC20AF5-B43D-4DF6-A0F6-36A5F6033B61}" destId="{FD1D4B3E-68D9-4673-A039-BDC2F3D8D941}" srcOrd="0" destOrd="0" presId="urn:microsoft.com/office/officeart/2005/8/layout/cycle4"/>
    <dgm:cxn modelId="{4303EFE3-1C1B-433E-9856-D1051842D160}" type="presOf" srcId="{93B1F8E8-57BE-4440-8B6B-A8690F8B309C}" destId="{A57F2051-86CB-4C6B-A93F-C57A3B73FCCE}" srcOrd="1" destOrd="2" presId="urn:microsoft.com/office/officeart/2005/8/layout/cycle4"/>
    <dgm:cxn modelId="{A3C1660A-3BE3-4F76-831C-D271A9B640DC}" type="presOf" srcId="{C95D2818-5C81-4C70-B994-1213DE3FCD3D}" destId="{20109841-3305-4645-A760-352CEC737204}" srcOrd="0" destOrd="0" presId="urn:microsoft.com/office/officeart/2005/8/layout/cycle4"/>
    <dgm:cxn modelId="{7BD43610-F251-41CD-93D2-C6469E9A5FF5}" srcId="{C95D2818-5C81-4C70-B994-1213DE3FCD3D}" destId="{CBCE2AD9-F60D-44FE-86E9-94B8249646A3}" srcOrd="0" destOrd="0" parTransId="{E70019A4-BC28-4AAF-9041-A4ABD3B1B341}" sibTransId="{3849E0C7-BFF9-4C6F-8EF3-7401AEBB263B}"/>
    <dgm:cxn modelId="{8196D7AD-737B-45DB-9A4A-2B6496E85E37}" type="presOf" srcId="{F08DDCEC-A7D3-43CC-BD63-9B02F2F3A399}" destId="{819F2EB9-618A-493F-9314-4C53AD807085}" srcOrd="1" destOrd="1" presId="urn:microsoft.com/office/officeart/2005/8/layout/cycle4"/>
    <dgm:cxn modelId="{B2807907-BF0D-48AD-86FF-DBEAAB061092}" type="presOf" srcId="{AA882AB3-6A6B-4AA9-BA78-9D9058EA46AA}" destId="{30E0EDC4-C900-4171-BD7A-A7F9B9809C2D}" srcOrd="0" destOrd="2" presId="urn:microsoft.com/office/officeart/2005/8/layout/cycle4"/>
    <dgm:cxn modelId="{E9441486-ABDF-4FB2-8A4C-4FA8415FC2E3}" type="presOf" srcId="{C487EF78-5AE8-4B41-8803-16BAA3D0A1E2}" destId="{6F13A640-D335-4C08-81CE-88645E157B1E}" srcOrd="1" destOrd="1" presId="urn:microsoft.com/office/officeart/2005/8/layout/cycle4"/>
    <dgm:cxn modelId="{E3F37AB0-076F-41AE-A0A8-BEF9927876E9}" type="presOf" srcId="{A5DF82F4-FCFB-45AC-8ECC-0C0EF84914D5}" destId="{C702413A-F978-43F0-88BD-C7928E402DB1}" srcOrd="0" destOrd="2" presId="urn:microsoft.com/office/officeart/2005/8/layout/cycle4"/>
    <dgm:cxn modelId="{8BD448A3-758C-41CE-AFFD-35AC42AEDFEF}" srcId="{FBC20AF5-B43D-4DF6-A0F6-36A5F6033B61}" destId="{C487EF78-5AE8-4B41-8803-16BAA3D0A1E2}" srcOrd="1" destOrd="0" parTransId="{6BB934F4-A9F7-4030-B497-3074D3039969}" sibTransId="{BECCE0C5-62CB-4E5D-9F13-039327FC0E91}"/>
    <dgm:cxn modelId="{A92AC467-086B-4143-8C91-8C06AA826693}" type="presParOf" srcId="{8C4FAA5C-C6AB-40C6-ABA7-7A0E195BE60D}" destId="{9815D61D-B14D-4CBF-957C-BC631367324A}" srcOrd="0" destOrd="0" presId="urn:microsoft.com/office/officeart/2005/8/layout/cycle4"/>
    <dgm:cxn modelId="{6389D216-BDBD-4308-8AB0-1F38FE5F1E2D}" type="presParOf" srcId="{9815D61D-B14D-4CBF-957C-BC631367324A}" destId="{4F5CC518-9FFD-4C62-A241-9A2FF9C60CED}" srcOrd="0" destOrd="0" presId="urn:microsoft.com/office/officeart/2005/8/layout/cycle4"/>
    <dgm:cxn modelId="{F1B3713C-2E2B-4FFA-8ACF-3BB9C05FB72C}" type="presParOf" srcId="{4F5CC518-9FFD-4C62-A241-9A2FF9C60CED}" destId="{30E0EDC4-C900-4171-BD7A-A7F9B9809C2D}" srcOrd="0" destOrd="0" presId="urn:microsoft.com/office/officeart/2005/8/layout/cycle4"/>
    <dgm:cxn modelId="{2E4727F2-FF73-466A-B266-A30A10B2766F}" type="presParOf" srcId="{4F5CC518-9FFD-4C62-A241-9A2FF9C60CED}" destId="{6F13A640-D335-4C08-81CE-88645E157B1E}" srcOrd="1" destOrd="0" presId="urn:microsoft.com/office/officeart/2005/8/layout/cycle4"/>
    <dgm:cxn modelId="{CF354687-46F7-44D2-879E-4D0B93A867D1}" type="presParOf" srcId="{9815D61D-B14D-4CBF-957C-BC631367324A}" destId="{3099AB93-838F-4521-8BC1-B31A461279E0}" srcOrd="1" destOrd="0" presId="urn:microsoft.com/office/officeart/2005/8/layout/cycle4"/>
    <dgm:cxn modelId="{15F5D3EE-BCDB-4527-9449-85F0F2800BE6}" type="presParOf" srcId="{3099AB93-838F-4521-8BC1-B31A461279E0}" destId="{C702413A-F978-43F0-88BD-C7928E402DB1}" srcOrd="0" destOrd="0" presId="urn:microsoft.com/office/officeart/2005/8/layout/cycle4"/>
    <dgm:cxn modelId="{2BE42095-D70D-47BA-AAA2-B8E944448195}" type="presParOf" srcId="{3099AB93-838F-4521-8BC1-B31A461279E0}" destId="{F7431F07-7D8D-4D69-9F20-813FC8FC774F}" srcOrd="1" destOrd="0" presId="urn:microsoft.com/office/officeart/2005/8/layout/cycle4"/>
    <dgm:cxn modelId="{27BA18E6-C9EE-40DF-90B8-368C7D7278DB}" type="presParOf" srcId="{9815D61D-B14D-4CBF-957C-BC631367324A}" destId="{1F9BB5C0-6861-4617-92FC-45DCA39A4B4F}" srcOrd="2" destOrd="0" presId="urn:microsoft.com/office/officeart/2005/8/layout/cycle4"/>
    <dgm:cxn modelId="{77100B1E-EAAB-4A6F-8962-EA0DDA25BA4C}" type="presParOf" srcId="{1F9BB5C0-6861-4617-92FC-45DCA39A4B4F}" destId="{85857214-2A52-449D-A78B-65B9A82319A8}" srcOrd="0" destOrd="0" presId="urn:microsoft.com/office/officeart/2005/8/layout/cycle4"/>
    <dgm:cxn modelId="{105794EE-35FA-4219-90B0-DC8CD3178779}" type="presParOf" srcId="{1F9BB5C0-6861-4617-92FC-45DCA39A4B4F}" destId="{819F2EB9-618A-493F-9314-4C53AD807085}" srcOrd="1" destOrd="0" presId="urn:microsoft.com/office/officeart/2005/8/layout/cycle4"/>
    <dgm:cxn modelId="{47E188AF-9E5A-4FC9-B40A-F675044F7EF6}" type="presParOf" srcId="{9815D61D-B14D-4CBF-957C-BC631367324A}" destId="{D4B57920-B6D2-4CF5-B974-3F707C40BFB1}" srcOrd="3" destOrd="0" presId="urn:microsoft.com/office/officeart/2005/8/layout/cycle4"/>
    <dgm:cxn modelId="{4D366CA0-0EAA-4B91-BBA1-8F131021029D}" type="presParOf" srcId="{D4B57920-B6D2-4CF5-B974-3F707C40BFB1}" destId="{AB2B9888-C042-4358-B37E-EB55A1B2AB5F}" srcOrd="0" destOrd="0" presId="urn:microsoft.com/office/officeart/2005/8/layout/cycle4"/>
    <dgm:cxn modelId="{DA93831D-BE58-4C0D-A75F-3517DE51D4C0}" type="presParOf" srcId="{D4B57920-B6D2-4CF5-B974-3F707C40BFB1}" destId="{A57F2051-86CB-4C6B-A93F-C57A3B73FCCE}" srcOrd="1" destOrd="0" presId="urn:microsoft.com/office/officeart/2005/8/layout/cycle4"/>
    <dgm:cxn modelId="{90F1D834-DD81-491B-987D-FB61886F1F0A}" type="presParOf" srcId="{9815D61D-B14D-4CBF-957C-BC631367324A}" destId="{A1BBB125-A385-45EA-AB2E-E834F1E9D743}" srcOrd="4" destOrd="0" presId="urn:microsoft.com/office/officeart/2005/8/layout/cycle4"/>
    <dgm:cxn modelId="{3821BEDC-EE27-46C0-B2D7-01D5F45498A8}" type="presParOf" srcId="{8C4FAA5C-C6AB-40C6-ABA7-7A0E195BE60D}" destId="{2FDE3F10-01CB-4491-B5D8-8CC59B7DD0A7}" srcOrd="1" destOrd="0" presId="urn:microsoft.com/office/officeart/2005/8/layout/cycle4"/>
    <dgm:cxn modelId="{719D876D-CDC6-4ECC-BC13-FF932B97D2BD}" type="presParOf" srcId="{2FDE3F10-01CB-4491-B5D8-8CC59B7DD0A7}" destId="{FD1D4B3E-68D9-4673-A039-BDC2F3D8D941}" srcOrd="0" destOrd="0" presId="urn:microsoft.com/office/officeart/2005/8/layout/cycle4"/>
    <dgm:cxn modelId="{1184D2CE-37B7-4998-A74E-AD0D378DE1E4}" type="presParOf" srcId="{2FDE3F10-01CB-4491-B5D8-8CC59B7DD0A7}" destId="{20109841-3305-4645-A760-352CEC737204}" srcOrd="1" destOrd="0" presId="urn:microsoft.com/office/officeart/2005/8/layout/cycle4"/>
    <dgm:cxn modelId="{B12D12E3-2BC9-49DD-B994-F8DA74D1E2BD}" type="presParOf" srcId="{2FDE3F10-01CB-4491-B5D8-8CC59B7DD0A7}" destId="{ACD97C93-7EA0-4516-883D-C56AE0B2D9EF}" srcOrd="2" destOrd="0" presId="urn:microsoft.com/office/officeart/2005/8/layout/cycle4"/>
    <dgm:cxn modelId="{98D73463-E906-4B6F-83FF-8187505103D1}" type="presParOf" srcId="{2FDE3F10-01CB-4491-B5D8-8CC59B7DD0A7}" destId="{17DEE6DC-5708-4226-AFE3-FEFBC32B74D3}" srcOrd="3" destOrd="0" presId="urn:microsoft.com/office/officeart/2005/8/layout/cycle4"/>
    <dgm:cxn modelId="{62DDF40A-A3ED-4DD1-AC88-952AD3155B55}" type="presParOf" srcId="{2FDE3F10-01CB-4491-B5D8-8CC59B7DD0A7}" destId="{5CDED16E-BC6D-464B-98F6-A4D16C01D3E2}" srcOrd="4" destOrd="0" presId="urn:microsoft.com/office/officeart/2005/8/layout/cycle4"/>
    <dgm:cxn modelId="{DD134C10-A199-4E75-830B-4572CA53B0A5}" type="presParOf" srcId="{8C4FAA5C-C6AB-40C6-ABA7-7A0E195BE60D}" destId="{1D1BE73A-37C6-4A1E-8CA6-1F7CB1E0CD0B}" srcOrd="2" destOrd="0" presId="urn:microsoft.com/office/officeart/2005/8/layout/cycle4"/>
    <dgm:cxn modelId="{96310287-5273-4AD6-A61F-09EA7A91F165}" type="presParOf" srcId="{8C4FAA5C-C6AB-40C6-ABA7-7A0E195BE60D}" destId="{0ED54770-558D-4C6F-AE41-B547A22E3B2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9EFABB-295A-4208-A6CE-A1E23B2DD749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727879-615E-408A-A5D1-AC1A8A20695C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4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</a:t>
          </a:r>
          <a:endParaRPr lang="ru-RU" sz="3600" dirty="0"/>
        </a:p>
      </dgm:t>
    </dgm:pt>
    <dgm:pt modelId="{3E460E7C-8ECA-4807-BB37-328D599528A8}" type="parTrans" cxnId="{94438E54-934D-4EF6-A351-E2D9B0A6067E}">
      <dgm:prSet/>
      <dgm:spPr/>
      <dgm:t>
        <a:bodyPr/>
        <a:lstStyle/>
        <a:p>
          <a:endParaRPr lang="ru-RU"/>
        </a:p>
      </dgm:t>
    </dgm:pt>
    <dgm:pt modelId="{6B8CCAD4-7FD0-44D2-AEC6-D0CC252731DE}" type="sibTrans" cxnId="{94438E54-934D-4EF6-A351-E2D9B0A6067E}">
      <dgm:prSet/>
      <dgm:spPr/>
      <dgm:t>
        <a:bodyPr/>
        <a:lstStyle/>
        <a:p>
          <a:endParaRPr lang="ru-RU"/>
        </a:p>
      </dgm:t>
    </dgm:pt>
    <dgm:pt modelId="{FE82DF2A-87EB-4B6C-95B6-4CE4CFCBB132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endParaRPr lang="ru-RU" sz="3200" b="1" dirty="0" smtClean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</a:t>
          </a:r>
        </a:p>
        <a:p>
          <a:endParaRPr lang="ru-RU" sz="3200" dirty="0"/>
        </a:p>
      </dgm:t>
    </dgm:pt>
    <dgm:pt modelId="{F62D9771-E56B-4C18-9009-FBD49B4CF5C4}" type="parTrans" cxnId="{5403CB64-7636-4EF3-A75E-46C13C74B3F0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451F5DF3-75E5-41B1-BD58-F3D1E20A5162}" type="sibTrans" cxnId="{5403CB64-7636-4EF3-A75E-46C13C74B3F0}">
      <dgm:prSet/>
      <dgm:spPr/>
      <dgm:t>
        <a:bodyPr/>
        <a:lstStyle/>
        <a:p>
          <a:endParaRPr lang="ru-RU"/>
        </a:p>
      </dgm:t>
    </dgm:pt>
    <dgm:pt modelId="{40D0F31B-D6C4-40F5-A1D6-289FCC2200DC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</a:t>
          </a:r>
          <a:endParaRPr lang="ru-RU" sz="32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87F8B9-A809-4BA8-8E6D-6569EB1CCFC5}" type="parTrans" cxnId="{A843FE38-3965-487A-BB5E-541AD3246228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B9575E8C-5B13-43C0-92B5-0587F4817827}" type="sibTrans" cxnId="{A843FE38-3965-487A-BB5E-541AD3246228}">
      <dgm:prSet/>
      <dgm:spPr/>
      <dgm:t>
        <a:bodyPr/>
        <a:lstStyle/>
        <a:p>
          <a:endParaRPr lang="ru-RU"/>
        </a:p>
      </dgm:t>
    </dgm:pt>
    <dgm:pt modelId="{97E3C399-EDA4-4C8C-A071-52A44FC0717E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 по </a:t>
          </a:r>
          <a:r>
            <a:rPr lang="ru-RU" sz="3200" b="1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3200" dirty="0"/>
        </a:p>
      </dgm:t>
    </dgm:pt>
    <dgm:pt modelId="{373D0B6C-2564-4C82-9CAD-72B494548034}" type="sibTrans" cxnId="{475E10DA-BF91-4D93-A7F4-A6AD9B3DD987}">
      <dgm:prSet/>
      <dgm:spPr/>
      <dgm:t>
        <a:bodyPr/>
        <a:lstStyle/>
        <a:p>
          <a:endParaRPr lang="ru-RU"/>
        </a:p>
      </dgm:t>
    </dgm:pt>
    <dgm:pt modelId="{A8EA7FEE-1DDE-4959-8D17-8772173E4C23}" type="parTrans" cxnId="{475E10DA-BF91-4D93-A7F4-A6AD9B3DD987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62CAFDA6-B70D-4ED3-9F96-89F862C18B26}" type="pres">
      <dgm:prSet presAssocID="{BA9EFABB-295A-4208-A6CE-A1E23B2DD74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D1B8CE2-01C2-4B7F-94F5-8BFF4EAD90CB}" type="pres">
      <dgm:prSet presAssocID="{53727879-615E-408A-A5D1-AC1A8A20695C}" presName="singleCycle" presStyleCnt="0"/>
      <dgm:spPr/>
    </dgm:pt>
    <dgm:pt modelId="{AF28E796-609E-48D8-BB2B-87C60A58CCDB}" type="pres">
      <dgm:prSet presAssocID="{53727879-615E-408A-A5D1-AC1A8A20695C}" presName="singleCenter" presStyleLbl="node1" presStyleIdx="0" presStyleCnt="4" custScaleX="260870" custScaleY="158066" custLinFactNeighborX="-56635" custLinFactNeighborY="-4150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3FBA353-3C72-4AC9-9359-9F9677B5D6F0}" type="pres">
      <dgm:prSet presAssocID="{F62D9771-E56B-4C18-9009-FBD49B4CF5C4}" presName="Name56" presStyleLbl="parChTrans1D2" presStyleIdx="0" presStyleCnt="3"/>
      <dgm:spPr/>
      <dgm:t>
        <a:bodyPr/>
        <a:lstStyle/>
        <a:p>
          <a:endParaRPr lang="ru-RU"/>
        </a:p>
      </dgm:t>
    </dgm:pt>
    <dgm:pt modelId="{F760C5F3-FC86-45F4-A67C-7E24780C6073}" type="pres">
      <dgm:prSet presAssocID="{FE82DF2A-87EB-4B6C-95B6-4CE4CFCBB132}" presName="text0" presStyleLbl="node1" presStyleIdx="1" presStyleCnt="4" custScaleX="470369" custScaleY="90534" custRadScaleRad="131098" custRadScaleInc="71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18F71-1EAA-4FED-8AB2-C12C493834B2}" type="pres">
      <dgm:prSet presAssocID="{A8EA7FEE-1DDE-4959-8D17-8772173E4C23}" presName="Name56" presStyleLbl="parChTrans1D2" presStyleIdx="1" presStyleCnt="3"/>
      <dgm:spPr/>
      <dgm:t>
        <a:bodyPr/>
        <a:lstStyle/>
        <a:p>
          <a:endParaRPr lang="ru-RU"/>
        </a:p>
      </dgm:t>
    </dgm:pt>
    <dgm:pt modelId="{2F1B91EA-910A-4E48-8022-EA585CF9E1CF}" type="pres">
      <dgm:prSet presAssocID="{97E3C399-EDA4-4C8C-A071-52A44FC0717E}" presName="text0" presStyleLbl="node1" presStyleIdx="2" presStyleCnt="4" custScaleX="468002" custScaleY="93449" custRadScaleRad="103776" custRadScaleInc="-48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E6973-C003-46C4-B5EF-E0C90FBF36B7}" type="pres">
      <dgm:prSet presAssocID="{4487F8B9-A809-4BA8-8E6D-6569EB1CCFC5}" presName="Name56" presStyleLbl="parChTrans1D2" presStyleIdx="2" presStyleCnt="3"/>
      <dgm:spPr/>
      <dgm:t>
        <a:bodyPr/>
        <a:lstStyle/>
        <a:p>
          <a:endParaRPr lang="ru-RU"/>
        </a:p>
      </dgm:t>
    </dgm:pt>
    <dgm:pt modelId="{969E39A0-EBDA-46A2-A77E-9E917CF51D5D}" type="pres">
      <dgm:prSet presAssocID="{40D0F31B-D6C4-40F5-A1D6-289FCC2200DC}" presName="text0" presStyleLbl="node1" presStyleIdx="3" presStyleCnt="4" custScaleX="391975" custScaleY="94540" custRadScaleRad="96309" custRadScaleInc="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C25685-7E64-4D15-A3FA-484A8273A9A2}" type="presOf" srcId="{F62D9771-E56B-4C18-9009-FBD49B4CF5C4}" destId="{23FBA353-3C72-4AC9-9359-9F9677B5D6F0}" srcOrd="0" destOrd="0" presId="urn:microsoft.com/office/officeart/2008/layout/RadialCluster"/>
    <dgm:cxn modelId="{94438E54-934D-4EF6-A351-E2D9B0A6067E}" srcId="{BA9EFABB-295A-4208-A6CE-A1E23B2DD749}" destId="{53727879-615E-408A-A5D1-AC1A8A20695C}" srcOrd="0" destOrd="0" parTransId="{3E460E7C-8ECA-4807-BB37-328D599528A8}" sibTransId="{6B8CCAD4-7FD0-44D2-AEC6-D0CC252731DE}"/>
    <dgm:cxn modelId="{65FF209A-4BB1-4BAE-9EAA-B3B649BCD983}" type="presOf" srcId="{FE82DF2A-87EB-4B6C-95B6-4CE4CFCBB132}" destId="{F760C5F3-FC86-45F4-A67C-7E24780C6073}" srcOrd="0" destOrd="0" presId="urn:microsoft.com/office/officeart/2008/layout/RadialCluster"/>
    <dgm:cxn modelId="{34DE8AAA-8126-41E6-8B94-B9523F3A8E87}" type="presOf" srcId="{40D0F31B-D6C4-40F5-A1D6-289FCC2200DC}" destId="{969E39A0-EBDA-46A2-A77E-9E917CF51D5D}" srcOrd="0" destOrd="0" presId="urn:microsoft.com/office/officeart/2008/layout/RadialCluster"/>
    <dgm:cxn modelId="{04D6189A-DF1C-4B92-BDA5-AA22AF7FD26D}" type="presOf" srcId="{A8EA7FEE-1DDE-4959-8D17-8772173E4C23}" destId="{18018F71-1EAA-4FED-8AB2-C12C493834B2}" srcOrd="0" destOrd="0" presId="urn:microsoft.com/office/officeart/2008/layout/RadialCluster"/>
    <dgm:cxn modelId="{39648246-B05B-4B1E-ABFC-10B5BACF1A3A}" type="presOf" srcId="{BA9EFABB-295A-4208-A6CE-A1E23B2DD749}" destId="{62CAFDA6-B70D-4ED3-9F96-89F862C18B26}" srcOrd="0" destOrd="0" presId="urn:microsoft.com/office/officeart/2008/layout/RadialCluster"/>
    <dgm:cxn modelId="{A843FE38-3965-487A-BB5E-541AD3246228}" srcId="{53727879-615E-408A-A5D1-AC1A8A20695C}" destId="{40D0F31B-D6C4-40F5-A1D6-289FCC2200DC}" srcOrd="2" destOrd="0" parTransId="{4487F8B9-A809-4BA8-8E6D-6569EB1CCFC5}" sibTransId="{B9575E8C-5B13-43C0-92B5-0587F4817827}"/>
    <dgm:cxn modelId="{475E10DA-BF91-4D93-A7F4-A6AD9B3DD987}" srcId="{53727879-615E-408A-A5D1-AC1A8A20695C}" destId="{97E3C399-EDA4-4C8C-A071-52A44FC0717E}" srcOrd="1" destOrd="0" parTransId="{A8EA7FEE-1DDE-4959-8D17-8772173E4C23}" sibTransId="{373D0B6C-2564-4C82-9CAD-72B494548034}"/>
    <dgm:cxn modelId="{703E91CF-BB08-44D6-A0D2-51712FE6C6C7}" type="presOf" srcId="{53727879-615E-408A-A5D1-AC1A8A20695C}" destId="{AF28E796-609E-48D8-BB2B-87C60A58CCDB}" srcOrd="0" destOrd="0" presId="urn:microsoft.com/office/officeart/2008/layout/RadialCluster"/>
    <dgm:cxn modelId="{1670E944-1767-4CE8-8868-43460B754B5A}" type="presOf" srcId="{4487F8B9-A809-4BA8-8E6D-6569EB1CCFC5}" destId="{BF4E6973-C003-46C4-B5EF-E0C90FBF36B7}" srcOrd="0" destOrd="0" presId="urn:microsoft.com/office/officeart/2008/layout/RadialCluster"/>
    <dgm:cxn modelId="{5403CB64-7636-4EF3-A75E-46C13C74B3F0}" srcId="{53727879-615E-408A-A5D1-AC1A8A20695C}" destId="{FE82DF2A-87EB-4B6C-95B6-4CE4CFCBB132}" srcOrd="0" destOrd="0" parTransId="{F62D9771-E56B-4C18-9009-FBD49B4CF5C4}" sibTransId="{451F5DF3-75E5-41B1-BD58-F3D1E20A5162}"/>
    <dgm:cxn modelId="{D77E1653-09CF-4D43-ADEC-61229825C6E0}" type="presOf" srcId="{97E3C399-EDA4-4C8C-A071-52A44FC0717E}" destId="{2F1B91EA-910A-4E48-8022-EA585CF9E1CF}" srcOrd="0" destOrd="0" presId="urn:microsoft.com/office/officeart/2008/layout/RadialCluster"/>
    <dgm:cxn modelId="{6297E5E2-95C8-4E11-8685-7569AED4E45C}" type="presParOf" srcId="{62CAFDA6-B70D-4ED3-9F96-89F862C18B26}" destId="{7D1B8CE2-01C2-4B7F-94F5-8BFF4EAD90CB}" srcOrd="0" destOrd="0" presId="urn:microsoft.com/office/officeart/2008/layout/RadialCluster"/>
    <dgm:cxn modelId="{FA65D60F-6C76-4921-9F94-A8A4F423D7F1}" type="presParOf" srcId="{7D1B8CE2-01C2-4B7F-94F5-8BFF4EAD90CB}" destId="{AF28E796-609E-48D8-BB2B-87C60A58CCDB}" srcOrd="0" destOrd="0" presId="urn:microsoft.com/office/officeart/2008/layout/RadialCluster"/>
    <dgm:cxn modelId="{55FDEBE2-22F8-4B18-B6BF-D27CB26C36C4}" type="presParOf" srcId="{7D1B8CE2-01C2-4B7F-94F5-8BFF4EAD90CB}" destId="{23FBA353-3C72-4AC9-9359-9F9677B5D6F0}" srcOrd="1" destOrd="0" presId="urn:microsoft.com/office/officeart/2008/layout/RadialCluster"/>
    <dgm:cxn modelId="{861ECDC4-B2F6-4D83-8168-2457BA247F67}" type="presParOf" srcId="{7D1B8CE2-01C2-4B7F-94F5-8BFF4EAD90CB}" destId="{F760C5F3-FC86-45F4-A67C-7E24780C6073}" srcOrd="2" destOrd="0" presId="urn:microsoft.com/office/officeart/2008/layout/RadialCluster"/>
    <dgm:cxn modelId="{EF3DE20A-ECDA-4D2A-9926-FD8B25F1CD74}" type="presParOf" srcId="{7D1B8CE2-01C2-4B7F-94F5-8BFF4EAD90CB}" destId="{18018F71-1EAA-4FED-8AB2-C12C493834B2}" srcOrd="3" destOrd="0" presId="urn:microsoft.com/office/officeart/2008/layout/RadialCluster"/>
    <dgm:cxn modelId="{CDA85A44-F285-4C6C-BDFD-7D0752F3E233}" type="presParOf" srcId="{7D1B8CE2-01C2-4B7F-94F5-8BFF4EAD90CB}" destId="{2F1B91EA-910A-4E48-8022-EA585CF9E1CF}" srcOrd="4" destOrd="0" presId="urn:microsoft.com/office/officeart/2008/layout/RadialCluster"/>
    <dgm:cxn modelId="{17799267-439D-4C3D-AC2B-1751AD524935}" type="presParOf" srcId="{7D1B8CE2-01C2-4B7F-94F5-8BFF4EAD90CB}" destId="{BF4E6973-C003-46C4-B5EF-E0C90FBF36B7}" srcOrd="5" destOrd="0" presId="urn:microsoft.com/office/officeart/2008/layout/RadialCluster"/>
    <dgm:cxn modelId="{B0DF70EE-E064-48C4-A02A-448920DA438A}" type="presParOf" srcId="{7D1B8CE2-01C2-4B7F-94F5-8BFF4EAD90CB}" destId="{969E39A0-EBDA-46A2-A77E-9E917CF51D5D}" srcOrd="6" destOrd="0" presId="urn:microsoft.com/office/officeart/2008/layout/RadialCluster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A9EFABB-295A-4208-A6CE-A1E23B2DD749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727879-615E-408A-A5D1-AC1A8A20695C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4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</a:t>
          </a:r>
          <a:endParaRPr lang="ru-RU" sz="3600" dirty="0"/>
        </a:p>
      </dgm:t>
    </dgm:pt>
    <dgm:pt modelId="{3E460E7C-8ECA-4807-BB37-328D599528A8}" type="parTrans" cxnId="{94438E54-934D-4EF6-A351-E2D9B0A6067E}">
      <dgm:prSet/>
      <dgm:spPr/>
      <dgm:t>
        <a:bodyPr/>
        <a:lstStyle/>
        <a:p>
          <a:endParaRPr lang="ru-RU"/>
        </a:p>
      </dgm:t>
    </dgm:pt>
    <dgm:pt modelId="{6B8CCAD4-7FD0-44D2-AEC6-D0CC252731DE}" type="sibTrans" cxnId="{94438E54-934D-4EF6-A351-E2D9B0A6067E}">
      <dgm:prSet/>
      <dgm:spPr/>
      <dgm:t>
        <a:bodyPr/>
        <a:lstStyle/>
        <a:p>
          <a:endParaRPr lang="ru-RU"/>
        </a:p>
      </dgm:t>
    </dgm:pt>
    <dgm:pt modelId="{FE82DF2A-87EB-4B6C-95B6-4CE4CFCBB132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endParaRPr lang="ru-RU" sz="3200" b="1" dirty="0" smtClean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 – психолог</a:t>
          </a:r>
        </a:p>
        <a:p>
          <a:endParaRPr lang="ru-RU" sz="3200" dirty="0"/>
        </a:p>
      </dgm:t>
    </dgm:pt>
    <dgm:pt modelId="{F62D9771-E56B-4C18-9009-FBD49B4CF5C4}" type="parTrans" cxnId="{5403CB64-7636-4EF3-A75E-46C13C74B3F0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451F5DF3-75E5-41B1-BD58-F3D1E20A5162}" type="sibTrans" cxnId="{5403CB64-7636-4EF3-A75E-46C13C74B3F0}">
      <dgm:prSet/>
      <dgm:spPr/>
      <dgm:t>
        <a:bodyPr/>
        <a:lstStyle/>
        <a:p>
          <a:endParaRPr lang="ru-RU"/>
        </a:p>
      </dgm:t>
    </dgm:pt>
    <dgm:pt modelId="{97E3C399-EDA4-4C8C-A071-52A44FC0717E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Социальный - педагог</a:t>
          </a:r>
          <a:endParaRPr lang="ru-RU" sz="3200" dirty="0"/>
        </a:p>
      </dgm:t>
    </dgm:pt>
    <dgm:pt modelId="{A8EA7FEE-1DDE-4959-8D17-8772173E4C23}" type="parTrans" cxnId="{475E10DA-BF91-4D93-A7F4-A6AD9B3DD987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373D0B6C-2564-4C82-9CAD-72B494548034}" type="sibTrans" cxnId="{475E10DA-BF91-4D93-A7F4-A6AD9B3DD987}">
      <dgm:prSet/>
      <dgm:spPr/>
      <dgm:t>
        <a:bodyPr/>
        <a:lstStyle/>
        <a:p>
          <a:endParaRPr lang="ru-RU"/>
        </a:p>
      </dgm:t>
    </dgm:pt>
    <dgm:pt modelId="{40D0F31B-D6C4-40F5-A1D6-289FCC2200DC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 - логопед</a:t>
          </a:r>
          <a:endParaRPr lang="ru-RU" sz="3200" b="1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87F8B9-A809-4BA8-8E6D-6569EB1CCFC5}" type="parTrans" cxnId="{A843FE38-3965-487A-BB5E-541AD3246228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B9575E8C-5B13-43C0-92B5-0587F4817827}" type="sibTrans" cxnId="{A843FE38-3965-487A-BB5E-541AD3246228}">
      <dgm:prSet/>
      <dgm:spPr/>
      <dgm:t>
        <a:bodyPr/>
        <a:lstStyle/>
        <a:p>
          <a:endParaRPr lang="ru-RU"/>
        </a:p>
      </dgm:t>
    </dgm:pt>
    <dgm:pt modelId="{62CAFDA6-B70D-4ED3-9F96-89F862C18B26}" type="pres">
      <dgm:prSet presAssocID="{BA9EFABB-295A-4208-A6CE-A1E23B2DD74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D1B8CE2-01C2-4B7F-94F5-8BFF4EAD90CB}" type="pres">
      <dgm:prSet presAssocID="{53727879-615E-408A-A5D1-AC1A8A20695C}" presName="singleCycle" presStyleCnt="0"/>
      <dgm:spPr/>
    </dgm:pt>
    <dgm:pt modelId="{AF28E796-609E-48D8-BB2B-87C60A58CCDB}" type="pres">
      <dgm:prSet presAssocID="{53727879-615E-408A-A5D1-AC1A8A20695C}" presName="singleCenter" presStyleLbl="node1" presStyleIdx="0" presStyleCnt="4" custScaleX="260870" custLinFactNeighborX="-50379" custLinFactNeighborY="-19537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3FBA353-3C72-4AC9-9359-9F9677B5D6F0}" type="pres">
      <dgm:prSet presAssocID="{F62D9771-E56B-4C18-9009-FBD49B4CF5C4}" presName="Name56" presStyleLbl="parChTrans1D2" presStyleIdx="0" presStyleCnt="3"/>
      <dgm:spPr/>
      <dgm:t>
        <a:bodyPr/>
        <a:lstStyle/>
        <a:p>
          <a:endParaRPr lang="ru-RU"/>
        </a:p>
      </dgm:t>
    </dgm:pt>
    <dgm:pt modelId="{F760C5F3-FC86-45F4-A67C-7E24780C6073}" type="pres">
      <dgm:prSet presAssocID="{FE82DF2A-87EB-4B6C-95B6-4CE4CFCBB132}" presName="text0" presStyleLbl="node1" presStyleIdx="1" presStyleCnt="4" custScaleX="470369" custScaleY="90534" custRadScaleRad="131098" custRadScaleInc="71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18F71-1EAA-4FED-8AB2-C12C493834B2}" type="pres">
      <dgm:prSet presAssocID="{A8EA7FEE-1DDE-4959-8D17-8772173E4C23}" presName="Name56" presStyleLbl="parChTrans1D2" presStyleIdx="1" presStyleCnt="3"/>
      <dgm:spPr/>
      <dgm:t>
        <a:bodyPr/>
        <a:lstStyle/>
        <a:p>
          <a:endParaRPr lang="ru-RU"/>
        </a:p>
      </dgm:t>
    </dgm:pt>
    <dgm:pt modelId="{2F1B91EA-910A-4E48-8022-EA585CF9E1CF}" type="pres">
      <dgm:prSet presAssocID="{97E3C399-EDA4-4C8C-A071-52A44FC0717E}" presName="text0" presStyleLbl="node1" presStyleIdx="2" presStyleCnt="4" custScaleX="468002" custScaleY="93449" custRadScaleRad="103776" custRadScaleInc="-48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E6973-C003-46C4-B5EF-E0C90FBF36B7}" type="pres">
      <dgm:prSet presAssocID="{4487F8B9-A809-4BA8-8E6D-6569EB1CCFC5}" presName="Name56" presStyleLbl="parChTrans1D2" presStyleIdx="2" presStyleCnt="3"/>
      <dgm:spPr/>
      <dgm:t>
        <a:bodyPr/>
        <a:lstStyle/>
        <a:p>
          <a:endParaRPr lang="ru-RU"/>
        </a:p>
      </dgm:t>
    </dgm:pt>
    <dgm:pt modelId="{969E39A0-EBDA-46A2-A77E-9E917CF51D5D}" type="pres">
      <dgm:prSet presAssocID="{40D0F31B-D6C4-40F5-A1D6-289FCC2200DC}" presName="text0" presStyleLbl="node1" presStyleIdx="3" presStyleCnt="4" custScaleX="391975" custScaleY="94540" custRadScaleRad="96309" custRadScaleInc="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438E54-934D-4EF6-A351-E2D9B0A6067E}" srcId="{BA9EFABB-295A-4208-A6CE-A1E23B2DD749}" destId="{53727879-615E-408A-A5D1-AC1A8A20695C}" srcOrd="0" destOrd="0" parTransId="{3E460E7C-8ECA-4807-BB37-328D599528A8}" sibTransId="{6B8CCAD4-7FD0-44D2-AEC6-D0CC252731DE}"/>
    <dgm:cxn modelId="{B2A2BEAD-75A6-4DFD-A545-862B32564861}" type="presOf" srcId="{F62D9771-E56B-4C18-9009-FBD49B4CF5C4}" destId="{23FBA353-3C72-4AC9-9359-9F9677B5D6F0}" srcOrd="0" destOrd="0" presId="urn:microsoft.com/office/officeart/2008/layout/RadialCluster"/>
    <dgm:cxn modelId="{35381753-FE77-4F4B-928F-CF8EADC04AC6}" type="presOf" srcId="{BA9EFABB-295A-4208-A6CE-A1E23B2DD749}" destId="{62CAFDA6-B70D-4ED3-9F96-89F862C18B26}" srcOrd="0" destOrd="0" presId="urn:microsoft.com/office/officeart/2008/layout/RadialCluster"/>
    <dgm:cxn modelId="{E5C10F72-B386-487D-8F9C-C4B8D653934E}" type="presOf" srcId="{FE82DF2A-87EB-4B6C-95B6-4CE4CFCBB132}" destId="{F760C5F3-FC86-45F4-A67C-7E24780C6073}" srcOrd="0" destOrd="0" presId="urn:microsoft.com/office/officeart/2008/layout/RadialCluster"/>
    <dgm:cxn modelId="{1ED4FD01-4775-4DEB-BF21-F9B0C0AEF5F3}" type="presOf" srcId="{A8EA7FEE-1DDE-4959-8D17-8772173E4C23}" destId="{18018F71-1EAA-4FED-8AB2-C12C493834B2}" srcOrd="0" destOrd="0" presId="urn:microsoft.com/office/officeart/2008/layout/RadialCluster"/>
    <dgm:cxn modelId="{AA3E1FA1-552A-4552-92F7-C9BDB83B7ADC}" type="presOf" srcId="{40D0F31B-D6C4-40F5-A1D6-289FCC2200DC}" destId="{969E39A0-EBDA-46A2-A77E-9E917CF51D5D}" srcOrd="0" destOrd="0" presId="urn:microsoft.com/office/officeart/2008/layout/RadialCluster"/>
    <dgm:cxn modelId="{A843FE38-3965-487A-BB5E-541AD3246228}" srcId="{53727879-615E-408A-A5D1-AC1A8A20695C}" destId="{40D0F31B-D6C4-40F5-A1D6-289FCC2200DC}" srcOrd="2" destOrd="0" parTransId="{4487F8B9-A809-4BA8-8E6D-6569EB1CCFC5}" sibTransId="{B9575E8C-5B13-43C0-92B5-0587F4817827}"/>
    <dgm:cxn modelId="{5403CB64-7636-4EF3-A75E-46C13C74B3F0}" srcId="{53727879-615E-408A-A5D1-AC1A8A20695C}" destId="{FE82DF2A-87EB-4B6C-95B6-4CE4CFCBB132}" srcOrd="0" destOrd="0" parTransId="{F62D9771-E56B-4C18-9009-FBD49B4CF5C4}" sibTransId="{451F5DF3-75E5-41B1-BD58-F3D1E20A5162}"/>
    <dgm:cxn modelId="{C4C6CA85-4EBF-4486-9960-38132D2F39FB}" type="presOf" srcId="{97E3C399-EDA4-4C8C-A071-52A44FC0717E}" destId="{2F1B91EA-910A-4E48-8022-EA585CF9E1CF}" srcOrd="0" destOrd="0" presId="urn:microsoft.com/office/officeart/2008/layout/RadialCluster"/>
    <dgm:cxn modelId="{4A991B70-A6BE-4181-A5F5-3FD05B2E077F}" type="presOf" srcId="{4487F8B9-A809-4BA8-8E6D-6569EB1CCFC5}" destId="{BF4E6973-C003-46C4-B5EF-E0C90FBF36B7}" srcOrd="0" destOrd="0" presId="urn:microsoft.com/office/officeart/2008/layout/RadialCluster"/>
    <dgm:cxn modelId="{561E1226-A7A9-43E9-A8EF-AF0F105D3075}" type="presOf" srcId="{53727879-615E-408A-A5D1-AC1A8A20695C}" destId="{AF28E796-609E-48D8-BB2B-87C60A58CCDB}" srcOrd="0" destOrd="0" presId="urn:microsoft.com/office/officeart/2008/layout/RadialCluster"/>
    <dgm:cxn modelId="{475E10DA-BF91-4D93-A7F4-A6AD9B3DD987}" srcId="{53727879-615E-408A-A5D1-AC1A8A20695C}" destId="{97E3C399-EDA4-4C8C-A071-52A44FC0717E}" srcOrd="1" destOrd="0" parTransId="{A8EA7FEE-1DDE-4959-8D17-8772173E4C23}" sibTransId="{373D0B6C-2564-4C82-9CAD-72B494548034}"/>
    <dgm:cxn modelId="{DDC8FF81-547B-4B32-B0E2-EA64484A7B1E}" type="presParOf" srcId="{62CAFDA6-B70D-4ED3-9F96-89F862C18B26}" destId="{7D1B8CE2-01C2-4B7F-94F5-8BFF4EAD90CB}" srcOrd="0" destOrd="0" presId="urn:microsoft.com/office/officeart/2008/layout/RadialCluster"/>
    <dgm:cxn modelId="{882BF27F-1707-429F-B684-45884B6E0FD4}" type="presParOf" srcId="{7D1B8CE2-01C2-4B7F-94F5-8BFF4EAD90CB}" destId="{AF28E796-609E-48D8-BB2B-87C60A58CCDB}" srcOrd="0" destOrd="0" presId="urn:microsoft.com/office/officeart/2008/layout/RadialCluster"/>
    <dgm:cxn modelId="{ED179934-7330-452D-A7FF-A56493C06266}" type="presParOf" srcId="{7D1B8CE2-01C2-4B7F-94F5-8BFF4EAD90CB}" destId="{23FBA353-3C72-4AC9-9359-9F9677B5D6F0}" srcOrd="1" destOrd="0" presId="urn:microsoft.com/office/officeart/2008/layout/RadialCluster"/>
    <dgm:cxn modelId="{04512607-FB5C-4FB7-B086-FE3B6F02AE91}" type="presParOf" srcId="{7D1B8CE2-01C2-4B7F-94F5-8BFF4EAD90CB}" destId="{F760C5F3-FC86-45F4-A67C-7E24780C6073}" srcOrd="2" destOrd="0" presId="urn:microsoft.com/office/officeart/2008/layout/RadialCluster"/>
    <dgm:cxn modelId="{56D3223E-D38C-4043-9DF5-60CEDC2678F6}" type="presParOf" srcId="{7D1B8CE2-01C2-4B7F-94F5-8BFF4EAD90CB}" destId="{18018F71-1EAA-4FED-8AB2-C12C493834B2}" srcOrd="3" destOrd="0" presId="urn:microsoft.com/office/officeart/2008/layout/RadialCluster"/>
    <dgm:cxn modelId="{B6EF62F3-6A56-4850-A4F5-C24F980E7BB2}" type="presParOf" srcId="{7D1B8CE2-01C2-4B7F-94F5-8BFF4EAD90CB}" destId="{2F1B91EA-910A-4E48-8022-EA585CF9E1CF}" srcOrd="4" destOrd="0" presId="urn:microsoft.com/office/officeart/2008/layout/RadialCluster"/>
    <dgm:cxn modelId="{C57887C6-C7E4-495B-8E9A-55125D9404B0}" type="presParOf" srcId="{7D1B8CE2-01C2-4B7F-94F5-8BFF4EAD90CB}" destId="{BF4E6973-C003-46C4-B5EF-E0C90FBF36B7}" srcOrd="5" destOrd="0" presId="urn:microsoft.com/office/officeart/2008/layout/RadialCluster"/>
    <dgm:cxn modelId="{1DA3DAB4-360F-493A-A9A2-6A4083C9646B}" type="presParOf" srcId="{7D1B8CE2-01C2-4B7F-94F5-8BFF4EAD90CB}" destId="{969E39A0-EBDA-46A2-A77E-9E917CF51D5D}" srcOrd="6" destOrd="0" presId="urn:microsoft.com/office/officeart/2008/layout/RadialCluster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D0B3DE-C7E1-48E5-84DD-677C13BB2747}" type="doc">
      <dgm:prSet loTypeId="urn:microsoft.com/office/officeart/2005/8/layout/cycle5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DE5565E-F888-45B4-A952-921EEA865ADC}">
      <dgm:prSet phldrT="[Текст]" custT="1"/>
      <dgm:spPr>
        <a:solidFill>
          <a:srgbClr val="99FF99"/>
        </a:solidFill>
      </dgm:spPr>
      <dgm:t>
        <a:bodyPr/>
        <a:lstStyle/>
        <a:p>
          <a:r>
            <a:rPr lang="ru-RU" sz="3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 руководитель </a:t>
          </a:r>
          <a:endParaRPr lang="ru-RU" sz="3600" dirty="0">
            <a:solidFill>
              <a:schemeClr val="bg1">
                <a:lumMod val="50000"/>
              </a:schemeClr>
            </a:solidFill>
          </a:endParaRPr>
        </a:p>
      </dgm:t>
    </dgm:pt>
    <dgm:pt modelId="{045D7B62-1882-4B98-B040-3147768DB3E7}" type="parTrans" cxnId="{B4059524-7189-47A4-BB85-333305EE811B}">
      <dgm:prSet/>
      <dgm:spPr/>
      <dgm:t>
        <a:bodyPr/>
        <a:lstStyle/>
        <a:p>
          <a:endParaRPr lang="ru-RU"/>
        </a:p>
      </dgm:t>
    </dgm:pt>
    <dgm:pt modelId="{89FE25A4-5555-4259-990C-46DBB0239041}" type="sibTrans" cxnId="{B4059524-7189-47A4-BB85-333305EE811B}">
      <dgm:prSet/>
      <dgm:spPr>
        <a:solidFill>
          <a:srgbClr val="00B050"/>
        </a:solidFill>
        <a:ln w="57150"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BF8A3058-0A70-444B-A403-5BC817142742}">
      <dgm:prSet phldrT="[Текст]" custT="1"/>
      <dgm:spPr>
        <a:solidFill>
          <a:srgbClr val="99FF99"/>
        </a:solidFill>
      </dgm:spPr>
      <dgm:t>
        <a:bodyPr/>
        <a:lstStyle/>
        <a:p>
          <a:r>
            <a:rPr lang="ru-RU" sz="3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 по </a:t>
          </a:r>
          <a:r>
            <a:rPr lang="ru-RU" sz="3600" b="1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3600" dirty="0">
            <a:solidFill>
              <a:schemeClr val="bg1">
                <a:lumMod val="50000"/>
              </a:schemeClr>
            </a:solidFill>
          </a:endParaRPr>
        </a:p>
      </dgm:t>
    </dgm:pt>
    <dgm:pt modelId="{73E854EB-7626-4903-A99C-82E18A9D1AC2}" type="parTrans" cxnId="{07219A11-A482-4C5C-977D-D3E7E5FAC13F}">
      <dgm:prSet/>
      <dgm:spPr/>
      <dgm:t>
        <a:bodyPr/>
        <a:lstStyle/>
        <a:p>
          <a:endParaRPr lang="ru-RU"/>
        </a:p>
      </dgm:t>
    </dgm:pt>
    <dgm:pt modelId="{7CFB10B0-5650-4EA3-BE11-E45B6BBDDAC9}" type="sibTrans" cxnId="{07219A11-A482-4C5C-977D-D3E7E5FAC13F}">
      <dgm:prSet/>
      <dgm:spPr>
        <a:ln w="57150"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DD6E61A1-797D-4D8F-A56C-11B6DF1D2F9C}">
      <dgm:prSet phldrT="[Текст]" custT="1"/>
      <dgm:spPr>
        <a:solidFill>
          <a:srgbClr val="99FF99"/>
        </a:solidFill>
      </dgm:spPr>
      <dgm:t>
        <a:bodyPr/>
        <a:lstStyle/>
        <a:p>
          <a:r>
            <a:rPr lang="ru-RU" sz="3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 – логопед</a:t>
          </a:r>
          <a:endParaRPr lang="ru-RU" sz="3600" dirty="0">
            <a:solidFill>
              <a:schemeClr val="bg1">
                <a:lumMod val="50000"/>
              </a:schemeClr>
            </a:solidFill>
          </a:endParaRPr>
        </a:p>
      </dgm:t>
    </dgm:pt>
    <dgm:pt modelId="{E3FB8D16-067F-466A-941D-F9FB529741CF}" type="parTrans" cxnId="{444E5A55-5842-4EF1-A413-AA97E9A3E96D}">
      <dgm:prSet/>
      <dgm:spPr/>
      <dgm:t>
        <a:bodyPr/>
        <a:lstStyle/>
        <a:p>
          <a:endParaRPr lang="ru-RU"/>
        </a:p>
      </dgm:t>
    </dgm:pt>
    <dgm:pt modelId="{16CF1514-8E2D-4358-B473-347236C1CF23}" type="sibTrans" cxnId="{444E5A55-5842-4EF1-A413-AA97E9A3E96D}">
      <dgm:prSet/>
      <dgm:spPr>
        <a:ln w="57150"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00AFED90-9899-4AF0-A71F-23201827A907}">
      <dgm:prSet phldrT="[Текст]" custT="1"/>
      <dgm:spPr>
        <a:solidFill>
          <a:srgbClr val="99FF99"/>
        </a:solidFill>
      </dgm:spPr>
      <dgm:t>
        <a:bodyPr/>
        <a:lstStyle/>
        <a:p>
          <a:r>
            <a:rPr lang="ru-RU" sz="3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 </a:t>
          </a:r>
          <a:endParaRPr lang="ru-RU" sz="3600" dirty="0">
            <a:solidFill>
              <a:schemeClr val="bg1">
                <a:lumMod val="50000"/>
              </a:schemeClr>
            </a:solidFill>
          </a:endParaRPr>
        </a:p>
      </dgm:t>
    </dgm:pt>
    <dgm:pt modelId="{9A7156BD-C8C5-43EB-9F9B-8057EB02D8D6}" type="parTrans" cxnId="{72840DD6-D858-42A6-8F92-53DC34FBCC65}">
      <dgm:prSet/>
      <dgm:spPr/>
      <dgm:t>
        <a:bodyPr/>
        <a:lstStyle/>
        <a:p>
          <a:endParaRPr lang="ru-RU"/>
        </a:p>
      </dgm:t>
    </dgm:pt>
    <dgm:pt modelId="{88192F8C-D3AF-4F0A-BE78-EA509848F9AF}" type="sibTrans" cxnId="{72840DD6-D858-42A6-8F92-53DC34FBCC65}">
      <dgm:prSet/>
      <dgm:spPr>
        <a:ln w="57150"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98BB0D48-154C-4C22-8848-5C93D40AA2B3}">
      <dgm:prSet phldrT="[Текст]" custT="1"/>
      <dgm:spPr>
        <a:solidFill>
          <a:srgbClr val="99FF99"/>
        </a:solidFill>
      </dgm:spPr>
      <dgm:t>
        <a:bodyPr/>
        <a:lstStyle/>
        <a:p>
          <a:r>
            <a:rPr lang="ru-RU" sz="3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 по </a:t>
          </a:r>
          <a:r>
            <a:rPr lang="ru-RU" sz="3200" b="1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изодеятельности</a:t>
          </a:r>
          <a:endParaRPr lang="ru-RU" sz="3200" dirty="0">
            <a:solidFill>
              <a:schemeClr val="bg1">
                <a:lumMod val="50000"/>
              </a:schemeClr>
            </a:solidFill>
          </a:endParaRPr>
        </a:p>
      </dgm:t>
    </dgm:pt>
    <dgm:pt modelId="{38BB596A-1625-43BC-8D14-4F7CC14119CB}" type="parTrans" cxnId="{48F04642-F007-440E-9585-7EDAFF7690EF}">
      <dgm:prSet/>
      <dgm:spPr/>
      <dgm:t>
        <a:bodyPr/>
        <a:lstStyle/>
        <a:p>
          <a:endParaRPr lang="ru-RU"/>
        </a:p>
      </dgm:t>
    </dgm:pt>
    <dgm:pt modelId="{D0D2D2E8-03D3-4950-8F51-189C3F0A25BD}" type="sibTrans" cxnId="{48F04642-F007-440E-9585-7EDAFF7690EF}">
      <dgm:prSet/>
      <dgm:spPr>
        <a:ln w="57150">
          <a:solidFill>
            <a:srgbClr val="003300"/>
          </a:solidFill>
        </a:ln>
      </dgm:spPr>
      <dgm:t>
        <a:bodyPr/>
        <a:lstStyle/>
        <a:p>
          <a:endParaRPr lang="ru-RU"/>
        </a:p>
      </dgm:t>
    </dgm:pt>
    <dgm:pt modelId="{AFE47F07-9FD4-4E01-B688-A8F0D3503F76}" type="pres">
      <dgm:prSet presAssocID="{C4D0B3DE-C7E1-48E5-84DD-677C13BB274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76EB0F-2054-4F54-9731-81AB00B3598E}" type="pres">
      <dgm:prSet presAssocID="{ADE5565E-F888-45B4-A952-921EEA865ADC}" presName="node" presStyleLbl="node1" presStyleIdx="0" presStyleCnt="5" custScaleX="254836" custScaleY="124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D9E790-28CE-402B-B5BF-DC7CCC60A414}" type="pres">
      <dgm:prSet presAssocID="{ADE5565E-F888-45B4-A952-921EEA865ADC}" presName="spNode" presStyleCnt="0"/>
      <dgm:spPr/>
    </dgm:pt>
    <dgm:pt modelId="{090E112B-F3AC-48A0-AB69-E6DDA28CF154}" type="pres">
      <dgm:prSet presAssocID="{89FE25A4-5555-4259-990C-46DBB023904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CBAAD72F-447A-4F25-B81E-6FE752789574}" type="pres">
      <dgm:prSet presAssocID="{BF8A3058-0A70-444B-A403-5BC817142742}" presName="node" presStyleLbl="node1" presStyleIdx="1" presStyleCnt="5" custScaleX="213059" custScaleY="146410" custRadScaleRad="109410" custRadScaleInc="31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3BED5F-381C-472F-B14A-A6A89FEE0D1D}" type="pres">
      <dgm:prSet presAssocID="{BF8A3058-0A70-444B-A403-5BC817142742}" presName="spNode" presStyleCnt="0"/>
      <dgm:spPr/>
    </dgm:pt>
    <dgm:pt modelId="{953B1FF3-16CA-4415-8E7E-1613219BD61E}" type="pres">
      <dgm:prSet presAssocID="{7CFB10B0-5650-4EA3-BE11-E45B6BBDDAC9}" presName="sibTrans" presStyleLbl="sibTrans1D1" presStyleIdx="1" presStyleCnt="5"/>
      <dgm:spPr/>
      <dgm:t>
        <a:bodyPr/>
        <a:lstStyle/>
        <a:p>
          <a:endParaRPr lang="ru-RU"/>
        </a:p>
      </dgm:t>
    </dgm:pt>
    <dgm:pt modelId="{52706373-08D0-4977-BA83-EFDA9F44480C}" type="pres">
      <dgm:prSet presAssocID="{DD6E61A1-797D-4D8F-A56C-11B6DF1D2F9C}" presName="node" presStyleLbl="node1" presStyleIdx="2" presStyleCnt="5" custScaleX="213059" custScaleY="122906" custRadScaleRad="110063" custRadScaleInc="-84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626621-CBD8-4BBF-A961-9043A087FF48}" type="pres">
      <dgm:prSet presAssocID="{DD6E61A1-797D-4D8F-A56C-11B6DF1D2F9C}" presName="spNode" presStyleCnt="0"/>
      <dgm:spPr/>
    </dgm:pt>
    <dgm:pt modelId="{E0F8C2A2-5280-4850-9CDF-E9B93355B936}" type="pres">
      <dgm:prSet presAssocID="{16CF1514-8E2D-4358-B473-347236C1CF23}" presName="sibTrans" presStyleLbl="sibTrans1D1" presStyleIdx="2" presStyleCnt="5"/>
      <dgm:spPr/>
      <dgm:t>
        <a:bodyPr/>
        <a:lstStyle/>
        <a:p>
          <a:endParaRPr lang="ru-RU"/>
        </a:p>
      </dgm:t>
    </dgm:pt>
    <dgm:pt modelId="{2A6FEA53-E397-4E48-87D2-400F1012B570}" type="pres">
      <dgm:prSet presAssocID="{00AFED90-9899-4AF0-A71F-23201827A907}" presName="node" presStyleLbl="node1" presStyleIdx="3" presStyleCnt="5" custScaleX="213059" custScaleY="108951" custRadScaleRad="112540" custRadScaleInc="88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28249-011D-47A6-997D-BAF89DE1466D}" type="pres">
      <dgm:prSet presAssocID="{00AFED90-9899-4AF0-A71F-23201827A907}" presName="spNode" presStyleCnt="0"/>
      <dgm:spPr/>
    </dgm:pt>
    <dgm:pt modelId="{1948D446-251A-4472-A671-885F7D4312FF}" type="pres">
      <dgm:prSet presAssocID="{88192F8C-D3AF-4F0A-BE78-EA509848F9AF}" presName="sibTrans" presStyleLbl="sibTrans1D1" presStyleIdx="3" presStyleCnt="5"/>
      <dgm:spPr/>
      <dgm:t>
        <a:bodyPr/>
        <a:lstStyle/>
        <a:p>
          <a:endParaRPr lang="ru-RU"/>
        </a:p>
      </dgm:t>
    </dgm:pt>
    <dgm:pt modelId="{05E4B471-8320-4B09-8D92-FD412860F67B}" type="pres">
      <dgm:prSet presAssocID="{98BB0D48-154C-4C22-8848-5C93D40AA2B3}" presName="node" presStyleLbl="node1" presStyleIdx="4" presStyleCnt="5" custScaleX="213059" custScaleY="146410" custRadScaleRad="112501" custRadScaleInc="-32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9AEF1-A4DD-492C-9E2E-23BCB37122F6}" type="pres">
      <dgm:prSet presAssocID="{98BB0D48-154C-4C22-8848-5C93D40AA2B3}" presName="spNode" presStyleCnt="0"/>
      <dgm:spPr/>
    </dgm:pt>
    <dgm:pt modelId="{3247D71B-8F1F-49E9-B6BA-A9BB5EB8E61C}" type="pres">
      <dgm:prSet presAssocID="{D0D2D2E8-03D3-4950-8F51-189C3F0A25B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07219A11-A482-4C5C-977D-D3E7E5FAC13F}" srcId="{C4D0B3DE-C7E1-48E5-84DD-677C13BB2747}" destId="{BF8A3058-0A70-444B-A403-5BC817142742}" srcOrd="1" destOrd="0" parTransId="{73E854EB-7626-4903-A99C-82E18A9D1AC2}" sibTransId="{7CFB10B0-5650-4EA3-BE11-E45B6BBDDAC9}"/>
    <dgm:cxn modelId="{7DAF9A8E-90EB-4FE3-A7D0-1AF94098A047}" type="presOf" srcId="{DD6E61A1-797D-4D8F-A56C-11B6DF1D2F9C}" destId="{52706373-08D0-4977-BA83-EFDA9F44480C}" srcOrd="0" destOrd="0" presId="urn:microsoft.com/office/officeart/2005/8/layout/cycle5"/>
    <dgm:cxn modelId="{0E7C4138-33F7-49E6-8647-621046EB684E}" type="presOf" srcId="{98BB0D48-154C-4C22-8848-5C93D40AA2B3}" destId="{05E4B471-8320-4B09-8D92-FD412860F67B}" srcOrd="0" destOrd="0" presId="urn:microsoft.com/office/officeart/2005/8/layout/cycle5"/>
    <dgm:cxn modelId="{48F04642-F007-440E-9585-7EDAFF7690EF}" srcId="{C4D0B3DE-C7E1-48E5-84DD-677C13BB2747}" destId="{98BB0D48-154C-4C22-8848-5C93D40AA2B3}" srcOrd="4" destOrd="0" parTransId="{38BB596A-1625-43BC-8D14-4F7CC14119CB}" sibTransId="{D0D2D2E8-03D3-4950-8F51-189C3F0A25BD}"/>
    <dgm:cxn modelId="{3FC58478-6CB0-4DAC-BC7E-8D0AAB285B18}" type="presOf" srcId="{C4D0B3DE-C7E1-48E5-84DD-677C13BB2747}" destId="{AFE47F07-9FD4-4E01-B688-A8F0D3503F76}" srcOrd="0" destOrd="0" presId="urn:microsoft.com/office/officeart/2005/8/layout/cycle5"/>
    <dgm:cxn modelId="{74C28603-3680-4213-A468-6E1A3D4D3A88}" type="presOf" srcId="{7CFB10B0-5650-4EA3-BE11-E45B6BBDDAC9}" destId="{953B1FF3-16CA-4415-8E7E-1613219BD61E}" srcOrd="0" destOrd="0" presId="urn:microsoft.com/office/officeart/2005/8/layout/cycle5"/>
    <dgm:cxn modelId="{A8AFB9A8-7011-44A2-819B-78B6F961D624}" type="presOf" srcId="{00AFED90-9899-4AF0-A71F-23201827A907}" destId="{2A6FEA53-E397-4E48-87D2-400F1012B570}" srcOrd="0" destOrd="0" presId="urn:microsoft.com/office/officeart/2005/8/layout/cycle5"/>
    <dgm:cxn modelId="{444E5A55-5842-4EF1-A413-AA97E9A3E96D}" srcId="{C4D0B3DE-C7E1-48E5-84DD-677C13BB2747}" destId="{DD6E61A1-797D-4D8F-A56C-11B6DF1D2F9C}" srcOrd="2" destOrd="0" parTransId="{E3FB8D16-067F-466A-941D-F9FB529741CF}" sibTransId="{16CF1514-8E2D-4358-B473-347236C1CF23}"/>
    <dgm:cxn modelId="{72840DD6-D858-42A6-8F92-53DC34FBCC65}" srcId="{C4D0B3DE-C7E1-48E5-84DD-677C13BB2747}" destId="{00AFED90-9899-4AF0-A71F-23201827A907}" srcOrd="3" destOrd="0" parTransId="{9A7156BD-C8C5-43EB-9F9B-8057EB02D8D6}" sibTransId="{88192F8C-D3AF-4F0A-BE78-EA509848F9AF}"/>
    <dgm:cxn modelId="{148EA64E-4421-4BB3-805A-D09F70E248F6}" type="presOf" srcId="{89FE25A4-5555-4259-990C-46DBB0239041}" destId="{090E112B-F3AC-48A0-AB69-E6DDA28CF154}" srcOrd="0" destOrd="0" presId="urn:microsoft.com/office/officeart/2005/8/layout/cycle5"/>
    <dgm:cxn modelId="{9A29C5F0-700C-4183-9656-80E7B0FF8149}" type="presOf" srcId="{BF8A3058-0A70-444B-A403-5BC817142742}" destId="{CBAAD72F-447A-4F25-B81E-6FE752789574}" srcOrd="0" destOrd="0" presId="urn:microsoft.com/office/officeart/2005/8/layout/cycle5"/>
    <dgm:cxn modelId="{6B9203B0-83D2-4164-B9E7-568DFA9C3F9F}" type="presOf" srcId="{ADE5565E-F888-45B4-A952-921EEA865ADC}" destId="{0C76EB0F-2054-4F54-9731-81AB00B3598E}" srcOrd="0" destOrd="0" presId="urn:microsoft.com/office/officeart/2005/8/layout/cycle5"/>
    <dgm:cxn modelId="{7F1AD8FF-C7F8-47A3-86A3-C4DF81373BB0}" type="presOf" srcId="{16CF1514-8E2D-4358-B473-347236C1CF23}" destId="{E0F8C2A2-5280-4850-9CDF-E9B93355B936}" srcOrd="0" destOrd="0" presId="urn:microsoft.com/office/officeart/2005/8/layout/cycle5"/>
    <dgm:cxn modelId="{25859F1A-C935-443A-8D7A-C7325616B1CD}" type="presOf" srcId="{D0D2D2E8-03D3-4950-8F51-189C3F0A25BD}" destId="{3247D71B-8F1F-49E9-B6BA-A9BB5EB8E61C}" srcOrd="0" destOrd="0" presId="urn:microsoft.com/office/officeart/2005/8/layout/cycle5"/>
    <dgm:cxn modelId="{229951F0-EA49-4145-8577-E18471F60555}" type="presOf" srcId="{88192F8C-D3AF-4F0A-BE78-EA509848F9AF}" destId="{1948D446-251A-4472-A671-885F7D4312FF}" srcOrd="0" destOrd="0" presId="urn:microsoft.com/office/officeart/2005/8/layout/cycle5"/>
    <dgm:cxn modelId="{B4059524-7189-47A4-BB85-333305EE811B}" srcId="{C4D0B3DE-C7E1-48E5-84DD-677C13BB2747}" destId="{ADE5565E-F888-45B4-A952-921EEA865ADC}" srcOrd="0" destOrd="0" parTransId="{045D7B62-1882-4B98-B040-3147768DB3E7}" sibTransId="{89FE25A4-5555-4259-990C-46DBB0239041}"/>
    <dgm:cxn modelId="{2E78D46D-489F-490D-BD85-7A5B98EB5455}" type="presParOf" srcId="{AFE47F07-9FD4-4E01-B688-A8F0D3503F76}" destId="{0C76EB0F-2054-4F54-9731-81AB00B3598E}" srcOrd="0" destOrd="0" presId="urn:microsoft.com/office/officeart/2005/8/layout/cycle5"/>
    <dgm:cxn modelId="{F7D5D4DF-2B8B-4682-9803-0626D8EB8DE1}" type="presParOf" srcId="{AFE47F07-9FD4-4E01-B688-A8F0D3503F76}" destId="{32D9E790-28CE-402B-B5BF-DC7CCC60A414}" srcOrd="1" destOrd="0" presId="urn:microsoft.com/office/officeart/2005/8/layout/cycle5"/>
    <dgm:cxn modelId="{E2083B2A-90AE-49DB-A4E7-379900315348}" type="presParOf" srcId="{AFE47F07-9FD4-4E01-B688-A8F0D3503F76}" destId="{090E112B-F3AC-48A0-AB69-E6DDA28CF154}" srcOrd="2" destOrd="0" presId="urn:microsoft.com/office/officeart/2005/8/layout/cycle5"/>
    <dgm:cxn modelId="{51EBAA41-D2C0-4772-A2C2-EC86D5F1D1D9}" type="presParOf" srcId="{AFE47F07-9FD4-4E01-B688-A8F0D3503F76}" destId="{CBAAD72F-447A-4F25-B81E-6FE752789574}" srcOrd="3" destOrd="0" presId="urn:microsoft.com/office/officeart/2005/8/layout/cycle5"/>
    <dgm:cxn modelId="{6FDB8FD8-1734-46E1-9056-529187721893}" type="presParOf" srcId="{AFE47F07-9FD4-4E01-B688-A8F0D3503F76}" destId="{AC3BED5F-381C-472F-B14A-A6A89FEE0D1D}" srcOrd="4" destOrd="0" presId="urn:microsoft.com/office/officeart/2005/8/layout/cycle5"/>
    <dgm:cxn modelId="{72D2F17C-8226-4794-AED6-B216263349B3}" type="presParOf" srcId="{AFE47F07-9FD4-4E01-B688-A8F0D3503F76}" destId="{953B1FF3-16CA-4415-8E7E-1613219BD61E}" srcOrd="5" destOrd="0" presId="urn:microsoft.com/office/officeart/2005/8/layout/cycle5"/>
    <dgm:cxn modelId="{72746F6C-7917-4C2A-A5A4-B81056F69FCB}" type="presParOf" srcId="{AFE47F07-9FD4-4E01-B688-A8F0D3503F76}" destId="{52706373-08D0-4977-BA83-EFDA9F44480C}" srcOrd="6" destOrd="0" presId="urn:microsoft.com/office/officeart/2005/8/layout/cycle5"/>
    <dgm:cxn modelId="{7D09241D-75EA-489B-9548-30E8AFFF9795}" type="presParOf" srcId="{AFE47F07-9FD4-4E01-B688-A8F0D3503F76}" destId="{DA626621-CBD8-4BBF-A961-9043A087FF48}" srcOrd="7" destOrd="0" presId="urn:microsoft.com/office/officeart/2005/8/layout/cycle5"/>
    <dgm:cxn modelId="{6B2E37D7-4946-42F0-87E7-8B06EECC613B}" type="presParOf" srcId="{AFE47F07-9FD4-4E01-B688-A8F0D3503F76}" destId="{E0F8C2A2-5280-4850-9CDF-E9B93355B936}" srcOrd="8" destOrd="0" presId="urn:microsoft.com/office/officeart/2005/8/layout/cycle5"/>
    <dgm:cxn modelId="{253036C7-260E-4D56-AC23-3A01A87FFDFE}" type="presParOf" srcId="{AFE47F07-9FD4-4E01-B688-A8F0D3503F76}" destId="{2A6FEA53-E397-4E48-87D2-400F1012B570}" srcOrd="9" destOrd="0" presId="urn:microsoft.com/office/officeart/2005/8/layout/cycle5"/>
    <dgm:cxn modelId="{B6305766-B2DB-407B-B342-EA87606B0113}" type="presParOf" srcId="{AFE47F07-9FD4-4E01-B688-A8F0D3503F76}" destId="{B0928249-011D-47A6-997D-BAF89DE1466D}" srcOrd="10" destOrd="0" presId="urn:microsoft.com/office/officeart/2005/8/layout/cycle5"/>
    <dgm:cxn modelId="{1F2485FC-53E1-4C55-9E9D-5370A6F98957}" type="presParOf" srcId="{AFE47F07-9FD4-4E01-B688-A8F0D3503F76}" destId="{1948D446-251A-4472-A671-885F7D4312FF}" srcOrd="11" destOrd="0" presId="urn:microsoft.com/office/officeart/2005/8/layout/cycle5"/>
    <dgm:cxn modelId="{322AC1A5-37C1-4A7D-B8A2-02F533F3EFF4}" type="presParOf" srcId="{AFE47F07-9FD4-4E01-B688-A8F0D3503F76}" destId="{05E4B471-8320-4B09-8D92-FD412860F67B}" srcOrd="12" destOrd="0" presId="urn:microsoft.com/office/officeart/2005/8/layout/cycle5"/>
    <dgm:cxn modelId="{C9D7663F-EA7D-41CC-9160-E4FE085F379F}" type="presParOf" srcId="{AFE47F07-9FD4-4E01-B688-A8F0D3503F76}" destId="{D6B9AEF1-A4DD-492C-9E2E-23BCB37122F6}" srcOrd="13" destOrd="0" presId="urn:microsoft.com/office/officeart/2005/8/layout/cycle5"/>
    <dgm:cxn modelId="{CC25DE38-6F05-4E2F-81E7-1F67A5703BC1}" type="presParOf" srcId="{AFE47F07-9FD4-4E01-B688-A8F0D3503F76}" destId="{3247D71B-8F1F-49E9-B6BA-A9BB5EB8E61C}" srcOrd="14" destOrd="0" presId="urn:microsoft.com/office/officeart/2005/8/layout/cycle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A9EFABB-295A-4208-A6CE-A1E23B2DD749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727879-615E-408A-A5D1-AC1A8A20695C}">
      <dgm:prSet phldrT="[Текст]" custT="1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40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Инструктор по ФК</a:t>
          </a:r>
          <a:endParaRPr lang="ru-RU" sz="3600" dirty="0"/>
        </a:p>
      </dgm:t>
    </dgm:pt>
    <dgm:pt modelId="{3E460E7C-8ECA-4807-BB37-328D599528A8}" type="parTrans" cxnId="{94438E54-934D-4EF6-A351-E2D9B0A6067E}">
      <dgm:prSet/>
      <dgm:spPr/>
      <dgm:t>
        <a:bodyPr/>
        <a:lstStyle/>
        <a:p>
          <a:endParaRPr lang="ru-RU"/>
        </a:p>
      </dgm:t>
    </dgm:pt>
    <dgm:pt modelId="{6B8CCAD4-7FD0-44D2-AEC6-D0CC252731DE}" type="sibTrans" cxnId="{94438E54-934D-4EF6-A351-E2D9B0A6067E}">
      <dgm:prSet/>
      <dgm:spPr/>
      <dgm:t>
        <a:bodyPr/>
        <a:lstStyle/>
        <a:p>
          <a:endParaRPr lang="ru-RU"/>
        </a:p>
      </dgm:t>
    </dgm:pt>
    <dgm:pt modelId="{FE82DF2A-87EB-4B6C-95B6-4CE4CFCBB132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endParaRPr lang="ru-RU" sz="3200" b="1" dirty="0" smtClean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</a:t>
          </a:r>
        </a:p>
        <a:p>
          <a:endParaRPr lang="ru-RU" sz="3200" dirty="0"/>
        </a:p>
      </dgm:t>
    </dgm:pt>
    <dgm:pt modelId="{F62D9771-E56B-4C18-9009-FBD49B4CF5C4}" type="parTrans" cxnId="{5403CB64-7636-4EF3-A75E-46C13C74B3F0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451F5DF3-75E5-41B1-BD58-F3D1E20A5162}" type="sibTrans" cxnId="{5403CB64-7636-4EF3-A75E-46C13C74B3F0}">
      <dgm:prSet/>
      <dgm:spPr/>
      <dgm:t>
        <a:bodyPr/>
        <a:lstStyle/>
        <a:p>
          <a:endParaRPr lang="ru-RU"/>
        </a:p>
      </dgm:t>
    </dgm:pt>
    <dgm:pt modelId="{97E3C399-EDA4-4C8C-A071-52A44FC0717E}">
      <dgm:prSet phldrT="[Текст]" custT="1"/>
      <dgm:spPr>
        <a:solidFill>
          <a:srgbClr val="99FF99"/>
        </a:solidFill>
        <a:ln>
          <a:solidFill>
            <a:srgbClr val="00B050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</a:t>
          </a:r>
          <a:endParaRPr lang="ru-RU" sz="3200" dirty="0"/>
        </a:p>
      </dgm:t>
    </dgm:pt>
    <dgm:pt modelId="{A8EA7FEE-1DDE-4959-8D17-8772173E4C23}" type="parTrans" cxnId="{475E10DA-BF91-4D93-A7F4-A6AD9B3DD987}">
      <dgm:prSet/>
      <dgm:spPr>
        <a:ln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373D0B6C-2564-4C82-9CAD-72B494548034}" type="sibTrans" cxnId="{475E10DA-BF91-4D93-A7F4-A6AD9B3DD987}">
      <dgm:prSet/>
      <dgm:spPr/>
      <dgm:t>
        <a:bodyPr/>
        <a:lstStyle/>
        <a:p>
          <a:endParaRPr lang="ru-RU"/>
        </a:p>
      </dgm:t>
    </dgm:pt>
    <dgm:pt modelId="{62CAFDA6-B70D-4ED3-9F96-89F862C18B26}" type="pres">
      <dgm:prSet presAssocID="{BA9EFABB-295A-4208-A6CE-A1E23B2DD74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D1B8CE2-01C2-4B7F-94F5-8BFF4EAD90CB}" type="pres">
      <dgm:prSet presAssocID="{53727879-615E-408A-A5D1-AC1A8A20695C}" presName="singleCycle" presStyleCnt="0"/>
      <dgm:spPr/>
    </dgm:pt>
    <dgm:pt modelId="{AF28E796-609E-48D8-BB2B-87C60A58CCDB}" type="pres">
      <dgm:prSet presAssocID="{53727879-615E-408A-A5D1-AC1A8A20695C}" presName="singleCenter" presStyleLbl="node1" presStyleIdx="0" presStyleCnt="3" custScaleX="260870" custLinFactNeighborX="-56869" custLinFactNeighborY="239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3FBA353-3C72-4AC9-9359-9F9677B5D6F0}" type="pres">
      <dgm:prSet presAssocID="{F62D9771-E56B-4C18-9009-FBD49B4CF5C4}" presName="Name56" presStyleLbl="parChTrans1D2" presStyleIdx="0" presStyleCnt="2"/>
      <dgm:spPr/>
      <dgm:t>
        <a:bodyPr/>
        <a:lstStyle/>
        <a:p>
          <a:endParaRPr lang="ru-RU"/>
        </a:p>
      </dgm:t>
    </dgm:pt>
    <dgm:pt modelId="{F760C5F3-FC86-45F4-A67C-7E24780C6073}" type="pres">
      <dgm:prSet presAssocID="{FE82DF2A-87EB-4B6C-95B6-4CE4CFCBB132}" presName="text0" presStyleLbl="node1" presStyleIdx="1" presStyleCnt="3" custScaleX="470369" custScaleY="90534" custRadScaleRad="118196" custRadScaleInc="52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18F71-1EAA-4FED-8AB2-C12C493834B2}" type="pres">
      <dgm:prSet presAssocID="{A8EA7FEE-1DDE-4959-8D17-8772173E4C23}" presName="Name56" presStyleLbl="parChTrans1D2" presStyleIdx="1" presStyleCnt="2"/>
      <dgm:spPr/>
      <dgm:t>
        <a:bodyPr/>
        <a:lstStyle/>
        <a:p>
          <a:endParaRPr lang="ru-RU"/>
        </a:p>
      </dgm:t>
    </dgm:pt>
    <dgm:pt modelId="{2F1B91EA-910A-4E48-8022-EA585CF9E1CF}" type="pres">
      <dgm:prSet presAssocID="{97E3C399-EDA4-4C8C-A071-52A44FC0717E}" presName="text0" presStyleLbl="node1" presStyleIdx="2" presStyleCnt="3" custScaleX="468002" custScaleY="93449" custRadScaleRad="119708" custRadScaleInc="-51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E7F0A0-60B4-4269-A5D6-55D565D947DA}" type="presOf" srcId="{FE82DF2A-87EB-4B6C-95B6-4CE4CFCBB132}" destId="{F760C5F3-FC86-45F4-A67C-7E24780C6073}" srcOrd="0" destOrd="0" presId="urn:microsoft.com/office/officeart/2008/layout/RadialCluster"/>
    <dgm:cxn modelId="{BB0389ED-5994-432D-BF59-42A8710AE17C}" type="presOf" srcId="{53727879-615E-408A-A5D1-AC1A8A20695C}" destId="{AF28E796-609E-48D8-BB2B-87C60A58CCDB}" srcOrd="0" destOrd="0" presId="urn:microsoft.com/office/officeart/2008/layout/RadialCluster"/>
    <dgm:cxn modelId="{94438E54-934D-4EF6-A351-E2D9B0A6067E}" srcId="{BA9EFABB-295A-4208-A6CE-A1E23B2DD749}" destId="{53727879-615E-408A-A5D1-AC1A8A20695C}" srcOrd="0" destOrd="0" parTransId="{3E460E7C-8ECA-4807-BB37-328D599528A8}" sibTransId="{6B8CCAD4-7FD0-44D2-AEC6-D0CC252731DE}"/>
    <dgm:cxn modelId="{7E3B7B6E-8F82-4B86-AF0A-1106CED7839D}" type="presOf" srcId="{BA9EFABB-295A-4208-A6CE-A1E23B2DD749}" destId="{62CAFDA6-B70D-4ED3-9F96-89F862C18B26}" srcOrd="0" destOrd="0" presId="urn:microsoft.com/office/officeart/2008/layout/RadialCluster"/>
    <dgm:cxn modelId="{93870701-75C1-42E0-8646-1C2B5FDA0380}" type="presOf" srcId="{A8EA7FEE-1DDE-4959-8D17-8772173E4C23}" destId="{18018F71-1EAA-4FED-8AB2-C12C493834B2}" srcOrd="0" destOrd="0" presId="urn:microsoft.com/office/officeart/2008/layout/RadialCluster"/>
    <dgm:cxn modelId="{475E10DA-BF91-4D93-A7F4-A6AD9B3DD987}" srcId="{53727879-615E-408A-A5D1-AC1A8A20695C}" destId="{97E3C399-EDA4-4C8C-A071-52A44FC0717E}" srcOrd="1" destOrd="0" parTransId="{A8EA7FEE-1DDE-4959-8D17-8772173E4C23}" sibTransId="{373D0B6C-2564-4C82-9CAD-72B494548034}"/>
    <dgm:cxn modelId="{BEBD2235-7E2F-4B08-B043-607FB8E3969F}" type="presOf" srcId="{F62D9771-E56B-4C18-9009-FBD49B4CF5C4}" destId="{23FBA353-3C72-4AC9-9359-9F9677B5D6F0}" srcOrd="0" destOrd="0" presId="urn:microsoft.com/office/officeart/2008/layout/RadialCluster"/>
    <dgm:cxn modelId="{5403CB64-7636-4EF3-A75E-46C13C74B3F0}" srcId="{53727879-615E-408A-A5D1-AC1A8A20695C}" destId="{FE82DF2A-87EB-4B6C-95B6-4CE4CFCBB132}" srcOrd="0" destOrd="0" parTransId="{F62D9771-E56B-4C18-9009-FBD49B4CF5C4}" sibTransId="{451F5DF3-75E5-41B1-BD58-F3D1E20A5162}"/>
    <dgm:cxn modelId="{B6ACBDFE-DBC6-46B8-99B5-B92109FD36AA}" type="presOf" srcId="{97E3C399-EDA4-4C8C-A071-52A44FC0717E}" destId="{2F1B91EA-910A-4E48-8022-EA585CF9E1CF}" srcOrd="0" destOrd="0" presId="urn:microsoft.com/office/officeart/2008/layout/RadialCluster"/>
    <dgm:cxn modelId="{FFB065C5-30B2-466A-8BD1-7CD4B30AB7EB}" type="presParOf" srcId="{62CAFDA6-B70D-4ED3-9F96-89F862C18B26}" destId="{7D1B8CE2-01C2-4B7F-94F5-8BFF4EAD90CB}" srcOrd="0" destOrd="0" presId="urn:microsoft.com/office/officeart/2008/layout/RadialCluster"/>
    <dgm:cxn modelId="{93F19334-CBE9-4EBA-B5E8-921D2BD7E7D0}" type="presParOf" srcId="{7D1B8CE2-01C2-4B7F-94F5-8BFF4EAD90CB}" destId="{AF28E796-609E-48D8-BB2B-87C60A58CCDB}" srcOrd="0" destOrd="0" presId="urn:microsoft.com/office/officeart/2008/layout/RadialCluster"/>
    <dgm:cxn modelId="{0824C5F9-85E8-4EDB-A197-A1D8AD28210B}" type="presParOf" srcId="{7D1B8CE2-01C2-4B7F-94F5-8BFF4EAD90CB}" destId="{23FBA353-3C72-4AC9-9359-9F9677B5D6F0}" srcOrd="1" destOrd="0" presId="urn:microsoft.com/office/officeart/2008/layout/RadialCluster"/>
    <dgm:cxn modelId="{70E3D176-A844-4B94-8D65-BC52CBB704F4}" type="presParOf" srcId="{7D1B8CE2-01C2-4B7F-94F5-8BFF4EAD90CB}" destId="{F760C5F3-FC86-45F4-A67C-7E24780C6073}" srcOrd="2" destOrd="0" presId="urn:microsoft.com/office/officeart/2008/layout/RadialCluster"/>
    <dgm:cxn modelId="{F8EE2F8F-22AE-41CD-94AC-DAB8AA954C57}" type="presParOf" srcId="{7D1B8CE2-01C2-4B7F-94F5-8BFF4EAD90CB}" destId="{18018F71-1EAA-4FED-8AB2-C12C493834B2}" srcOrd="3" destOrd="0" presId="urn:microsoft.com/office/officeart/2008/layout/RadialCluster"/>
    <dgm:cxn modelId="{086FAFAB-7901-49D0-A81E-FAFECA8958B1}" type="presParOf" srcId="{7D1B8CE2-01C2-4B7F-94F5-8BFF4EAD90CB}" destId="{2F1B91EA-910A-4E48-8022-EA585CF9E1CF}" srcOrd="4" destOrd="0" presId="urn:microsoft.com/office/officeart/2008/layout/RadialCluster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D0F99F-FB58-4906-BFE3-234594BA92A4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E2D3A4-92D1-4698-9D96-834881FBF5AB}">
      <dgm:prSet phldrT="[Текст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коррекционной работы воспитателя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C5D75A-34AF-4B35-96AD-E7CCC75D0858}" type="parTrans" cxnId="{2F697454-2B5C-4BDA-A0F9-96BE7603B0E7}">
      <dgm:prSet/>
      <dgm:spPr/>
      <dgm:t>
        <a:bodyPr/>
        <a:lstStyle/>
        <a:p>
          <a:endParaRPr lang="ru-RU"/>
        </a:p>
      </dgm:t>
    </dgm:pt>
    <dgm:pt modelId="{08D33183-93B3-4653-BB40-EC6F0CE9C367}" type="sibTrans" cxnId="{2F697454-2B5C-4BDA-A0F9-96BE7603B0E7}">
      <dgm:prSet/>
      <dgm:spPr/>
      <dgm:t>
        <a:bodyPr/>
        <a:lstStyle/>
        <a:p>
          <a:endParaRPr lang="ru-RU"/>
        </a:p>
      </dgm:t>
    </dgm:pt>
    <dgm:pt modelId="{EF99442D-A709-4E53-AB85-470966399D7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Артикуляционная гимнастик</a:t>
          </a:r>
          <a:r>
            <a:rPr lang="ru-RU" sz="2000" b="1" dirty="0" smtClean="0"/>
            <a:t>а</a:t>
          </a:r>
          <a:endParaRPr lang="ru-RU" sz="2000" b="1" dirty="0"/>
        </a:p>
      </dgm:t>
    </dgm:pt>
    <dgm:pt modelId="{B175E019-E535-478A-BF55-4300B00CAC72}" type="parTrans" cxnId="{486E4589-9941-45D7-8166-03F354198F99}">
      <dgm:prSet/>
      <dgm:spPr/>
      <dgm:t>
        <a:bodyPr/>
        <a:lstStyle/>
        <a:p>
          <a:endParaRPr lang="ru-RU"/>
        </a:p>
      </dgm:t>
    </dgm:pt>
    <dgm:pt modelId="{CF86EA38-FC6E-4465-816A-F8E7DD7CF1FD}" type="sibTrans" cxnId="{486E4589-9941-45D7-8166-03F354198F99}">
      <dgm:prSet/>
      <dgm:spPr/>
      <dgm:t>
        <a:bodyPr/>
        <a:lstStyle/>
        <a:p>
          <a:endParaRPr lang="ru-RU"/>
        </a:p>
      </dgm:t>
    </dgm:pt>
    <dgm:pt modelId="{3B6CC9AA-A90F-45AB-B7E6-78495648359C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Пальчиковая гимнастика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ADCC70-35D2-4D16-B882-A01E07213CF2}" type="parTrans" cxnId="{418A32D3-69BB-4E35-BB7A-F8C4A469444E}">
      <dgm:prSet/>
      <dgm:spPr/>
      <dgm:t>
        <a:bodyPr/>
        <a:lstStyle/>
        <a:p>
          <a:endParaRPr lang="ru-RU"/>
        </a:p>
      </dgm:t>
    </dgm:pt>
    <dgm:pt modelId="{18B75488-7334-4F2F-9281-B9B5CC029F8B}" type="sibTrans" cxnId="{418A32D3-69BB-4E35-BB7A-F8C4A469444E}">
      <dgm:prSet/>
      <dgm:spPr/>
      <dgm:t>
        <a:bodyPr/>
        <a:lstStyle/>
        <a:p>
          <a:endParaRPr lang="ru-RU"/>
        </a:p>
      </dgm:t>
    </dgm:pt>
    <dgm:pt modelId="{F14833B6-2CD8-474D-8BB7-25E5E4FBDD5C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Коррекционный час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2A8A1B-B3E7-4FBC-9339-8D57D1ACD926}" type="parTrans" cxnId="{D841C12B-3573-4A78-BB36-71D758339E25}">
      <dgm:prSet/>
      <dgm:spPr/>
      <dgm:t>
        <a:bodyPr/>
        <a:lstStyle/>
        <a:p>
          <a:endParaRPr lang="ru-RU"/>
        </a:p>
      </dgm:t>
    </dgm:pt>
    <dgm:pt modelId="{1B874A86-66CD-4C94-A394-559B0FB0B05A}" type="sibTrans" cxnId="{D841C12B-3573-4A78-BB36-71D758339E25}">
      <dgm:prSet/>
      <dgm:spPr/>
      <dgm:t>
        <a:bodyPr/>
        <a:lstStyle/>
        <a:p>
          <a:endParaRPr lang="ru-RU"/>
        </a:p>
      </dgm:t>
    </dgm:pt>
    <dgm:pt modelId="{1A63E964-EA97-4ED3-B334-95C626DF9EB7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Коррекционная работа вне занятий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Индивидуальная работа, режимные моменты, самообслуживание, прогулки, экскурсии,  игры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,</a:t>
          </a: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совместная деятельность</a:t>
          </a:r>
          <a:endParaRPr lang="ru-RU" sz="16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6339BD-C9FF-453C-A881-EE2674718C9C}" type="parTrans" cxnId="{113845F1-284F-4BEB-8E0D-DC1ED8F108BF}">
      <dgm:prSet/>
      <dgm:spPr/>
      <dgm:t>
        <a:bodyPr/>
        <a:lstStyle/>
        <a:p>
          <a:endParaRPr lang="ru-RU"/>
        </a:p>
      </dgm:t>
    </dgm:pt>
    <dgm:pt modelId="{D63A64F4-516F-453D-BF72-52A1CCBDE650}" type="sibTrans" cxnId="{113845F1-284F-4BEB-8E0D-DC1ED8F108BF}">
      <dgm:prSet/>
      <dgm:spPr/>
      <dgm:t>
        <a:bodyPr/>
        <a:lstStyle/>
        <a:p>
          <a:endParaRPr lang="ru-RU"/>
        </a:p>
      </dgm:t>
    </dgm:pt>
    <dgm:pt modelId="{E96E9C39-E47F-4956-85B9-05F5297DD67C}">
      <dgm:prSet custT="1"/>
      <dgm:spPr/>
      <dgm:t>
        <a:bodyPr/>
        <a:lstStyle/>
        <a:p>
          <a:r>
            <a:rPr lang="ru-RU" sz="2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ООД</a:t>
          </a:r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29B83E-AA39-42D1-AA8F-CF9151EE6704}" type="parTrans" cxnId="{97F414DC-C443-4E64-B11F-C03F38F93BB4}">
      <dgm:prSet/>
      <dgm:spPr/>
      <dgm:t>
        <a:bodyPr/>
        <a:lstStyle/>
        <a:p>
          <a:endParaRPr lang="ru-RU"/>
        </a:p>
      </dgm:t>
    </dgm:pt>
    <dgm:pt modelId="{727AD245-DE8C-462B-A542-BEDE15B01176}" type="sibTrans" cxnId="{97F414DC-C443-4E64-B11F-C03F38F93BB4}">
      <dgm:prSet/>
      <dgm:spPr/>
      <dgm:t>
        <a:bodyPr/>
        <a:lstStyle/>
        <a:p>
          <a:endParaRPr lang="ru-RU"/>
        </a:p>
      </dgm:t>
    </dgm:pt>
    <dgm:pt modelId="{0EE67C51-3B44-4E58-A147-9EF2F025F714}">
      <dgm:prSet custScaleX="183487" custScaleY="101606" custRadScaleRad="104814" custRadScaleInc="43238"/>
      <dgm:spPr/>
      <dgm:t>
        <a:bodyPr/>
        <a:lstStyle/>
        <a:p>
          <a:endParaRPr lang="ru-RU"/>
        </a:p>
      </dgm:t>
    </dgm:pt>
    <dgm:pt modelId="{3AE8F8B9-88F8-4B86-9DA8-E7EB67C859CA}" type="parTrans" cxnId="{6EB98A52-E548-450F-B79A-63429EF6CC37}">
      <dgm:prSet/>
      <dgm:spPr/>
      <dgm:t>
        <a:bodyPr/>
        <a:lstStyle/>
        <a:p>
          <a:endParaRPr lang="ru-RU"/>
        </a:p>
      </dgm:t>
    </dgm:pt>
    <dgm:pt modelId="{B246B214-C95C-4BB8-AA6C-8EBAFDCC473C}" type="sibTrans" cxnId="{6EB98A52-E548-450F-B79A-63429EF6CC37}">
      <dgm:prSet/>
      <dgm:spPr/>
      <dgm:t>
        <a:bodyPr/>
        <a:lstStyle/>
        <a:p>
          <a:endParaRPr lang="ru-RU"/>
        </a:p>
      </dgm:t>
    </dgm:pt>
    <dgm:pt modelId="{5ABD68CE-ED50-41BA-8827-F7CDE2A59528}" type="pres">
      <dgm:prSet presAssocID="{08D0F99F-FB58-4906-BFE3-234594BA92A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19DE86-7C0E-43CE-8500-58471B1A753D}" type="pres">
      <dgm:prSet presAssocID="{3AE2D3A4-92D1-4698-9D96-834881FBF5AB}" presName="centerShape" presStyleLbl="node0" presStyleIdx="0" presStyleCnt="1" custScaleX="120152"/>
      <dgm:spPr/>
      <dgm:t>
        <a:bodyPr/>
        <a:lstStyle/>
        <a:p>
          <a:endParaRPr lang="ru-RU"/>
        </a:p>
      </dgm:t>
    </dgm:pt>
    <dgm:pt modelId="{A7EACFAE-CBA1-497B-B403-89473B97EF16}" type="pres">
      <dgm:prSet presAssocID="{EF99442D-A709-4E53-AB85-470966399D79}" presName="node" presStyleLbl="node1" presStyleIdx="0" presStyleCnt="5" custScaleX="198275" custScaleY="96569" custRadScaleRad="117049" custRadScaleInc="-13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4B1A20-37FA-4E1E-A6C2-1AB2DAE93817}" type="pres">
      <dgm:prSet presAssocID="{EF99442D-A709-4E53-AB85-470966399D79}" presName="dummy" presStyleCnt="0"/>
      <dgm:spPr/>
    </dgm:pt>
    <dgm:pt modelId="{608F47E9-A47E-401C-8CE4-5141CE48A95F}" type="pres">
      <dgm:prSet presAssocID="{CF86EA38-FC6E-4465-816A-F8E7DD7CF1FD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4A539B3-9A7D-4602-8135-455639F115CC}" type="pres">
      <dgm:prSet presAssocID="{3B6CC9AA-A90F-45AB-B7E6-78495648359C}" presName="node" presStyleLbl="node1" presStyleIdx="1" presStyleCnt="5" custScaleX="197720" custScaleY="112725" custRadScaleRad="98319" custRadScaleInc="-121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B69DC-7F56-40FD-9A47-3E936579D227}" type="pres">
      <dgm:prSet presAssocID="{3B6CC9AA-A90F-45AB-B7E6-78495648359C}" presName="dummy" presStyleCnt="0"/>
      <dgm:spPr/>
    </dgm:pt>
    <dgm:pt modelId="{C2B351E9-279D-4094-8F39-B2ADF1A5DAC1}" type="pres">
      <dgm:prSet presAssocID="{18B75488-7334-4F2F-9281-B9B5CC029F8B}" presName="sibTrans" presStyleLbl="sibTrans2D1" presStyleIdx="1" presStyleCnt="5"/>
      <dgm:spPr/>
      <dgm:t>
        <a:bodyPr/>
        <a:lstStyle/>
        <a:p>
          <a:endParaRPr lang="ru-RU"/>
        </a:p>
      </dgm:t>
    </dgm:pt>
    <dgm:pt modelId="{F394B6B0-2711-4827-9E2C-9630921FEF2A}" type="pres">
      <dgm:prSet presAssocID="{F14833B6-2CD8-474D-8BB7-25E5E4FBDD5C}" presName="node" presStyleLbl="node1" presStyleIdx="2" presStyleCnt="5" custScaleX="201588" custScaleY="108763" custRadScaleRad="121429" custRadScaleInc="402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BD136-41B4-43F8-9A7F-56AAEA5E3636}" type="pres">
      <dgm:prSet presAssocID="{F14833B6-2CD8-474D-8BB7-25E5E4FBDD5C}" presName="dummy" presStyleCnt="0"/>
      <dgm:spPr/>
    </dgm:pt>
    <dgm:pt modelId="{81073358-41FB-4B5C-94F9-38BCBCC80A5C}" type="pres">
      <dgm:prSet presAssocID="{1B874A86-66CD-4C94-A394-559B0FB0B05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FF58F2D-50EA-4FE4-8D1E-148844A856D3}" type="pres">
      <dgm:prSet presAssocID="{E96E9C39-E47F-4956-85B9-05F5297DD67C}" presName="node" presStyleLbl="node1" presStyleIdx="3" presStyleCnt="5" custScaleX="183487" custScaleY="101606" custRadScaleRad="115056" custRadScaleInc="291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C1B5A-E6EB-48BC-AE0B-3F856B3A06AF}" type="pres">
      <dgm:prSet presAssocID="{E96E9C39-E47F-4956-85B9-05F5297DD67C}" presName="dummy" presStyleCnt="0"/>
      <dgm:spPr/>
    </dgm:pt>
    <dgm:pt modelId="{20A93E74-812F-43AE-A223-5A77AFCF28C0}" type="pres">
      <dgm:prSet presAssocID="{727AD245-DE8C-462B-A542-BEDE15B01176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2E81CCA-EB64-4DD0-99F7-74F24AE43F91}" type="pres">
      <dgm:prSet presAssocID="{1A63E964-EA97-4ED3-B334-95C626DF9EB7}" presName="node" presStyleLbl="node1" presStyleIdx="4" presStyleCnt="5" custScaleX="278025" custScaleY="114426" custRadScaleRad="90021" custRadScaleInc="-568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3304E-0B4E-4CF1-A3CA-30B3599EF1B9}" type="pres">
      <dgm:prSet presAssocID="{1A63E964-EA97-4ED3-B334-95C626DF9EB7}" presName="dummy" presStyleCnt="0"/>
      <dgm:spPr/>
    </dgm:pt>
    <dgm:pt modelId="{3B8957F1-418E-49BE-9C51-A3E8663A1197}" type="pres">
      <dgm:prSet presAssocID="{D63A64F4-516F-453D-BF72-52A1CCBDE650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53517FB-C1ED-499A-AC11-7907492A4EA9}" type="presOf" srcId="{1A63E964-EA97-4ED3-B334-95C626DF9EB7}" destId="{A2E81CCA-EB64-4DD0-99F7-74F24AE43F91}" srcOrd="0" destOrd="0" presId="urn:microsoft.com/office/officeart/2005/8/layout/radial6"/>
    <dgm:cxn modelId="{720BC493-A246-4B23-9780-CFE5EB3AF7CD}" type="presOf" srcId="{1B874A86-66CD-4C94-A394-559B0FB0B05A}" destId="{81073358-41FB-4B5C-94F9-38BCBCC80A5C}" srcOrd="0" destOrd="0" presId="urn:microsoft.com/office/officeart/2005/8/layout/radial6"/>
    <dgm:cxn modelId="{72409713-3EF5-432F-8724-4BD5098F2986}" type="presOf" srcId="{18B75488-7334-4F2F-9281-B9B5CC029F8B}" destId="{C2B351E9-279D-4094-8F39-B2ADF1A5DAC1}" srcOrd="0" destOrd="0" presId="urn:microsoft.com/office/officeart/2005/8/layout/radial6"/>
    <dgm:cxn modelId="{01974BD0-77C7-442F-A98F-46CDBED52D54}" type="presOf" srcId="{3B6CC9AA-A90F-45AB-B7E6-78495648359C}" destId="{64A539B3-9A7D-4602-8135-455639F115CC}" srcOrd="0" destOrd="0" presId="urn:microsoft.com/office/officeart/2005/8/layout/radial6"/>
    <dgm:cxn modelId="{6EB98A52-E548-450F-B79A-63429EF6CC37}" srcId="{08D0F99F-FB58-4906-BFE3-234594BA92A4}" destId="{0EE67C51-3B44-4E58-A147-9EF2F025F714}" srcOrd="1" destOrd="0" parTransId="{3AE8F8B9-88F8-4B86-9DA8-E7EB67C859CA}" sibTransId="{B246B214-C95C-4BB8-AA6C-8EBAFDCC473C}"/>
    <dgm:cxn modelId="{2F1DC3E9-A642-41CE-81F5-96C7D6281577}" type="presOf" srcId="{727AD245-DE8C-462B-A542-BEDE15B01176}" destId="{20A93E74-812F-43AE-A223-5A77AFCF28C0}" srcOrd="0" destOrd="0" presId="urn:microsoft.com/office/officeart/2005/8/layout/radial6"/>
    <dgm:cxn modelId="{418A32D3-69BB-4E35-BB7A-F8C4A469444E}" srcId="{3AE2D3A4-92D1-4698-9D96-834881FBF5AB}" destId="{3B6CC9AA-A90F-45AB-B7E6-78495648359C}" srcOrd="1" destOrd="0" parTransId="{6EADCC70-35D2-4D16-B882-A01E07213CF2}" sibTransId="{18B75488-7334-4F2F-9281-B9B5CC029F8B}"/>
    <dgm:cxn modelId="{68E3737F-46D4-47A1-820F-2103454E09FF}" type="presOf" srcId="{F14833B6-2CD8-474D-8BB7-25E5E4FBDD5C}" destId="{F394B6B0-2711-4827-9E2C-9630921FEF2A}" srcOrd="0" destOrd="0" presId="urn:microsoft.com/office/officeart/2005/8/layout/radial6"/>
    <dgm:cxn modelId="{E76EEC05-EBF2-43B9-AAFD-FF3A0D8886B4}" type="presOf" srcId="{E96E9C39-E47F-4956-85B9-05F5297DD67C}" destId="{CFF58F2D-50EA-4FE4-8D1E-148844A856D3}" srcOrd="0" destOrd="0" presId="urn:microsoft.com/office/officeart/2005/8/layout/radial6"/>
    <dgm:cxn modelId="{113845F1-284F-4BEB-8E0D-DC1ED8F108BF}" srcId="{3AE2D3A4-92D1-4698-9D96-834881FBF5AB}" destId="{1A63E964-EA97-4ED3-B334-95C626DF9EB7}" srcOrd="4" destOrd="0" parTransId="{616339BD-C9FF-453C-A881-EE2674718C9C}" sibTransId="{D63A64F4-516F-453D-BF72-52A1CCBDE650}"/>
    <dgm:cxn modelId="{3B6E51AB-26F0-408C-8090-A4B69A5025DB}" type="presOf" srcId="{08D0F99F-FB58-4906-BFE3-234594BA92A4}" destId="{5ABD68CE-ED50-41BA-8827-F7CDE2A59528}" srcOrd="0" destOrd="0" presId="urn:microsoft.com/office/officeart/2005/8/layout/radial6"/>
    <dgm:cxn modelId="{2F697454-2B5C-4BDA-A0F9-96BE7603B0E7}" srcId="{08D0F99F-FB58-4906-BFE3-234594BA92A4}" destId="{3AE2D3A4-92D1-4698-9D96-834881FBF5AB}" srcOrd="0" destOrd="0" parTransId="{CCC5D75A-34AF-4B35-96AD-E7CCC75D0858}" sibTransId="{08D33183-93B3-4653-BB40-EC6F0CE9C367}"/>
    <dgm:cxn modelId="{F56EA419-A8EB-44F0-AB25-4FAD3273FD67}" type="presOf" srcId="{D63A64F4-516F-453D-BF72-52A1CCBDE650}" destId="{3B8957F1-418E-49BE-9C51-A3E8663A1197}" srcOrd="0" destOrd="0" presId="urn:microsoft.com/office/officeart/2005/8/layout/radial6"/>
    <dgm:cxn modelId="{97F414DC-C443-4E64-B11F-C03F38F93BB4}" srcId="{3AE2D3A4-92D1-4698-9D96-834881FBF5AB}" destId="{E96E9C39-E47F-4956-85B9-05F5297DD67C}" srcOrd="3" destOrd="0" parTransId="{B429B83E-AA39-42D1-AA8F-CF9151EE6704}" sibTransId="{727AD245-DE8C-462B-A542-BEDE15B01176}"/>
    <dgm:cxn modelId="{486E4589-9941-45D7-8166-03F354198F99}" srcId="{3AE2D3A4-92D1-4698-9D96-834881FBF5AB}" destId="{EF99442D-A709-4E53-AB85-470966399D79}" srcOrd="0" destOrd="0" parTransId="{B175E019-E535-478A-BF55-4300B00CAC72}" sibTransId="{CF86EA38-FC6E-4465-816A-F8E7DD7CF1FD}"/>
    <dgm:cxn modelId="{BE89EC67-6D9B-4C8C-8BDC-4A241860E492}" type="presOf" srcId="{EF99442D-A709-4E53-AB85-470966399D79}" destId="{A7EACFAE-CBA1-497B-B403-89473B97EF16}" srcOrd="0" destOrd="0" presId="urn:microsoft.com/office/officeart/2005/8/layout/radial6"/>
    <dgm:cxn modelId="{D841C12B-3573-4A78-BB36-71D758339E25}" srcId="{3AE2D3A4-92D1-4698-9D96-834881FBF5AB}" destId="{F14833B6-2CD8-474D-8BB7-25E5E4FBDD5C}" srcOrd="2" destOrd="0" parTransId="{F92A8A1B-B3E7-4FBC-9339-8D57D1ACD926}" sibTransId="{1B874A86-66CD-4C94-A394-559B0FB0B05A}"/>
    <dgm:cxn modelId="{2CECAB2E-5079-4454-900F-689F96B1B117}" type="presOf" srcId="{CF86EA38-FC6E-4465-816A-F8E7DD7CF1FD}" destId="{608F47E9-A47E-401C-8CE4-5141CE48A95F}" srcOrd="0" destOrd="0" presId="urn:microsoft.com/office/officeart/2005/8/layout/radial6"/>
    <dgm:cxn modelId="{5F3D6DD5-1C26-4253-99FE-0C38745CABE7}" type="presOf" srcId="{3AE2D3A4-92D1-4698-9D96-834881FBF5AB}" destId="{7819DE86-7C0E-43CE-8500-58471B1A753D}" srcOrd="0" destOrd="0" presId="urn:microsoft.com/office/officeart/2005/8/layout/radial6"/>
    <dgm:cxn modelId="{E488E06A-87F6-485B-99AE-DE538B99F164}" type="presParOf" srcId="{5ABD68CE-ED50-41BA-8827-F7CDE2A59528}" destId="{7819DE86-7C0E-43CE-8500-58471B1A753D}" srcOrd="0" destOrd="0" presId="urn:microsoft.com/office/officeart/2005/8/layout/radial6"/>
    <dgm:cxn modelId="{6FCA3F33-1204-4F05-ACDE-9709ED0EB4D6}" type="presParOf" srcId="{5ABD68CE-ED50-41BA-8827-F7CDE2A59528}" destId="{A7EACFAE-CBA1-497B-B403-89473B97EF16}" srcOrd="1" destOrd="0" presId="urn:microsoft.com/office/officeart/2005/8/layout/radial6"/>
    <dgm:cxn modelId="{96FB8BB3-4BFF-4A7F-816D-18350F7BEF8F}" type="presParOf" srcId="{5ABD68CE-ED50-41BA-8827-F7CDE2A59528}" destId="{764B1A20-37FA-4E1E-A6C2-1AB2DAE93817}" srcOrd="2" destOrd="0" presId="urn:microsoft.com/office/officeart/2005/8/layout/radial6"/>
    <dgm:cxn modelId="{6E1BC44C-82A4-4EB7-A39E-9830055AC5D2}" type="presParOf" srcId="{5ABD68CE-ED50-41BA-8827-F7CDE2A59528}" destId="{608F47E9-A47E-401C-8CE4-5141CE48A95F}" srcOrd="3" destOrd="0" presId="urn:microsoft.com/office/officeart/2005/8/layout/radial6"/>
    <dgm:cxn modelId="{9E3B4D1F-74D5-4DC1-B279-65D337F57E96}" type="presParOf" srcId="{5ABD68CE-ED50-41BA-8827-F7CDE2A59528}" destId="{64A539B3-9A7D-4602-8135-455639F115CC}" srcOrd="4" destOrd="0" presId="urn:microsoft.com/office/officeart/2005/8/layout/radial6"/>
    <dgm:cxn modelId="{8D927ABA-867D-4BCC-BEC9-9F37295EB7CF}" type="presParOf" srcId="{5ABD68CE-ED50-41BA-8827-F7CDE2A59528}" destId="{452B69DC-7F56-40FD-9A47-3E936579D227}" srcOrd="5" destOrd="0" presId="urn:microsoft.com/office/officeart/2005/8/layout/radial6"/>
    <dgm:cxn modelId="{8B447218-30A9-40A4-8AC3-D5C7286C4CC8}" type="presParOf" srcId="{5ABD68CE-ED50-41BA-8827-F7CDE2A59528}" destId="{C2B351E9-279D-4094-8F39-B2ADF1A5DAC1}" srcOrd="6" destOrd="0" presId="urn:microsoft.com/office/officeart/2005/8/layout/radial6"/>
    <dgm:cxn modelId="{14EE7995-32D9-40B0-AB4D-CE657A5A23B3}" type="presParOf" srcId="{5ABD68CE-ED50-41BA-8827-F7CDE2A59528}" destId="{F394B6B0-2711-4827-9E2C-9630921FEF2A}" srcOrd="7" destOrd="0" presId="urn:microsoft.com/office/officeart/2005/8/layout/radial6"/>
    <dgm:cxn modelId="{BD20AACD-070A-4F64-96BA-85FCE3EE7EFB}" type="presParOf" srcId="{5ABD68CE-ED50-41BA-8827-F7CDE2A59528}" destId="{C7EBD136-41B4-43F8-9A7F-56AAEA5E3636}" srcOrd="8" destOrd="0" presId="urn:microsoft.com/office/officeart/2005/8/layout/radial6"/>
    <dgm:cxn modelId="{537C11C5-AC78-475F-A7DB-E482D74E4D24}" type="presParOf" srcId="{5ABD68CE-ED50-41BA-8827-F7CDE2A59528}" destId="{81073358-41FB-4B5C-94F9-38BCBCC80A5C}" srcOrd="9" destOrd="0" presId="urn:microsoft.com/office/officeart/2005/8/layout/radial6"/>
    <dgm:cxn modelId="{BAE24C5B-594E-4A72-9341-B427CCFF53CF}" type="presParOf" srcId="{5ABD68CE-ED50-41BA-8827-F7CDE2A59528}" destId="{CFF58F2D-50EA-4FE4-8D1E-148844A856D3}" srcOrd="10" destOrd="0" presId="urn:microsoft.com/office/officeart/2005/8/layout/radial6"/>
    <dgm:cxn modelId="{18FD234A-F545-4302-B47C-DA56B2894C0B}" type="presParOf" srcId="{5ABD68CE-ED50-41BA-8827-F7CDE2A59528}" destId="{3B6C1B5A-E6EB-48BC-AE0B-3F856B3A06AF}" srcOrd="11" destOrd="0" presId="urn:microsoft.com/office/officeart/2005/8/layout/radial6"/>
    <dgm:cxn modelId="{B3ADE309-8149-4E4A-BFC6-EB442DAF57AC}" type="presParOf" srcId="{5ABD68CE-ED50-41BA-8827-F7CDE2A59528}" destId="{20A93E74-812F-43AE-A223-5A77AFCF28C0}" srcOrd="12" destOrd="0" presId="urn:microsoft.com/office/officeart/2005/8/layout/radial6"/>
    <dgm:cxn modelId="{6FA4F959-B173-4332-BB4A-E0C93A9053AC}" type="presParOf" srcId="{5ABD68CE-ED50-41BA-8827-F7CDE2A59528}" destId="{A2E81CCA-EB64-4DD0-99F7-74F24AE43F91}" srcOrd="13" destOrd="0" presId="urn:microsoft.com/office/officeart/2005/8/layout/radial6"/>
    <dgm:cxn modelId="{622BFE8A-6209-48D5-AB1F-05F4BEF4AB58}" type="presParOf" srcId="{5ABD68CE-ED50-41BA-8827-F7CDE2A59528}" destId="{E7E3304E-0B4E-4CF1-A3CA-30B3599EF1B9}" srcOrd="14" destOrd="0" presId="urn:microsoft.com/office/officeart/2005/8/layout/radial6"/>
    <dgm:cxn modelId="{BB8B5D44-9AB9-459B-AD77-582DBB469B1D}" type="presParOf" srcId="{5ABD68CE-ED50-41BA-8827-F7CDE2A59528}" destId="{3B8957F1-418E-49BE-9C51-A3E8663A1197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8C8E8C4-9CE4-4D7A-8B3A-FCCEF2F0EF86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2A4C0E-363A-486F-BA94-73F43E156732}">
      <dgm:prSet phldrT="[Текст]"/>
      <dgm:spPr>
        <a:solidFill>
          <a:schemeClr val="accent2">
            <a:lumMod val="60000"/>
            <a:lumOff val="40000"/>
          </a:schemeClr>
        </a:solidFill>
        <a:ln w="28575"/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Ребенок с ОВЗ и ребенок-инвалид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3A0DC2-3FA4-42A0-80E6-196D35CA980D}" type="parTrans" cxnId="{46BB4DF7-78BC-4645-B5A5-AC9DEC65FD39}">
      <dgm:prSet/>
      <dgm:spPr/>
      <dgm:t>
        <a:bodyPr/>
        <a:lstStyle/>
        <a:p>
          <a:endParaRPr lang="ru-RU"/>
        </a:p>
      </dgm:t>
    </dgm:pt>
    <dgm:pt modelId="{4BC20127-B6FE-4565-9D5B-0E1721DDD2D7}" type="sibTrans" cxnId="{46BB4DF7-78BC-4645-B5A5-AC9DEC65FD39}">
      <dgm:prSet/>
      <dgm:spPr/>
      <dgm:t>
        <a:bodyPr/>
        <a:lstStyle/>
        <a:p>
          <a:endParaRPr lang="ru-RU"/>
        </a:p>
      </dgm:t>
    </dgm:pt>
    <dgm:pt modelId="{354DE34B-5FCB-4863-8C99-7BE8770B1566}">
      <dgm:prSet phldrT="[Текст]" custT="1"/>
      <dgm:spPr>
        <a:solidFill>
          <a:schemeClr val="accent2">
            <a:lumMod val="60000"/>
            <a:lumOff val="40000"/>
          </a:schemeClr>
        </a:solidFill>
        <a:ln w="28575"/>
      </dgm:spPr>
      <dgm:t>
        <a:bodyPr/>
        <a:lstStyle/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Адаптация</a:t>
          </a:r>
        </a:p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Консилиум</a:t>
          </a:r>
          <a:endParaRPr lang="ru-RU" sz="14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2D2ACE-2CA1-4D08-AF1B-71B5C8B6A651}" type="parTrans" cxnId="{18788C0B-471F-4BAA-913D-83724DD7871B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0608002-D3DA-4A54-BA24-3D6CB8CFCDA8}" type="sibTrans" cxnId="{18788C0B-471F-4BAA-913D-83724DD7871B}">
      <dgm:prSet/>
      <dgm:spPr/>
      <dgm:t>
        <a:bodyPr/>
        <a:lstStyle/>
        <a:p>
          <a:endParaRPr lang="ru-RU"/>
        </a:p>
      </dgm:t>
    </dgm:pt>
    <dgm:pt modelId="{3515024C-005D-4AE1-903B-1D7B6D9C2B74}">
      <dgm:prSet phldrT="[Текст]" custT="1"/>
      <dgm:spPr>
        <a:solidFill>
          <a:schemeClr val="accent2">
            <a:lumMod val="60000"/>
            <a:lumOff val="40000"/>
          </a:schemeClr>
        </a:solidFill>
        <a:ln w="28575"/>
      </dgm:spPr>
      <dgm:t>
        <a:bodyPr/>
        <a:lstStyle/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Готовность к школе</a:t>
          </a:r>
        </a:p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Консилиум</a:t>
          </a:r>
          <a:endParaRPr lang="ru-RU" sz="14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64DC69-88F1-4D4A-B39A-A36DC834F3F2}" type="parTrans" cxnId="{D5287AEA-961A-4430-A815-92B0B68CFFE5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7533A1AA-35DD-4F98-AB97-0A0C86D65BB8}" type="sibTrans" cxnId="{D5287AEA-961A-4430-A815-92B0B68CFFE5}">
      <dgm:prSet/>
      <dgm:spPr/>
      <dgm:t>
        <a:bodyPr/>
        <a:lstStyle/>
        <a:p>
          <a:endParaRPr lang="ru-RU"/>
        </a:p>
      </dgm:t>
    </dgm:pt>
    <dgm:pt modelId="{7602EECE-9720-4F54-9DA5-F2B55BBBC705}">
      <dgm:prSet phldrT="[Текст]" custT="1"/>
      <dgm:spPr>
        <a:solidFill>
          <a:schemeClr val="accent2">
            <a:lumMod val="60000"/>
            <a:lumOff val="40000"/>
          </a:schemeClr>
        </a:solidFill>
        <a:ln w="28575"/>
      </dgm:spPr>
      <dgm:t>
        <a:bodyPr/>
        <a:lstStyle/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Коррекционно-развиваю-</a:t>
          </a:r>
          <a:r>
            <a:rPr lang="ru-RU" sz="14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щая</a:t>
          </a:r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работа</a:t>
          </a:r>
          <a:endParaRPr lang="ru-RU" sz="14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8D7E68-168B-430D-9C53-55051824BEF9}" type="parTrans" cxnId="{EC86B952-5B9F-4255-8363-348E60E0D5E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3C0AAD7-0222-403E-98A3-1DBA0C3391A4}" type="sibTrans" cxnId="{EC86B952-5B9F-4255-8363-348E60E0D5E6}">
      <dgm:prSet/>
      <dgm:spPr/>
      <dgm:t>
        <a:bodyPr/>
        <a:lstStyle/>
        <a:p>
          <a:endParaRPr lang="ru-RU"/>
        </a:p>
      </dgm:t>
    </dgm:pt>
    <dgm:pt modelId="{0B186B4A-9134-4C8D-93F9-E35F4A48A97E}">
      <dgm:prSet phldrT="[Текст]" custT="1"/>
      <dgm:spPr>
        <a:solidFill>
          <a:schemeClr val="accent2">
            <a:lumMod val="60000"/>
            <a:lumOff val="40000"/>
          </a:schemeClr>
        </a:solidFill>
        <a:ln w="28575"/>
      </dgm:spPr>
      <dgm:t>
        <a:bodyPr/>
        <a:lstStyle/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Индивидуально-образовательные маршруты детей-инвалидов</a:t>
          </a:r>
          <a:endParaRPr lang="ru-RU" sz="14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76DBD9-E5B3-4025-A3B2-48BEBD34A84F}" type="parTrans" cxnId="{DB64B3BC-54EF-4E6A-83AE-CF1F09C1269C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A20D1CE-8233-4C8E-B441-0B59B969DF74}" type="sibTrans" cxnId="{DB64B3BC-54EF-4E6A-83AE-CF1F09C1269C}">
      <dgm:prSet/>
      <dgm:spPr/>
      <dgm:t>
        <a:bodyPr/>
        <a:lstStyle/>
        <a:p>
          <a:endParaRPr lang="ru-RU"/>
        </a:p>
      </dgm:t>
    </dgm:pt>
    <dgm:pt modelId="{B2AB3F26-7E6E-4A1B-82F2-6C671F91181E}">
      <dgm:prSet custT="1"/>
      <dgm:spPr>
        <a:solidFill>
          <a:schemeClr val="accent2">
            <a:lumMod val="60000"/>
            <a:lumOff val="40000"/>
          </a:schemeClr>
        </a:solidFill>
        <a:ln w="28575"/>
      </dgm:spPr>
      <dgm:t>
        <a:bodyPr/>
        <a:lstStyle/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Психолого-педагогическое </a:t>
          </a:r>
          <a:r>
            <a:rPr lang="ru-RU" sz="14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просвеще-ние</a:t>
          </a:r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родителей</a:t>
          </a:r>
          <a:endParaRPr lang="ru-RU" sz="14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7EB371-4D25-43CD-A400-36BCED53B161}" type="parTrans" cxnId="{E3003698-9B9D-4C53-AA0C-A72A61772D20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0407B86-6342-411D-AAFF-82D25B6B9B74}" type="sibTrans" cxnId="{E3003698-9B9D-4C53-AA0C-A72A61772D20}">
      <dgm:prSet/>
      <dgm:spPr/>
      <dgm:t>
        <a:bodyPr/>
        <a:lstStyle/>
        <a:p>
          <a:endParaRPr lang="ru-RU"/>
        </a:p>
      </dgm:t>
    </dgm:pt>
    <dgm:pt modelId="{914C092A-AA6F-4D0E-ABEB-AF791FD55E92}">
      <dgm:prSet custT="1"/>
      <dgm:spPr>
        <a:solidFill>
          <a:schemeClr val="accent2">
            <a:lumMod val="60000"/>
            <a:lumOff val="4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Психолого-педагоги-</a:t>
          </a:r>
          <a:r>
            <a:rPr lang="ru-RU" sz="14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ческое</a:t>
          </a:r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просвеще-ние</a:t>
          </a:r>
          <a:r>
            <a: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педагогов</a:t>
          </a:r>
          <a:endParaRPr lang="ru-RU" sz="14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3F84DB-4E8E-4814-A84A-5861C5F2216A}" type="parTrans" cxnId="{E9F24838-EB72-49A3-84C6-8D487FF5D9D0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B7D05914-3A6D-4F5B-88AA-C0E0FEFE8674}" type="sibTrans" cxnId="{E9F24838-EB72-49A3-84C6-8D487FF5D9D0}">
      <dgm:prSet/>
      <dgm:spPr/>
      <dgm:t>
        <a:bodyPr/>
        <a:lstStyle/>
        <a:p>
          <a:endParaRPr lang="ru-RU"/>
        </a:p>
      </dgm:t>
    </dgm:pt>
    <dgm:pt modelId="{4CF2275F-8319-42DF-81BC-6AF8150DA8F3}" type="pres">
      <dgm:prSet presAssocID="{C8C8E8C4-9CE4-4D7A-8B3A-FCCEF2F0EF8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2412D3-DA8B-4392-A33A-4BA7DDC64AF2}" type="pres">
      <dgm:prSet presAssocID="{222A4C0E-363A-486F-BA94-73F43E156732}" presName="centerShape" presStyleLbl="node0" presStyleIdx="0" presStyleCnt="1"/>
      <dgm:spPr/>
      <dgm:t>
        <a:bodyPr/>
        <a:lstStyle/>
        <a:p>
          <a:endParaRPr lang="ru-RU"/>
        </a:p>
      </dgm:t>
    </dgm:pt>
    <dgm:pt modelId="{FE2333AF-322E-4989-BD64-D670304BCF7D}" type="pres">
      <dgm:prSet presAssocID="{452D2ACE-2CA1-4D08-AF1B-71B5C8B6A651}" presName="parTrans" presStyleLbl="sibTrans2D1" presStyleIdx="0" presStyleCnt="6"/>
      <dgm:spPr/>
      <dgm:t>
        <a:bodyPr/>
        <a:lstStyle/>
        <a:p>
          <a:endParaRPr lang="ru-RU"/>
        </a:p>
      </dgm:t>
    </dgm:pt>
    <dgm:pt modelId="{096AF604-517B-4B25-88C2-DB8F59857DC8}" type="pres">
      <dgm:prSet presAssocID="{452D2ACE-2CA1-4D08-AF1B-71B5C8B6A651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F0CEB564-4FB7-46C0-B3B5-FE5FF00F859A}" type="pres">
      <dgm:prSet presAssocID="{354DE34B-5FCB-4863-8C99-7BE8770B1566}" presName="node" presStyleLbl="node1" presStyleIdx="0" presStyleCnt="6" custRadScaleRad="99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05DADF-49EA-4303-AF25-CB42DE40020F}" type="pres">
      <dgm:prSet presAssocID="{F264DC69-88F1-4D4A-B39A-A36DC834F3F2}" presName="parTrans" presStyleLbl="sibTrans2D1" presStyleIdx="1" presStyleCnt="6"/>
      <dgm:spPr/>
      <dgm:t>
        <a:bodyPr/>
        <a:lstStyle/>
        <a:p>
          <a:endParaRPr lang="ru-RU"/>
        </a:p>
      </dgm:t>
    </dgm:pt>
    <dgm:pt modelId="{97BCC8B9-5492-4072-9BAA-F50C073E247B}" type="pres">
      <dgm:prSet presAssocID="{F264DC69-88F1-4D4A-B39A-A36DC834F3F2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490BDB0C-4DE0-4F3E-A5F7-79683BBAA975}" type="pres">
      <dgm:prSet presAssocID="{3515024C-005D-4AE1-903B-1D7B6D9C2B74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66086-BD4C-4B30-819E-7A7B0F6B7A27}" type="pres">
      <dgm:prSet presAssocID="{658D7E68-168B-430D-9C53-55051824BEF9}" presName="parTrans" presStyleLbl="sibTrans2D1" presStyleIdx="2" presStyleCnt="6"/>
      <dgm:spPr/>
      <dgm:t>
        <a:bodyPr/>
        <a:lstStyle/>
        <a:p>
          <a:endParaRPr lang="ru-RU"/>
        </a:p>
      </dgm:t>
    </dgm:pt>
    <dgm:pt modelId="{3FF3EDC0-D899-48E2-A9E6-B7CE16E083D3}" type="pres">
      <dgm:prSet presAssocID="{658D7E68-168B-430D-9C53-55051824BEF9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F3E4C3DB-86D0-420C-8703-DCF501DA94D5}" type="pres">
      <dgm:prSet presAssocID="{7602EECE-9720-4F54-9DA5-F2B55BBBC70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36D16-3C5C-4945-B208-9D04FF75CB48}" type="pres">
      <dgm:prSet presAssocID="{0F76DBD9-E5B3-4025-A3B2-48BEBD34A84F}" presName="parTrans" presStyleLbl="sibTrans2D1" presStyleIdx="3" presStyleCnt="6"/>
      <dgm:spPr/>
      <dgm:t>
        <a:bodyPr/>
        <a:lstStyle/>
        <a:p>
          <a:endParaRPr lang="ru-RU"/>
        </a:p>
      </dgm:t>
    </dgm:pt>
    <dgm:pt modelId="{54BB5A02-26F4-4233-9A36-0980E8F49F95}" type="pres">
      <dgm:prSet presAssocID="{0F76DBD9-E5B3-4025-A3B2-48BEBD34A84F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190B0C03-4A90-4D4F-B35A-BE464695C4C7}" type="pres">
      <dgm:prSet presAssocID="{0B186B4A-9134-4C8D-93F9-E35F4A48A97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0F381E-DDAD-4857-8A3A-E6A36C17756E}" type="pres">
      <dgm:prSet presAssocID="{8F7EB371-4D25-43CD-A400-36BCED53B161}" presName="parTrans" presStyleLbl="sibTrans2D1" presStyleIdx="4" presStyleCnt="6"/>
      <dgm:spPr/>
      <dgm:t>
        <a:bodyPr/>
        <a:lstStyle/>
        <a:p>
          <a:endParaRPr lang="ru-RU"/>
        </a:p>
      </dgm:t>
    </dgm:pt>
    <dgm:pt modelId="{C82C4571-E255-4AA8-B274-1E8097EC37B2}" type="pres">
      <dgm:prSet presAssocID="{8F7EB371-4D25-43CD-A400-36BCED53B161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9888FE66-EFF2-46F1-868C-9BE15B57B9EF}" type="pres">
      <dgm:prSet presAssocID="{B2AB3F26-7E6E-4A1B-82F2-6C671F91181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20A03-5A1F-48A6-9FF8-2B2491978322}" type="pres">
      <dgm:prSet presAssocID="{753F84DB-4E8E-4814-A84A-5861C5F2216A}" presName="parTrans" presStyleLbl="sibTrans2D1" presStyleIdx="5" presStyleCnt="6"/>
      <dgm:spPr/>
      <dgm:t>
        <a:bodyPr/>
        <a:lstStyle/>
        <a:p>
          <a:endParaRPr lang="ru-RU"/>
        </a:p>
      </dgm:t>
    </dgm:pt>
    <dgm:pt modelId="{81D685B7-B8F7-4F99-B448-8125ECD530A2}" type="pres">
      <dgm:prSet presAssocID="{753F84DB-4E8E-4814-A84A-5861C5F2216A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EC84F95D-E8CC-4600-A9F3-7D2A7D30E3FE}" type="pres">
      <dgm:prSet presAssocID="{914C092A-AA6F-4D0E-ABEB-AF791FD55E9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B3789D-E626-4DBC-A20E-A64DD510926F}" type="presOf" srcId="{658D7E68-168B-430D-9C53-55051824BEF9}" destId="{D3B66086-BD4C-4B30-819E-7A7B0F6B7A27}" srcOrd="0" destOrd="0" presId="urn:microsoft.com/office/officeart/2005/8/layout/radial5"/>
    <dgm:cxn modelId="{F2BA5F47-D4FF-4464-B755-191DD3BB6BEA}" type="presOf" srcId="{8F7EB371-4D25-43CD-A400-36BCED53B161}" destId="{8B0F381E-DDAD-4857-8A3A-E6A36C17756E}" srcOrd="0" destOrd="0" presId="urn:microsoft.com/office/officeart/2005/8/layout/radial5"/>
    <dgm:cxn modelId="{E4BB1E39-C219-4D02-B284-137A9D83FC63}" type="presOf" srcId="{3515024C-005D-4AE1-903B-1D7B6D9C2B74}" destId="{490BDB0C-4DE0-4F3E-A5F7-79683BBAA975}" srcOrd="0" destOrd="0" presId="urn:microsoft.com/office/officeart/2005/8/layout/radial5"/>
    <dgm:cxn modelId="{DB64B3BC-54EF-4E6A-83AE-CF1F09C1269C}" srcId="{222A4C0E-363A-486F-BA94-73F43E156732}" destId="{0B186B4A-9134-4C8D-93F9-E35F4A48A97E}" srcOrd="3" destOrd="0" parTransId="{0F76DBD9-E5B3-4025-A3B2-48BEBD34A84F}" sibTransId="{8A20D1CE-8233-4C8E-B441-0B59B969DF74}"/>
    <dgm:cxn modelId="{46BB4DF7-78BC-4645-B5A5-AC9DEC65FD39}" srcId="{C8C8E8C4-9CE4-4D7A-8B3A-FCCEF2F0EF86}" destId="{222A4C0E-363A-486F-BA94-73F43E156732}" srcOrd="0" destOrd="0" parTransId="{733A0DC2-3FA4-42A0-80E6-196D35CA980D}" sibTransId="{4BC20127-B6FE-4565-9D5B-0E1721DDD2D7}"/>
    <dgm:cxn modelId="{6068ECB0-0677-4D83-88F9-6B68A157D17D}" type="presOf" srcId="{914C092A-AA6F-4D0E-ABEB-AF791FD55E92}" destId="{EC84F95D-E8CC-4600-A9F3-7D2A7D30E3FE}" srcOrd="0" destOrd="0" presId="urn:microsoft.com/office/officeart/2005/8/layout/radial5"/>
    <dgm:cxn modelId="{219FCDAB-A4CB-4571-AAAB-95621453FCAD}" type="presOf" srcId="{658D7E68-168B-430D-9C53-55051824BEF9}" destId="{3FF3EDC0-D899-48E2-A9E6-B7CE16E083D3}" srcOrd="1" destOrd="0" presId="urn:microsoft.com/office/officeart/2005/8/layout/radial5"/>
    <dgm:cxn modelId="{5E76F54F-7ECB-49AC-9131-EDC0A168A1FC}" type="presOf" srcId="{8F7EB371-4D25-43CD-A400-36BCED53B161}" destId="{C82C4571-E255-4AA8-B274-1E8097EC37B2}" srcOrd="1" destOrd="0" presId="urn:microsoft.com/office/officeart/2005/8/layout/radial5"/>
    <dgm:cxn modelId="{E3003698-9B9D-4C53-AA0C-A72A61772D20}" srcId="{222A4C0E-363A-486F-BA94-73F43E156732}" destId="{B2AB3F26-7E6E-4A1B-82F2-6C671F91181E}" srcOrd="4" destOrd="0" parTransId="{8F7EB371-4D25-43CD-A400-36BCED53B161}" sibTransId="{10407B86-6342-411D-AAFF-82D25B6B9B74}"/>
    <dgm:cxn modelId="{A2FE354F-28FA-4AA2-B13E-DFCDB7021EF2}" type="presOf" srcId="{753F84DB-4E8E-4814-A84A-5861C5F2216A}" destId="{7E520A03-5A1F-48A6-9FF8-2B2491978322}" srcOrd="0" destOrd="0" presId="urn:microsoft.com/office/officeart/2005/8/layout/radial5"/>
    <dgm:cxn modelId="{A6985B0B-E09A-471B-85FD-C21A45850FC9}" type="presOf" srcId="{354DE34B-5FCB-4863-8C99-7BE8770B1566}" destId="{F0CEB564-4FB7-46C0-B3B5-FE5FF00F859A}" srcOrd="0" destOrd="0" presId="urn:microsoft.com/office/officeart/2005/8/layout/radial5"/>
    <dgm:cxn modelId="{47861D4C-7169-4E38-B4BD-B1FFEA59FE98}" type="presOf" srcId="{B2AB3F26-7E6E-4A1B-82F2-6C671F91181E}" destId="{9888FE66-EFF2-46F1-868C-9BE15B57B9EF}" srcOrd="0" destOrd="0" presId="urn:microsoft.com/office/officeart/2005/8/layout/radial5"/>
    <dgm:cxn modelId="{EDBD0E9F-AFDB-4BA4-BB51-1EEA8B72A261}" type="presOf" srcId="{222A4C0E-363A-486F-BA94-73F43E156732}" destId="{C32412D3-DA8B-4392-A33A-4BA7DDC64AF2}" srcOrd="0" destOrd="0" presId="urn:microsoft.com/office/officeart/2005/8/layout/radial5"/>
    <dgm:cxn modelId="{5146F69C-4C9A-46CF-A4B8-E1B2380D96A3}" type="presOf" srcId="{753F84DB-4E8E-4814-A84A-5861C5F2216A}" destId="{81D685B7-B8F7-4F99-B448-8125ECD530A2}" srcOrd="1" destOrd="0" presId="urn:microsoft.com/office/officeart/2005/8/layout/radial5"/>
    <dgm:cxn modelId="{A59FDD49-3537-4C3A-9D53-2DD4B47A3245}" type="presOf" srcId="{0F76DBD9-E5B3-4025-A3B2-48BEBD34A84F}" destId="{54BB5A02-26F4-4233-9A36-0980E8F49F95}" srcOrd="1" destOrd="0" presId="urn:microsoft.com/office/officeart/2005/8/layout/radial5"/>
    <dgm:cxn modelId="{E8385E7B-46EA-4C2D-9806-70ABAF39F64F}" type="presOf" srcId="{452D2ACE-2CA1-4D08-AF1B-71B5C8B6A651}" destId="{FE2333AF-322E-4989-BD64-D670304BCF7D}" srcOrd="0" destOrd="0" presId="urn:microsoft.com/office/officeart/2005/8/layout/radial5"/>
    <dgm:cxn modelId="{99FBCC1E-67E2-490A-B184-B8B0D8E0E327}" type="presOf" srcId="{452D2ACE-2CA1-4D08-AF1B-71B5C8B6A651}" destId="{096AF604-517B-4B25-88C2-DB8F59857DC8}" srcOrd="1" destOrd="0" presId="urn:microsoft.com/office/officeart/2005/8/layout/radial5"/>
    <dgm:cxn modelId="{18788C0B-471F-4BAA-913D-83724DD7871B}" srcId="{222A4C0E-363A-486F-BA94-73F43E156732}" destId="{354DE34B-5FCB-4863-8C99-7BE8770B1566}" srcOrd="0" destOrd="0" parTransId="{452D2ACE-2CA1-4D08-AF1B-71B5C8B6A651}" sibTransId="{C0608002-D3DA-4A54-BA24-3D6CB8CFCDA8}"/>
    <dgm:cxn modelId="{CFCE5DB3-DEC5-4ABD-BE4C-AE1ABFC6EDEC}" type="presOf" srcId="{C8C8E8C4-9CE4-4D7A-8B3A-FCCEF2F0EF86}" destId="{4CF2275F-8319-42DF-81BC-6AF8150DA8F3}" srcOrd="0" destOrd="0" presId="urn:microsoft.com/office/officeart/2005/8/layout/radial5"/>
    <dgm:cxn modelId="{EC86B952-5B9F-4255-8363-348E60E0D5E6}" srcId="{222A4C0E-363A-486F-BA94-73F43E156732}" destId="{7602EECE-9720-4F54-9DA5-F2B55BBBC705}" srcOrd="2" destOrd="0" parTransId="{658D7E68-168B-430D-9C53-55051824BEF9}" sibTransId="{C3C0AAD7-0222-403E-98A3-1DBA0C3391A4}"/>
    <dgm:cxn modelId="{4DCB7FE9-39E9-4A04-B29D-80EF15247F04}" type="presOf" srcId="{F264DC69-88F1-4D4A-B39A-A36DC834F3F2}" destId="{97BCC8B9-5492-4072-9BAA-F50C073E247B}" srcOrd="1" destOrd="0" presId="urn:microsoft.com/office/officeart/2005/8/layout/radial5"/>
    <dgm:cxn modelId="{6B400035-4EF6-487D-A3E0-F4C90ECE4A14}" type="presOf" srcId="{0B186B4A-9134-4C8D-93F9-E35F4A48A97E}" destId="{190B0C03-4A90-4D4F-B35A-BE464695C4C7}" srcOrd="0" destOrd="0" presId="urn:microsoft.com/office/officeart/2005/8/layout/radial5"/>
    <dgm:cxn modelId="{D5287AEA-961A-4430-A815-92B0B68CFFE5}" srcId="{222A4C0E-363A-486F-BA94-73F43E156732}" destId="{3515024C-005D-4AE1-903B-1D7B6D9C2B74}" srcOrd="1" destOrd="0" parTransId="{F264DC69-88F1-4D4A-B39A-A36DC834F3F2}" sibTransId="{7533A1AA-35DD-4F98-AB97-0A0C86D65BB8}"/>
    <dgm:cxn modelId="{C3688EE4-FC25-4DD0-B746-1F905E131434}" type="presOf" srcId="{0F76DBD9-E5B3-4025-A3B2-48BEBD34A84F}" destId="{B8636D16-3C5C-4945-B208-9D04FF75CB48}" srcOrd="0" destOrd="0" presId="urn:microsoft.com/office/officeart/2005/8/layout/radial5"/>
    <dgm:cxn modelId="{911028FC-B4C6-4989-9D43-512F7EA000DC}" type="presOf" srcId="{7602EECE-9720-4F54-9DA5-F2B55BBBC705}" destId="{F3E4C3DB-86D0-420C-8703-DCF501DA94D5}" srcOrd="0" destOrd="0" presId="urn:microsoft.com/office/officeart/2005/8/layout/radial5"/>
    <dgm:cxn modelId="{1325D6E7-33BE-43FA-BED6-F7D04EF276A5}" type="presOf" srcId="{F264DC69-88F1-4D4A-B39A-A36DC834F3F2}" destId="{6F05DADF-49EA-4303-AF25-CB42DE40020F}" srcOrd="0" destOrd="0" presId="urn:microsoft.com/office/officeart/2005/8/layout/radial5"/>
    <dgm:cxn modelId="{E9F24838-EB72-49A3-84C6-8D487FF5D9D0}" srcId="{222A4C0E-363A-486F-BA94-73F43E156732}" destId="{914C092A-AA6F-4D0E-ABEB-AF791FD55E92}" srcOrd="5" destOrd="0" parTransId="{753F84DB-4E8E-4814-A84A-5861C5F2216A}" sibTransId="{B7D05914-3A6D-4F5B-88AA-C0E0FEFE8674}"/>
    <dgm:cxn modelId="{3B248F37-5B72-4087-BD0D-E6B97983E3FC}" type="presParOf" srcId="{4CF2275F-8319-42DF-81BC-6AF8150DA8F3}" destId="{C32412D3-DA8B-4392-A33A-4BA7DDC64AF2}" srcOrd="0" destOrd="0" presId="urn:microsoft.com/office/officeart/2005/8/layout/radial5"/>
    <dgm:cxn modelId="{4F8A17C2-5ABD-413F-831F-DA121694952F}" type="presParOf" srcId="{4CF2275F-8319-42DF-81BC-6AF8150DA8F3}" destId="{FE2333AF-322E-4989-BD64-D670304BCF7D}" srcOrd="1" destOrd="0" presId="urn:microsoft.com/office/officeart/2005/8/layout/radial5"/>
    <dgm:cxn modelId="{AA9EC558-3D40-4073-BCEB-1EA655914DFD}" type="presParOf" srcId="{FE2333AF-322E-4989-BD64-D670304BCF7D}" destId="{096AF604-517B-4B25-88C2-DB8F59857DC8}" srcOrd="0" destOrd="0" presId="urn:microsoft.com/office/officeart/2005/8/layout/radial5"/>
    <dgm:cxn modelId="{9183345B-7D70-408B-9466-7ABC9BAFE076}" type="presParOf" srcId="{4CF2275F-8319-42DF-81BC-6AF8150DA8F3}" destId="{F0CEB564-4FB7-46C0-B3B5-FE5FF00F859A}" srcOrd="2" destOrd="0" presId="urn:microsoft.com/office/officeart/2005/8/layout/radial5"/>
    <dgm:cxn modelId="{C76211C2-0E41-4A58-8BB1-25821C586A6A}" type="presParOf" srcId="{4CF2275F-8319-42DF-81BC-6AF8150DA8F3}" destId="{6F05DADF-49EA-4303-AF25-CB42DE40020F}" srcOrd="3" destOrd="0" presId="urn:microsoft.com/office/officeart/2005/8/layout/radial5"/>
    <dgm:cxn modelId="{65889BD8-DA66-4073-B5AD-6E703FF7C4D1}" type="presParOf" srcId="{6F05DADF-49EA-4303-AF25-CB42DE40020F}" destId="{97BCC8B9-5492-4072-9BAA-F50C073E247B}" srcOrd="0" destOrd="0" presId="urn:microsoft.com/office/officeart/2005/8/layout/radial5"/>
    <dgm:cxn modelId="{57B9B6B3-C507-479A-9CA0-01FF9FE30100}" type="presParOf" srcId="{4CF2275F-8319-42DF-81BC-6AF8150DA8F3}" destId="{490BDB0C-4DE0-4F3E-A5F7-79683BBAA975}" srcOrd="4" destOrd="0" presId="urn:microsoft.com/office/officeart/2005/8/layout/radial5"/>
    <dgm:cxn modelId="{69341D8B-EF8D-4D31-B547-1A1E819B8AEE}" type="presParOf" srcId="{4CF2275F-8319-42DF-81BC-6AF8150DA8F3}" destId="{D3B66086-BD4C-4B30-819E-7A7B0F6B7A27}" srcOrd="5" destOrd="0" presId="urn:microsoft.com/office/officeart/2005/8/layout/radial5"/>
    <dgm:cxn modelId="{5AE258D7-F7BB-40C1-A349-1738CC8824AB}" type="presParOf" srcId="{D3B66086-BD4C-4B30-819E-7A7B0F6B7A27}" destId="{3FF3EDC0-D899-48E2-A9E6-B7CE16E083D3}" srcOrd="0" destOrd="0" presId="urn:microsoft.com/office/officeart/2005/8/layout/radial5"/>
    <dgm:cxn modelId="{A9777394-9D21-435D-A815-234329438F75}" type="presParOf" srcId="{4CF2275F-8319-42DF-81BC-6AF8150DA8F3}" destId="{F3E4C3DB-86D0-420C-8703-DCF501DA94D5}" srcOrd="6" destOrd="0" presId="urn:microsoft.com/office/officeart/2005/8/layout/radial5"/>
    <dgm:cxn modelId="{0B6052F5-87AC-4EA0-A93D-C9C649BB9CB8}" type="presParOf" srcId="{4CF2275F-8319-42DF-81BC-6AF8150DA8F3}" destId="{B8636D16-3C5C-4945-B208-9D04FF75CB48}" srcOrd="7" destOrd="0" presId="urn:microsoft.com/office/officeart/2005/8/layout/radial5"/>
    <dgm:cxn modelId="{6E418F9C-DBBB-456D-801B-B0D1A7E4653A}" type="presParOf" srcId="{B8636D16-3C5C-4945-B208-9D04FF75CB48}" destId="{54BB5A02-26F4-4233-9A36-0980E8F49F95}" srcOrd="0" destOrd="0" presId="urn:microsoft.com/office/officeart/2005/8/layout/radial5"/>
    <dgm:cxn modelId="{812E2DAC-7BDF-4719-A75E-97EB14FEA56F}" type="presParOf" srcId="{4CF2275F-8319-42DF-81BC-6AF8150DA8F3}" destId="{190B0C03-4A90-4D4F-B35A-BE464695C4C7}" srcOrd="8" destOrd="0" presId="urn:microsoft.com/office/officeart/2005/8/layout/radial5"/>
    <dgm:cxn modelId="{ED661937-E01B-4E73-BDFC-FCC5BB961DFD}" type="presParOf" srcId="{4CF2275F-8319-42DF-81BC-6AF8150DA8F3}" destId="{8B0F381E-DDAD-4857-8A3A-E6A36C17756E}" srcOrd="9" destOrd="0" presId="urn:microsoft.com/office/officeart/2005/8/layout/radial5"/>
    <dgm:cxn modelId="{C278BA06-B2EA-49A9-B942-8D4D1F9080B9}" type="presParOf" srcId="{8B0F381E-DDAD-4857-8A3A-E6A36C17756E}" destId="{C82C4571-E255-4AA8-B274-1E8097EC37B2}" srcOrd="0" destOrd="0" presId="urn:microsoft.com/office/officeart/2005/8/layout/radial5"/>
    <dgm:cxn modelId="{7B93E0C6-A325-4B66-9113-26B757F1AABD}" type="presParOf" srcId="{4CF2275F-8319-42DF-81BC-6AF8150DA8F3}" destId="{9888FE66-EFF2-46F1-868C-9BE15B57B9EF}" srcOrd="10" destOrd="0" presId="urn:microsoft.com/office/officeart/2005/8/layout/radial5"/>
    <dgm:cxn modelId="{822AD6FF-79C1-4428-A2FF-A26482F008B9}" type="presParOf" srcId="{4CF2275F-8319-42DF-81BC-6AF8150DA8F3}" destId="{7E520A03-5A1F-48A6-9FF8-2B2491978322}" srcOrd="11" destOrd="0" presId="urn:microsoft.com/office/officeart/2005/8/layout/radial5"/>
    <dgm:cxn modelId="{2593FB9E-0C88-410A-B0EB-C7B1BCF06A1B}" type="presParOf" srcId="{7E520A03-5A1F-48A6-9FF8-2B2491978322}" destId="{81D685B7-B8F7-4F99-B448-8125ECD530A2}" srcOrd="0" destOrd="0" presId="urn:microsoft.com/office/officeart/2005/8/layout/radial5"/>
    <dgm:cxn modelId="{D3A9C924-688C-4381-8750-3A197B54310D}" type="presParOf" srcId="{4CF2275F-8319-42DF-81BC-6AF8150DA8F3}" destId="{EC84F95D-E8CC-4600-A9F3-7D2A7D30E3FE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51039E-B331-4AAB-9D4E-4C8A3B9EF03F}">
      <dsp:nvSpPr>
        <dsp:cNvPr id="0" name=""/>
        <dsp:cNvSpPr/>
      </dsp:nvSpPr>
      <dsp:spPr>
        <a:xfrm>
          <a:off x="2154285" y="2062685"/>
          <a:ext cx="4202632" cy="1097682"/>
        </a:xfrm>
        <a:prstGeom prst="roundRect">
          <a:avLst/>
        </a:prstGeom>
        <a:solidFill>
          <a:srgbClr val="FF9933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Учитель - логопед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07869" y="2116269"/>
        <a:ext cx="4095464" cy="990514"/>
      </dsp:txXfrm>
    </dsp:sp>
    <dsp:sp modelId="{72A483E3-1744-4808-8246-1F4ABF91341F}">
      <dsp:nvSpPr>
        <dsp:cNvPr id="0" name=""/>
        <dsp:cNvSpPr/>
      </dsp:nvSpPr>
      <dsp:spPr>
        <a:xfrm rot="16160762">
          <a:off x="3739880" y="1559010"/>
          <a:ext cx="100741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07415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F3F8D5-E623-4240-B5B2-E308A77785FC}">
      <dsp:nvSpPr>
        <dsp:cNvPr id="0" name=""/>
        <dsp:cNvSpPr/>
      </dsp:nvSpPr>
      <dsp:spPr>
        <a:xfrm>
          <a:off x="2877507" y="42182"/>
          <a:ext cx="2709099" cy="1013152"/>
        </a:xfrm>
        <a:prstGeom prst="roundRect">
          <a:avLst/>
        </a:prstGeom>
        <a:solidFill>
          <a:srgbClr val="FFFF00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ребенок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26965" y="91640"/>
        <a:ext cx="2610183" cy="914236"/>
      </dsp:txXfrm>
    </dsp:sp>
    <dsp:sp modelId="{8F5B586B-2026-4F7E-A23D-E745A4DD9896}">
      <dsp:nvSpPr>
        <dsp:cNvPr id="0" name=""/>
        <dsp:cNvSpPr/>
      </dsp:nvSpPr>
      <dsp:spPr>
        <a:xfrm rot="19425724">
          <a:off x="4832745" y="1537918"/>
          <a:ext cx="17754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75438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7276F3-0BDB-4A0A-BD69-45E7A89816E7}">
      <dsp:nvSpPr>
        <dsp:cNvPr id="0" name=""/>
        <dsp:cNvSpPr/>
      </dsp:nvSpPr>
      <dsp:spPr>
        <a:xfrm>
          <a:off x="5830384" y="0"/>
          <a:ext cx="2594551" cy="1013152"/>
        </a:xfrm>
        <a:prstGeom prst="roundRect">
          <a:avLst/>
        </a:prstGeom>
        <a:solidFill>
          <a:srgbClr val="00B0F0"/>
        </a:solidFill>
        <a:ln>
          <a:solidFill>
            <a:srgbClr val="C00000"/>
          </a:solidFill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>
            <a:rot lat="0" lon="0" rev="3600000"/>
          </a:lightRig>
        </a:scene3d>
        <a:sp3d contourW="31750" prstMaterial="flat">
          <a:bevelT w="127000" h="254000" prst="angle"/>
          <a:contourClr>
            <a:schemeClr val="accent1">
              <a:hueOff val="0"/>
              <a:satOff val="0"/>
              <a:lumOff val="0"/>
              <a:alphaOff val="0"/>
              <a:shade val="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 -психолог</a:t>
          </a:r>
          <a:endParaRPr lang="ru-RU" sz="2800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79842" y="49458"/>
        <a:ext cx="2495635" cy="914236"/>
      </dsp:txXfrm>
    </dsp:sp>
    <dsp:sp modelId="{3D337BA5-EB36-4AAD-97FB-EC66A212065F}">
      <dsp:nvSpPr>
        <dsp:cNvPr id="0" name=""/>
        <dsp:cNvSpPr/>
      </dsp:nvSpPr>
      <dsp:spPr>
        <a:xfrm rot="11665538">
          <a:off x="6110793" y="3120906"/>
          <a:ext cx="2500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0066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B86736-FD27-4C73-BA5F-6B82D4D26E76}">
      <dsp:nvSpPr>
        <dsp:cNvPr id="0" name=""/>
        <dsp:cNvSpPr/>
      </dsp:nvSpPr>
      <dsp:spPr>
        <a:xfrm>
          <a:off x="6114735" y="2880311"/>
          <a:ext cx="2310200" cy="101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>
            <a:rot lat="0" lon="0" rev="3600000"/>
          </a:lightRig>
        </a:scene3d>
        <a:sp3d contourW="31750" prstMaterial="flat">
          <a:bevelT w="127000" h="254000" prst="angle"/>
          <a:contourClr>
            <a:schemeClr val="accent1">
              <a:hueOff val="0"/>
              <a:satOff val="0"/>
              <a:lumOff val="0"/>
              <a:alphaOff val="0"/>
              <a:shade val="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Инструктор  ФК</a:t>
          </a:r>
          <a:endParaRPr lang="ru-RU" sz="2800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4193" y="2929769"/>
        <a:ext cx="2211284" cy="914236"/>
      </dsp:txXfrm>
    </dsp:sp>
    <dsp:sp modelId="{AEB27E33-F7C3-4E8C-8B89-4FB8EE03853E}">
      <dsp:nvSpPr>
        <dsp:cNvPr id="0" name=""/>
        <dsp:cNvSpPr/>
      </dsp:nvSpPr>
      <dsp:spPr>
        <a:xfrm rot="9972158">
          <a:off x="6148821" y="2120673"/>
          <a:ext cx="21114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143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336DEE-BC62-4E54-B226-DB512EACDA8D}">
      <dsp:nvSpPr>
        <dsp:cNvPr id="0" name=""/>
        <dsp:cNvSpPr/>
      </dsp:nvSpPr>
      <dsp:spPr>
        <a:xfrm>
          <a:off x="6151867" y="1360171"/>
          <a:ext cx="2273068" cy="101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>
            <a:rot lat="0" lon="0" rev="3600000"/>
          </a:lightRig>
        </a:scene3d>
        <a:sp3d contourW="31750" prstMaterial="flat">
          <a:bevelT w="127000" h="254000" prst="angle"/>
          <a:contourClr>
            <a:schemeClr val="accent1">
              <a:hueOff val="0"/>
              <a:satOff val="0"/>
              <a:lumOff val="0"/>
              <a:alphaOff val="0"/>
              <a:shade val="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8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</a:t>
          </a:r>
          <a:r>
            <a:rPr lang="ru-RU" sz="2800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2800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01325" y="1409629"/>
        <a:ext cx="2174152" cy="914236"/>
      </dsp:txXfrm>
    </dsp:sp>
    <dsp:sp modelId="{07E9B78F-BDC0-492C-A87E-0E29C1B059A5}">
      <dsp:nvSpPr>
        <dsp:cNvPr id="0" name=""/>
        <dsp:cNvSpPr/>
      </dsp:nvSpPr>
      <dsp:spPr>
        <a:xfrm rot="9691918">
          <a:off x="2032075" y="3254687"/>
          <a:ext cx="59550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95500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DF92A-62D4-4AF5-8A07-78C91B943879}">
      <dsp:nvSpPr>
        <dsp:cNvPr id="0" name=""/>
        <dsp:cNvSpPr/>
      </dsp:nvSpPr>
      <dsp:spPr>
        <a:xfrm>
          <a:off x="0" y="3168350"/>
          <a:ext cx="2047409" cy="104509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>
            <a:rot lat="0" lon="0" rev="3600000"/>
          </a:lightRig>
        </a:scene3d>
        <a:sp3d contourW="31750" prstMaterial="flat">
          <a:bevelT w="127000" h="254000" prst="angle"/>
          <a:contourClr>
            <a:schemeClr val="accent1">
              <a:hueOff val="0"/>
              <a:satOff val="0"/>
              <a:lumOff val="0"/>
              <a:alphaOff val="0"/>
              <a:shade val="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9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изо</a:t>
          </a:r>
          <a:endParaRPr lang="ru-RU" sz="2900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017" y="3219367"/>
        <a:ext cx="1945375" cy="943063"/>
      </dsp:txXfrm>
    </dsp:sp>
    <dsp:sp modelId="{44B7D12B-2A72-4FE6-B40B-9A06C9BEC413}">
      <dsp:nvSpPr>
        <dsp:cNvPr id="0" name=""/>
        <dsp:cNvSpPr/>
      </dsp:nvSpPr>
      <dsp:spPr>
        <a:xfrm rot="847081">
          <a:off x="2146528" y="2145651"/>
          <a:ext cx="5136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3620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8E61C-685D-4BA3-8479-8289254EECDB}">
      <dsp:nvSpPr>
        <dsp:cNvPr id="0" name=""/>
        <dsp:cNvSpPr/>
      </dsp:nvSpPr>
      <dsp:spPr>
        <a:xfrm>
          <a:off x="0" y="1517215"/>
          <a:ext cx="2652392" cy="71503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>
            <a:rot lat="0" lon="0" rev="3600000"/>
          </a:lightRig>
        </a:scene3d>
        <a:sp3d contourW="31750" prstMaterial="flat">
          <a:bevelT w="127000" h="254000" prst="angle"/>
          <a:contourClr>
            <a:schemeClr val="accent1">
              <a:hueOff val="0"/>
              <a:satOff val="0"/>
              <a:lumOff val="0"/>
              <a:alphaOff val="0"/>
              <a:shade val="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</a:t>
          </a:r>
          <a:endParaRPr lang="ru-RU" sz="2800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05" y="1552120"/>
        <a:ext cx="2582582" cy="645222"/>
      </dsp:txXfrm>
    </dsp:sp>
    <dsp:sp modelId="{E62EB8AC-4C30-41F0-A13F-D24CB9D59E14}">
      <dsp:nvSpPr>
        <dsp:cNvPr id="0" name=""/>
        <dsp:cNvSpPr/>
      </dsp:nvSpPr>
      <dsp:spPr>
        <a:xfrm rot="12885484">
          <a:off x="1788007" y="1537918"/>
          <a:ext cx="18409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40921" y="0"/>
              </a:lnTo>
            </a:path>
          </a:pathLst>
        </a:custGeom>
        <a:noFill/>
        <a:ln w="384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D998C8-19A9-4522-9E89-F236C02767BE}">
      <dsp:nvSpPr>
        <dsp:cNvPr id="0" name=""/>
        <dsp:cNvSpPr/>
      </dsp:nvSpPr>
      <dsp:spPr>
        <a:xfrm>
          <a:off x="72632" y="0"/>
          <a:ext cx="2299218" cy="10131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>
            <a:rot lat="0" lon="0" rev="0"/>
          </a:camera>
          <a:lightRig rig="brightRoom" dir="tl">
            <a:rot lat="0" lon="0" rev="3600000"/>
          </a:lightRig>
        </a:scene3d>
        <a:sp3d contourW="31750" prstMaterial="flat">
          <a:bevelT w="127000" h="254000" prst="angle"/>
          <a:contourClr>
            <a:schemeClr val="accent1">
              <a:hueOff val="0"/>
              <a:satOff val="0"/>
              <a:lumOff val="0"/>
              <a:alphaOff val="0"/>
              <a:shade val="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Воспитатели</a:t>
          </a:r>
          <a:endParaRPr lang="ru-RU" sz="2800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090" y="49458"/>
        <a:ext cx="2200302" cy="914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CBAB08-3895-4B54-B0C1-BE026EECCD7F}">
      <dsp:nvSpPr>
        <dsp:cNvPr id="0" name=""/>
        <dsp:cNvSpPr/>
      </dsp:nvSpPr>
      <dsp:spPr>
        <a:xfrm>
          <a:off x="2802808" y="1928695"/>
          <a:ext cx="3208763" cy="1288283"/>
        </a:xfrm>
        <a:prstGeom prst="ellipse">
          <a:avLst/>
        </a:prstGeom>
        <a:solidFill>
          <a:srgbClr val="FF9933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</a:t>
          </a:r>
          <a:endParaRPr lang="ru-RU" sz="24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2720" y="2117360"/>
        <a:ext cx="2268939" cy="910953"/>
      </dsp:txXfrm>
    </dsp:sp>
    <dsp:sp modelId="{647892D8-36A1-4684-BA4D-B6C194F374BF}">
      <dsp:nvSpPr>
        <dsp:cNvPr id="0" name=""/>
        <dsp:cNvSpPr/>
      </dsp:nvSpPr>
      <dsp:spPr>
        <a:xfrm rot="16200000">
          <a:off x="3926876" y="1439551"/>
          <a:ext cx="960628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960628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83174" y="1424365"/>
        <a:ext cx="48031" cy="48031"/>
      </dsp:txXfrm>
    </dsp:sp>
    <dsp:sp modelId="{0055F27B-7E5D-4AF4-9E2F-CDD7DFC69D78}">
      <dsp:nvSpPr>
        <dsp:cNvPr id="0" name=""/>
        <dsp:cNvSpPr/>
      </dsp:nvSpPr>
      <dsp:spPr>
        <a:xfrm>
          <a:off x="3059733" y="103336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ребенок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4394" y="229973"/>
        <a:ext cx="1905592" cy="611456"/>
      </dsp:txXfrm>
    </dsp:sp>
    <dsp:sp modelId="{4A6D4D81-72D6-48EE-BFDB-F618A26B776D}">
      <dsp:nvSpPr>
        <dsp:cNvPr id="0" name=""/>
        <dsp:cNvSpPr/>
      </dsp:nvSpPr>
      <dsp:spPr>
        <a:xfrm rot="19341016">
          <a:off x="4949030" y="1409456"/>
          <a:ext cx="1909373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1909373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5855982" y="1370551"/>
        <a:ext cx="95468" cy="95468"/>
      </dsp:txXfrm>
    </dsp:sp>
    <dsp:sp modelId="{EF493CB9-E09B-48BB-BAA5-18BF8C6D7971}">
      <dsp:nvSpPr>
        <dsp:cNvPr id="0" name=""/>
        <dsp:cNvSpPr/>
      </dsp:nvSpPr>
      <dsp:spPr>
        <a:xfrm>
          <a:off x="5829600" y="3554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24261" y="130191"/>
        <a:ext cx="1905592" cy="611456"/>
      </dsp:txXfrm>
    </dsp:sp>
    <dsp:sp modelId="{72EF79CB-1DEF-45AD-B192-63EC716D20BA}">
      <dsp:nvSpPr>
        <dsp:cNvPr id="0" name=""/>
        <dsp:cNvSpPr/>
      </dsp:nvSpPr>
      <dsp:spPr>
        <a:xfrm rot="20033287">
          <a:off x="5392485" y="1930505"/>
          <a:ext cx="614328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614328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84292" y="1923977"/>
        <a:ext cx="30716" cy="30716"/>
      </dsp:txXfrm>
    </dsp:sp>
    <dsp:sp modelId="{F793F28C-FF1E-408E-9A8E-A44A39A7CDE0}">
      <dsp:nvSpPr>
        <dsp:cNvPr id="0" name=""/>
        <dsp:cNvSpPr/>
      </dsp:nvSpPr>
      <dsp:spPr>
        <a:xfrm>
          <a:off x="5397558" y="967437"/>
          <a:ext cx="2694914" cy="919018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</a:t>
          </a:r>
        </a:p>
      </dsp:txBody>
      <dsp:txXfrm>
        <a:off x="5792219" y="1102024"/>
        <a:ext cx="1905592" cy="649844"/>
      </dsp:txXfrm>
    </dsp:sp>
    <dsp:sp modelId="{710E095B-816F-4CC9-AE28-5204F16F45B8}">
      <dsp:nvSpPr>
        <dsp:cNvPr id="0" name=""/>
        <dsp:cNvSpPr/>
      </dsp:nvSpPr>
      <dsp:spPr>
        <a:xfrm rot="57413">
          <a:off x="6010177" y="2591709"/>
          <a:ext cx="111118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111118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62958" y="2597761"/>
        <a:ext cx="5555" cy="5555"/>
      </dsp:txXfrm>
    </dsp:sp>
    <dsp:sp modelId="{7B6C6B70-C9FC-4621-A0CE-666F8E282FA8}">
      <dsp:nvSpPr>
        <dsp:cNvPr id="0" name=""/>
        <dsp:cNvSpPr/>
      </dsp:nvSpPr>
      <dsp:spPr>
        <a:xfrm>
          <a:off x="6119466" y="2191577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 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14127" y="2318214"/>
        <a:ext cx="1905592" cy="611456"/>
      </dsp:txXfrm>
    </dsp:sp>
    <dsp:sp modelId="{D896501B-71D2-4DA8-B53E-04A10BD7A98E}">
      <dsp:nvSpPr>
        <dsp:cNvPr id="0" name=""/>
        <dsp:cNvSpPr/>
      </dsp:nvSpPr>
      <dsp:spPr>
        <a:xfrm rot="2304808">
          <a:off x="4929180" y="3720620"/>
          <a:ext cx="1873174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1873174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5818937" y="3682620"/>
        <a:ext cx="93658" cy="93658"/>
      </dsp:txXfrm>
    </dsp:sp>
    <dsp:sp modelId="{8E43F868-EB20-42EB-88D3-31DB680111EA}">
      <dsp:nvSpPr>
        <dsp:cNvPr id="0" name=""/>
        <dsp:cNvSpPr/>
      </dsp:nvSpPr>
      <dsp:spPr>
        <a:xfrm>
          <a:off x="5757603" y="4279811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инструктор по ФК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52264" y="4406448"/>
        <a:ext cx="1905592" cy="611456"/>
      </dsp:txXfrm>
    </dsp:sp>
    <dsp:sp modelId="{08DA5E5B-77EB-4625-90C7-AD27534F5D1D}">
      <dsp:nvSpPr>
        <dsp:cNvPr id="0" name=""/>
        <dsp:cNvSpPr/>
      </dsp:nvSpPr>
      <dsp:spPr>
        <a:xfrm rot="1733587">
          <a:off x="5320565" y="3203172"/>
          <a:ext cx="489594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489594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53123" y="3199761"/>
        <a:ext cx="24479" cy="24479"/>
      </dsp:txXfrm>
    </dsp:sp>
    <dsp:sp modelId="{5B90E0EE-3B11-4427-A2D1-60165CAEFE6D}">
      <dsp:nvSpPr>
        <dsp:cNvPr id="0" name=""/>
        <dsp:cNvSpPr/>
      </dsp:nvSpPr>
      <dsp:spPr>
        <a:xfrm>
          <a:off x="5109520" y="3271694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социальный педагог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04181" y="3398331"/>
        <a:ext cx="1905592" cy="611456"/>
      </dsp:txXfrm>
    </dsp:sp>
    <dsp:sp modelId="{419C5764-35C1-4A2E-B890-9D69893F2DCF}">
      <dsp:nvSpPr>
        <dsp:cNvPr id="0" name=""/>
        <dsp:cNvSpPr/>
      </dsp:nvSpPr>
      <dsp:spPr>
        <a:xfrm rot="5577324">
          <a:off x="3814280" y="3739524"/>
          <a:ext cx="1064441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1064441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319890" y="3721743"/>
        <a:ext cx="53222" cy="53222"/>
      </dsp:txXfrm>
    </dsp:sp>
    <dsp:sp modelId="{C6E5E7BF-25DF-47D7-967C-6DDA554EA626}">
      <dsp:nvSpPr>
        <dsp:cNvPr id="0" name=""/>
        <dsp:cNvSpPr/>
      </dsp:nvSpPr>
      <dsp:spPr>
        <a:xfrm>
          <a:off x="2949285" y="4279807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мед. работник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3946" y="4406444"/>
        <a:ext cx="1905592" cy="611456"/>
      </dsp:txXfrm>
    </dsp:sp>
    <dsp:sp modelId="{11560144-3014-4B25-9797-187FEF004DE9}">
      <dsp:nvSpPr>
        <dsp:cNvPr id="0" name=""/>
        <dsp:cNvSpPr/>
      </dsp:nvSpPr>
      <dsp:spPr>
        <a:xfrm rot="8618457">
          <a:off x="1736542" y="3754259"/>
          <a:ext cx="2107623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2107623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2737663" y="3710398"/>
        <a:ext cx="105381" cy="105381"/>
      </dsp:txXfrm>
    </dsp:sp>
    <dsp:sp modelId="{DDD8B045-7235-417C-A5F0-C5454E9DB8F3}">
      <dsp:nvSpPr>
        <dsp:cNvPr id="0" name=""/>
        <dsp:cNvSpPr/>
      </dsp:nvSpPr>
      <dsp:spPr>
        <a:xfrm>
          <a:off x="55841" y="4351819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ТПМПК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0502" y="4478456"/>
        <a:ext cx="1905592" cy="611456"/>
      </dsp:txXfrm>
    </dsp:sp>
    <dsp:sp modelId="{9971800F-936D-4101-9AA2-37A51F11CA99}">
      <dsp:nvSpPr>
        <dsp:cNvPr id="0" name=""/>
        <dsp:cNvSpPr/>
      </dsp:nvSpPr>
      <dsp:spPr>
        <a:xfrm rot="9415705">
          <a:off x="2706225" y="3155311"/>
          <a:ext cx="625530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625530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003352" y="3148503"/>
        <a:ext cx="31276" cy="31276"/>
      </dsp:txXfrm>
    </dsp:sp>
    <dsp:sp modelId="{F61B36F1-7836-4D1A-B8F1-80391DBB976F}">
      <dsp:nvSpPr>
        <dsp:cNvPr id="0" name=""/>
        <dsp:cNvSpPr/>
      </dsp:nvSpPr>
      <dsp:spPr>
        <a:xfrm>
          <a:off x="573028" y="3199684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</a:t>
          </a:r>
          <a:r>
            <a:rPr lang="ru-RU" sz="2000" b="1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67689" y="3326321"/>
        <a:ext cx="1905592" cy="611456"/>
      </dsp:txXfrm>
    </dsp:sp>
    <dsp:sp modelId="{EB01D5E6-3691-4531-976E-047778C8CD9F}">
      <dsp:nvSpPr>
        <dsp:cNvPr id="0" name=""/>
        <dsp:cNvSpPr/>
      </dsp:nvSpPr>
      <dsp:spPr>
        <a:xfrm rot="10985113">
          <a:off x="2676195" y="2474508"/>
          <a:ext cx="140980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140980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743161" y="2479813"/>
        <a:ext cx="7049" cy="7049"/>
      </dsp:txXfrm>
    </dsp:sp>
    <dsp:sp modelId="{199DBEA1-1B99-47EC-989C-409B29E556C6}">
      <dsp:nvSpPr>
        <dsp:cNvPr id="0" name=""/>
        <dsp:cNvSpPr/>
      </dsp:nvSpPr>
      <dsp:spPr>
        <a:xfrm>
          <a:off x="0" y="1975555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</a:t>
          </a: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изо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661" y="2102192"/>
        <a:ext cx="1905592" cy="611456"/>
      </dsp:txXfrm>
    </dsp:sp>
    <dsp:sp modelId="{A4692A8C-F6AA-41F0-AD57-D84BA5B591DB}">
      <dsp:nvSpPr>
        <dsp:cNvPr id="0" name=""/>
        <dsp:cNvSpPr/>
      </dsp:nvSpPr>
      <dsp:spPr>
        <a:xfrm rot="13034349">
          <a:off x="1964229" y="1423818"/>
          <a:ext cx="1885893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1885893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0800000">
        <a:off x="2860028" y="1385500"/>
        <a:ext cx="94294" cy="94294"/>
      </dsp:txXfrm>
    </dsp:sp>
    <dsp:sp modelId="{394EEB66-F787-4C28-9CCF-0A7625A40BEE}">
      <dsp:nvSpPr>
        <dsp:cNvPr id="0" name=""/>
        <dsp:cNvSpPr/>
      </dsp:nvSpPr>
      <dsp:spPr>
        <a:xfrm>
          <a:off x="284989" y="31336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педагог-психолог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9650" y="157973"/>
        <a:ext cx="1905592" cy="611456"/>
      </dsp:txXfrm>
    </dsp:sp>
    <dsp:sp modelId="{26F1AC7C-3F02-4236-A715-97EAECC6DE27}">
      <dsp:nvSpPr>
        <dsp:cNvPr id="0" name=""/>
        <dsp:cNvSpPr/>
      </dsp:nvSpPr>
      <dsp:spPr>
        <a:xfrm rot="12396011">
          <a:off x="2907777" y="1944236"/>
          <a:ext cx="523537" cy="17658"/>
        </a:xfrm>
        <a:custGeom>
          <a:avLst/>
          <a:gdLst/>
          <a:ahLst/>
          <a:cxnLst/>
          <a:rect l="0" t="0" r="0" b="0"/>
          <a:pathLst>
            <a:path>
              <a:moveTo>
                <a:pt x="0" y="8829"/>
              </a:moveTo>
              <a:lnTo>
                <a:pt x="523537" y="8829"/>
              </a:lnTo>
            </a:path>
          </a:pathLst>
        </a:custGeom>
        <a:noFill/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156457" y="1939977"/>
        <a:ext cx="26176" cy="26176"/>
      </dsp:txXfrm>
    </dsp:sp>
    <dsp:sp modelId="{935DDA4B-60A8-4A38-AC51-C7911E179805}">
      <dsp:nvSpPr>
        <dsp:cNvPr id="0" name=""/>
        <dsp:cNvSpPr/>
      </dsp:nvSpPr>
      <dsp:spPr>
        <a:xfrm>
          <a:off x="861058" y="1039449"/>
          <a:ext cx="2694914" cy="864730"/>
        </a:xfrm>
        <a:prstGeom prst="ellipse">
          <a:avLst/>
        </a:prstGeom>
        <a:solidFill>
          <a:srgbClr val="FFCC66"/>
        </a:solidFill>
        <a:ln w="38475" cap="flat" cmpd="sng" algn="ctr">
          <a:solidFill>
            <a:srgbClr val="C00000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воспитатели</a:t>
          </a:r>
          <a:endParaRPr lang="ru-RU" sz="20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5719" y="1166086"/>
        <a:ext cx="1905592" cy="6114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857214-2A52-449D-A78B-65B9A82319A8}">
      <dsp:nvSpPr>
        <dsp:cNvPr id="0" name=""/>
        <dsp:cNvSpPr/>
      </dsp:nvSpPr>
      <dsp:spPr>
        <a:xfrm>
          <a:off x="4949039" y="3096344"/>
          <a:ext cx="3835936" cy="1985309"/>
        </a:xfrm>
        <a:prstGeom prst="roundRect">
          <a:avLst>
            <a:gd name="adj" fmla="val 10000"/>
          </a:avLst>
        </a:prstGeom>
        <a:solidFill>
          <a:schemeClr val="lt1"/>
        </a:solidFill>
        <a:ln w="38475" cap="flat" cmpd="sng" algn="ctr">
          <a:solidFill>
            <a:srgbClr val="00CC00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ЭМОЦИОНАЛЬНО-ВОЛЕВАЯ СФЕРА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ДУХОВНО-НРАВСТВЕННЫЕ ПРОЯВЛЕНИЯ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43431" y="3636282"/>
        <a:ext cx="2597933" cy="1401760"/>
      </dsp:txXfrm>
    </dsp:sp>
    <dsp:sp modelId="{AB2B9888-C042-4358-B37E-EB55A1B2AB5F}">
      <dsp:nvSpPr>
        <dsp:cNvPr id="0" name=""/>
        <dsp:cNvSpPr/>
      </dsp:nvSpPr>
      <dsp:spPr>
        <a:xfrm>
          <a:off x="0" y="2784641"/>
          <a:ext cx="3828452" cy="2474015"/>
        </a:xfrm>
        <a:prstGeom prst="roundRect">
          <a:avLst>
            <a:gd name="adj" fmla="val 10000"/>
          </a:avLst>
        </a:prstGeom>
        <a:solidFill>
          <a:schemeClr val="lt1"/>
        </a:solidFill>
        <a:ln w="38475" cap="flat" cmpd="sng" algn="ctr">
          <a:solidFill>
            <a:srgbClr val="00CC00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АРТИКУЛЯЦИОННАЯ      МИМИЧЕСКАЯ МОТОРИКА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ОБЩАЯ И МЕЛКАЯ МОТОРИКА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ПРЕДМЕТНО-ПРАКТИЧЕСКАЯ ДЕЯТЕЛЬНОСТЬ                                                                                                                                                   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346" y="3457491"/>
        <a:ext cx="2571224" cy="1746819"/>
      </dsp:txXfrm>
    </dsp:sp>
    <dsp:sp modelId="{C702413A-F978-43F0-88BD-C7928E402DB1}">
      <dsp:nvSpPr>
        <dsp:cNvPr id="0" name=""/>
        <dsp:cNvSpPr/>
      </dsp:nvSpPr>
      <dsp:spPr>
        <a:xfrm>
          <a:off x="4804595" y="27572"/>
          <a:ext cx="3863134" cy="1626796"/>
        </a:xfrm>
        <a:prstGeom prst="roundRect">
          <a:avLst>
            <a:gd name="adj" fmla="val 10000"/>
          </a:avLst>
        </a:prstGeom>
        <a:solidFill>
          <a:schemeClr val="lt1"/>
        </a:solidFill>
        <a:ln w="38475" cap="flat" cmpd="sng" algn="ctr">
          <a:solidFill>
            <a:srgbClr val="00CC00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ВОСПРИЯТИЕ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ВНИМАНИЕ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ПАМЯТЬ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МЫШЛЕНИЕ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ВООБРАЖЕНИЕ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99271" y="63307"/>
        <a:ext cx="2632724" cy="1148627"/>
      </dsp:txXfrm>
    </dsp:sp>
    <dsp:sp modelId="{30E0EDC4-C900-4171-BD7A-A7F9B9809C2D}">
      <dsp:nvSpPr>
        <dsp:cNvPr id="0" name=""/>
        <dsp:cNvSpPr/>
      </dsp:nvSpPr>
      <dsp:spPr>
        <a:xfrm>
          <a:off x="72015" y="-2"/>
          <a:ext cx="3676766" cy="212820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38475" cap="flat" cmpd="sng" algn="ctr">
          <a:solidFill>
            <a:srgbClr val="00CC00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ЗВУКОПРОИЗНОШЕНИЕ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ЛЕКСИКА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ГРАММАТИЧЕСКИЙ СТРОЙ РЕЧИ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ФОНЕТИКО-ФОНЕМАТИЧЕСКИЕ КОМПОНЕНТЫ РЕЧИ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СВЯЗНАЯ РЕЧЬ</a:t>
          </a: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765" y="46748"/>
        <a:ext cx="2480236" cy="1502655"/>
      </dsp:txXfrm>
    </dsp:sp>
    <dsp:sp modelId="{FD1D4B3E-68D9-4673-A039-BDC2F3D8D941}">
      <dsp:nvSpPr>
        <dsp:cNvPr id="0" name=""/>
        <dsp:cNvSpPr/>
      </dsp:nvSpPr>
      <dsp:spPr>
        <a:xfrm>
          <a:off x="2055951" y="360030"/>
          <a:ext cx="2201258" cy="2201258"/>
        </a:xfrm>
        <a:prstGeom prst="pieWedge">
          <a:avLst/>
        </a:prstGeom>
        <a:solidFill>
          <a:srgbClr val="CCFF66"/>
        </a:soli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just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РЕЧЕВОЕ РАЗВИТИЕ</a:t>
          </a:r>
          <a:endParaRPr lang="ru-RU" sz="1200" b="1" i="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0685" y="1004764"/>
        <a:ext cx="1556524" cy="1556524"/>
      </dsp:txXfrm>
    </dsp:sp>
    <dsp:sp modelId="{20109841-3305-4645-A760-352CEC737204}">
      <dsp:nvSpPr>
        <dsp:cNvPr id="0" name=""/>
        <dsp:cNvSpPr/>
      </dsp:nvSpPr>
      <dsp:spPr>
        <a:xfrm rot="5400000">
          <a:off x="4358885" y="360030"/>
          <a:ext cx="2201258" cy="2201258"/>
        </a:xfrm>
        <a:prstGeom prst="pieWedge">
          <a:avLst/>
        </a:prstGeom>
        <a:solidFill>
          <a:srgbClr val="CCFF66"/>
        </a:solidFill>
        <a:ln>
          <a:solidFill>
            <a:srgbClr val="00CC00"/>
          </a:solidFill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РАЗВИТИЕ ПОЗНАВАТЕЛЬ</a:t>
          </a:r>
        </a:p>
        <a:p>
          <a:pPr lvl="0" algn="just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НЫХ ПРОЦЕССОВ</a:t>
          </a:r>
          <a:endParaRPr lang="ru-RU" sz="12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358885" y="1004764"/>
        <a:ext cx="1556524" cy="1556524"/>
      </dsp:txXfrm>
    </dsp:sp>
    <dsp:sp modelId="{ACD97C93-7EA0-4516-883D-C56AE0B2D9EF}">
      <dsp:nvSpPr>
        <dsp:cNvPr id="0" name=""/>
        <dsp:cNvSpPr/>
      </dsp:nvSpPr>
      <dsp:spPr>
        <a:xfrm rot="10800000">
          <a:off x="4358885" y="2662963"/>
          <a:ext cx="2201258" cy="2201258"/>
        </a:xfrm>
        <a:prstGeom prst="pieWedge">
          <a:avLst/>
        </a:prstGeom>
        <a:solidFill>
          <a:srgbClr val="CCFF66"/>
        </a:soli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just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ЛИЧНОСТНОЕ   РАЗВИТИЕ</a:t>
          </a:r>
          <a:endParaRPr lang="ru-RU" sz="12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358885" y="2662963"/>
        <a:ext cx="1556524" cy="1556524"/>
      </dsp:txXfrm>
    </dsp:sp>
    <dsp:sp modelId="{17DEE6DC-5708-4226-AFE3-FEFBC32B74D3}">
      <dsp:nvSpPr>
        <dsp:cNvPr id="0" name=""/>
        <dsp:cNvSpPr/>
      </dsp:nvSpPr>
      <dsp:spPr>
        <a:xfrm rot="16200000">
          <a:off x="2098061" y="2634919"/>
          <a:ext cx="2201258" cy="2201258"/>
        </a:xfrm>
        <a:prstGeom prst="pieWedge">
          <a:avLst/>
        </a:prstGeom>
        <a:solidFill>
          <a:srgbClr val="CCFF66"/>
        </a:solidFill>
        <a:ln>
          <a:noFill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ПСИХО-</a:t>
          </a:r>
        </a:p>
        <a:p>
          <a:pPr lvl="0" algn="l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ФИЗИЧЕСКОЕ РАЗВИТИЕ</a:t>
          </a:r>
          <a:endParaRPr lang="ru-RU" sz="12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742795" y="2634919"/>
        <a:ext cx="1556524" cy="1556524"/>
      </dsp:txXfrm>
    </dsp:sp>
    <dsp:sp modelId="{1D1BE73A-37C6-4A1E-8CA6-1F7CB1E0CD0B}">
      <dsp:nvSpPr>
        <dsp:cNvPr id="0" name=""/>
        <dsp:cNvSpPr/>
      </dsp:nvSpPr>
      <dsp:spPr>
        <a:xfrm flipV="1">
          <a:off x="8332954" y="3384378"/>
          <a:ext cx="904042" cy="1643372"/>
        </a:xfrm>
        <a:prstGeom prst="circularArrow">
          <a:avLst/>
        </a:prstGeom>
        <a:noFill/>
        <a:ln w="9525" cap="rnd" cmpd="sng" algn="ctr">
          <a:noFill/>
          <a:prstDash val="solid"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0ED54770-558D-4C6F-AE41-B547A22E3B2A}">
      <dsp:nvSpPr>
        <dsp:cNvPr id="0" name=""/>
        <dsp:cNvSpPr/>
      </dsp:nvSpPr>
      <dsp:spPr>
        <a:xfrm rot="10800000">
          <a:off x="8372897" y="3816423"/>
          <a:ext cx="824156" cy="635256"/>
        </a:xfrm>
        <a:prstGeom prst="circularArrow">
          <a:avLst/>
        </a:prstGeom>
        <a:noFill/>
        <a:ln w="9525" cap="rnd" cmpd="sng" algn="ctr">
          <a:noFill/>
          <a:prstDash val="solid"/>
        </a:ln>
        <a:effectLst>
          <a:outerShdw blurRad="50800" dist="25400" dir="5400000" rotWithShape="0">
            <a:srgbClr val="000000">
              <a:alpha val="5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8E796-609E-48D8-BB2B-87C60A58CCDB}">
      <dsp:nvSpPr>
        <dsp:cNvPr id="0" name=""/>
        <dsp:cNvSpPr/>
      </dsp:nvSpPr>
      <dsp:spPr>
        <a:xfrm>
          <a:off x="1" y="0"/>
          <a:ext cx="3493959" cy="2117055"/>
        </a:xfrm>
        <a:prstGeom prst="roundRect">
          <a:avLst/>
        </a:prstGeom>
        <a:solidFill>
          <a:srgbClr val="00B050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</a:t>
          </a:r>
          <a:endParaRPr lang="ru-RU" sz="3600" kern="1200" dirty="0"/>
        </a:p>
      </dsp:txBody>
      <dsp:txXfrm>
        <a:off x="103347" y="103346"/>
        <a:ext cx="3287267" cy="1910363"/>
      </dsp:txXfrm>
    </dsp:sp>
    <dsp:sp modelId="{23FBA353-3C72-4AC9-9359-9F9677B5D6F0}">
      <dsp:nvSpPr>
        <dsp:cNvPr id="0" name=""/>
        <dsp:cNvSpPr/>
      </dsp:nvSpPr>
      <dsp:spPr>
        <a:xfrm rot="21358184">
          <a:off x="3493572" y="924399"/>
          <a:ext cx="3141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152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C5F3-FC86-45F4-A67C-7E24780C6073}">
      <dsp:nvSpPr>
        <dsp:cNvPr id="0" name=""/>
        <dsp:cNvSpPr/>
      </dsp:nvSpPr>
      <dsp:spPr>
        <a:xfrm>
          <a:off x="3807336" y="358452"/>
          <a:ext cx="4220920" cy="812419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3846995" y="398111"/>
        <a:ext cx="4141602" cy="733101"/>
      </dsp:txXfrm>
    </dsp:sp>
    <dsp:sp modelId="{18018F71-1EAA-4FED-8AB2-C12C493834B2}">
      <dsp:nvSpPr>
        <dsp:cNvPr id="0" name=""/>
        <dsp:cNvSpPr/>
      </dsp:nvSpPr>
      <dsp:spPr>
        <a:xfrm rot="1265937">
          <a:off x="3435311" y="2047518"/>
          <a:ext cx="174968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49682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1B91EA-910A-4E48-8022-EA585CF9E1CF}">
      <dsp:nvSpPr>
        <dsp:cNvPr id="0" name=""/>
        <dsp:cNvSpPr/>
      </dsp:nvSpPr>
      <dsp:spPr>
        <a:xfrm>
          <a:off x="4113176" y="2362443"/>
          <a:ext cx="4199680" cy="838577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 по </a:t>
          </a:r>
          <a:r>
            <a:rPr lang="ru-RU" sz="3200" b="1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3200" kern="1200" dirty="0"/>
        </a:p>
      </dsp:txBody>
      <dsp:txXfrm>
        <a:off x="4154112" y="2403379"/>
        <a:ext cx="4117808" cy="756705"/>
      </dsp:txXfrm>
    </dsp:sp>
    <dsp:sp modelId="{BF4E6973-C003-46C4-B5EF-E0C90FBF36B7}">
      <dsp:nvSpPr>
        <dsp:cNvPr id="0" name=""/>
        <dsp:cNvSpPr/>
      </dsp:nvSpPr>
      <dsp:spPr>
        <a:xfrm rot="4628230">
          <a:off x="1520878" y="2703737"/>
          <a:ext cx="12035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03566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9E39A0-EBDA-46A2-A77E-9E917CF51D5D}">
      <dsp:nvSpPr>
        <dsp:cNvPr id="0" name=""/>
        <dsp:cNvSpPr/>
      </dsp:nvSpPr>
      <dsp:spPr>
        <a:xfrm>
          <a:off x="594770" y="3290419"/>
          <a:ext cx="3517441" cy="848367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</a:t>
          </a:r>
          <a:endParaRPr lang="ru-RU" sz="32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6184" y="3331833"/>
        <a:ext cx="3434613" cy="7655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8E796-609E-48D8-BB2B-87C60A58CCDB}">
      <dsp:nvSpPr>
        <dsp:cNvPr id="0" name=""/>
        <dsp:cNvSpPr/>
      </dsp:nvSpPr>
      <dsp:spPr>
        <a:xfrm>
          <a:off x="0" y="1345510"/>
          <a:ext cx="3719375" cy="1425758"/>
        </a:xfrm>
        <a:prstGeom prst="roundRect">
          <a:avLst/>
        </a:prstGeom>
        <a:solidFill>
          <a:srgbClr val="00B050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</a:t>
          </a:r>
          <a:endParaRPr lang="ru-RU" sz="3600" kern="1200" dirty="0"/>
        </a:p>
      </dsp:txBody>
      <dsp:txXfrm>
        <a:off x="69600" y="1415110"/>
        <a:ext cx="3580175" cy="1286558"/>
      </dsp:txXfrm>
    </dsp:sp>
    <dsp:sp modelId="{23FBA353-3C72-4AC9-9359-9F9677B5D6F0}">
      <dsp:nvSpPr>
        <dsp:cNvPr id="0" name=""/>
        <dsp:cNvSpPr/>
      </dsp:nvSpPr>
      <dsp:spPr>
        <a:xfrm rot="20602095">
          <a:off x="3700633" y="1374640"/>
          <a:ext cx="89602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96022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C5F3-FC86-45F4-A67C-7E24780C6073}">
      <dsp:nvSpPr>
        <dsp:cNvPr id="0" name=""/>
        <dsp:cNvSpPr/>
      </dsp:nvSpPr>
      <dsp:spPr>
        <a:xfrm>
          <a:off x="3778876" y="381578"/>
          <a:ext cx="4493238" cy="864833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 – психолог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3821094" y="423796"/>
        <a:ext cx="4408802" cy="780397"/>
      </dsp:txXfrm>
    </dsp:sp>
    <dsp:sp modelId="{18018F71-1EAA-4FED-8AB2-C12C493834B2}">
      <dsp:nvSpPr>
        <dsp:cNvPr id="0" name=""/>
        <dsp:cNvSpPr/>
      </dsp:nvSpPr>
      <dsp:spPr>
        <a:xfrm rot="695416">
          <a:off x="3715566" y="2477329"/>
          <a:ext cx="37359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3598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1B91EA-910A-4E48-8022-EA585CF9E1CF}">
      <dsp:nvSpPr>
        <dsp:cNvPr id="0" name=""/>
        <dsp:cNvSpPr/>
      </dsp:nvSpPr>
      <dsp:spPr>
        <a:xfrm>
          <a:off x="4026316" y="2514859"/>
          <a:ext cx="4470627" cy="892679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Социальный - педагог</a:t>
          </a:r>
          <a:endParaRPr lang="ru-RU" sz="3200" kern="1200" dirty="0"/>
        </a:p>
      </dsp:txBody>
      <dsp:txXfrm>
        <a:off x="4069893" y="2558436"/>
        <a:ext cx="4383473" cy="805525"/>
      </dsp:txXfrm>
    </dsp:sp>
    <dsp:sp modelId="{BF4E6973-C003-46C4-B5EF-E0C90FBF36B7}">
      <dsp:nvSpPr>
        <dsp:cNvPr id="0" name=""/>
        <dsp:cNvSpPr/>
      </dsp:nvSpPr>
      <dsp:spPr>
        <a:xfrm rot="4734712">
          <a:off x="1698393" y="3136986"/>
          <a:ext cx="7453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45349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9E39A0-EBDA-46A2-A77E-9E917CF51D5D}">
      <dsp:nvSpPr>
        <dsp:cNvPr id="0" name=""/>
        <dsp:cNvSpPr/>
      </dsp:nvSpPr>
      <dsp:spPr>
        <a:xfrm>
          <a:off x="359047" y="3502704"/>
          <a:ext cx="3744373" cy="903101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 - логопед</a:t>
          </a:r>
          <a:endParaRPr lang="ru-RU" sz="3200" b="1" kern="1200" dirty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133" y="3546790"/>
        <a:ext cx="3656201" cy="8149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76EB0F-2054-4F54-9731-81AB00B3598E}">
      <dsp:nvSpPr>
        <dsp:cNvPr id="0" name=""/>
        <dsp:cNvSpPr/>
      </dsp:nvSpPr>
      <dsp:spPr>
        <a:xfrm>
          <a:off x="2195298" y="-93627"/>
          <a:ext cx="4394378" cy="1392776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 руководитель </a:t>
          </a:r>
          <a:endParaRPr lang="ru-RU" sz="36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2263288" y="-25637"/>
        <a:ext cx="4258398" cy="1256796"/>
      </dsp:txXfrm>
    </dsp:sp>
    <dsp:sp modelId="{090E112B-F3AC-48A0-AB69-E6DDA28CF154}">
      <dsp:nvSpPr>
        <dsp:cNvPr id="0" name=""/>
        <dsp:cNvSpPr/>
      </dsp:nvSpPr>
      <dsp:spPr>
        <a:xfrm>
          <a:off x="1940406" y="985638"/>
          <a:ext cx="4484666" cy="4484666"/>
        </a:xfrm>
        <a:custGeom>
          <a:avLst/>
          <a:gdLst/>
          <a:ahLst/>
          <a:cxnLst/>
          <a:rect l="0" t="0" r="0" b="0"/>
          <a:pathLst>
            <a:path>
              <a:moveTo>
                <a:pt x="3466175" y="363432"/>
              </a:moveTo>
              <a:arcTo wR="2242333" hR="2242333" stAng="18184719" swAng="436250"/>
            </a:path>
          </a:pathLst>
        </a:custGeom>
        <a:noFill/>
        <a:ln w="57150" cap="rnd" cmpd="sng" algn="ctr">
          <a:solidFill>
            <a:srgbClr val="0033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AAD72F-447A-4F25-B81E-6FE752789574}">
      <dsp:nvSpPr>
        <dsp:cNvPr id="0" name=""/>
        <dsp:cNvSpPr/>
      </dsp:nvSpPr>
      <dsp:spPr>
        <a:xfrm>
          <a:off x="4968548" y="1581790"/>
          <a:ext cx="3673978" cy="1641046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 по </a:t>
          </a:r>
          <a:r>
            <a:rPr lang="ru-RU" sz="3600" b="1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логоритмике</a:t>
          </a:r>
          <a:endParaRPr lang="ru-RU" sz="36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5048657" y="1661899"/>
        <a:ext cx="3513760" cy="1480828"/>
      </dsp:txXfrm>
    </dsp:sp>
    <dsp:sp modelId="{953B1FF3-16CA-4415-8E7E-1613219BD61E}">
      <dsp:nvSpPr>
        <dsp:cNvPr id="0" name=""/>
        <dsp:cNvSpPr/>
      </dsp:nvSpPr>
      <dsp:spPr>
        <a:xfrm>
          <a:off x="2343304" y="754670"/>
          <a:ext cx="4484666" cy="4484666"/>
        </a:xfrm>
        <a:custGeom>
          <a:avLst/>
          <a:gdLst/>
          <a:ahLst/>
          <a:cxnLst/>
          <a:rect l="0" t="0" r="0" b="0"/>
          <a:pathLst>
            <a:path>
              <a:moveTo>
                <a:pt x="4466231" y="2529274"/>
              </a:moveTo>
              <a:arcTo wR="2242333" hR="2242333" stAng="441123" swAng="283290"/>
            </a:path>
          </a:pathLst>
        </a:custGeom>
        <a:noFill/>
        <a:ln w="57150" cap="rnd" cmpd="sng" algn="ctr">
          <a:solidFill>
            <a:srgbClr val="0033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706373-08D0-4977-BA83-EFDA9F44480C}">
      <dsp:nvSpPr>
        <dsp:cNvPr id="0" name=""/>
        <dsp:cNvSpPr/>
      </dsp:nvSpPr>
      <dsp:spPr>
        <a:xfrm>
          <a:off x="4608507" y="3525993"/>
          <a:ext cx="3673978" cy="1377599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 – логопед</a:t>
          </a:r>
          <a:endParaRPr lang="ru-RU" sz="36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4675756" y="3593242"/>
        <a:ext cx="3539480" cy="1243101"/>
      </dsp:txXfrm>
    </dsp:sp>
    <dsp:sp modelId="{E0F8C2A2-5280-4850-9CDF-E9B93355B936}">
      <dsp:nvSpPr>
        <dsp:cNvPr id="0" name=""/>
        <dsp:cNvSpPr/>
      </dsp:nvSpPr>
      <dsp:spPr>
        <a:xfrm>
          <a:off x="2093651" y="924160"/>
          <a:ext cx="4484666" cy="4484666"/>
        </a:xfrm>
        <a:custGeom>
          <a:avLst/>
          <a:gdLst/>
          <a:ahLst/>
          <a:cxnLst/>
          <a:rect l="0" t="0" r="0" b="0"/>
          <a:pathLst>
            <a:path>
              <a:moveTo>
                <a:pt x="3162466" y="4287183"/>
              </a:moveTo>
              <a:arcTo wR="2242333" hR="2242333" stAng="3946404" swAng="3104969"/>
            </a:path>
          </a:pathLst>
        </a:custGeom>
        <a:noFill/>
        <a:ln w="57150" cap="rnd" cmpd="sng" algn="ctr">
          <a:solidFill>
            <a:srgbClr val="0033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6FEA53-E397-4E48-87D2-400F1012B570}">
      <dsp:nvSpPr>
        <dsp:cNvPr id="0" name=""/>
        <dsp:cNvSpPr/>
      </dsp:nvSpPr>
      <dsp:spPr>
        <a:xfrm>
          <a:off x="432053" y="3598005"/>
          <a:ext cx="3673978" cy="1221184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 </a:t>
          </a:r>
          <a:endParaRPr lang="ru-RU" sz="36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491666" y="3657618"/>
        <a:ext cx="3554752" cy="1101958"/>
      </dsp:txXfrm>
    </dsp:sp>
    <dsp:sp modelId="{1948D446-251A-4472-A671-885F7D4312FF}">
      <dsp:nvSpPr>
        <dsp:cNvPr id="0" name=""/>
        <dsp:cNvSpPr/>
      </dsp:nvSpPr>
      <dsp:spPr>
        <a:xfrm>
          <a:off x="1876822" y="671020"/>
          <a:ext cx="4484666" cy="4484666"/>
        </a:xfrm>
        <a:custGeom>
          <a:avLst/>
          <a:gdLst/>
          <a:ahLst/>
          <a:cxnLst/>
          <a:rect l="0" t="0" r="0" b="0"/>
          <a:pathLst>
            <a:path>
              <a:moveTo>
                <a:pt x="84842" y="2853308"/>
              </a:moveTo>
              <a:arcTo wR="2242333" hR="2242333" stAng="9851311" swAng="354705"/>
            </a:path>
          </a:pathLst>
        </a:custGeom>
        <a:noFill/>
        <a:ln w="57150" cap="rnd" cmpd="sng" algn="ctr">
          <a:solidFill>
            <a:srgbClr val="0033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E4B471-8320-4B09-8D92-FD412860F67B}">
      <dsp:nvSpPr>
        <dsp:cNvPr id="0" name=""/>
        <dsp:cNvSpPr/>
      </dsp:nvSpPr>
      <dsp:spPr>
        <a:xfrm>
          <a:off x="72014" y="1581790"/>
          <a:ext cx="3673978" cy="1641046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ПДО по </a:t>
          </a:r>
          <a:r>
            <a:rPr lang="ru-RU" sz="3200" b="1" kern="1200" dirty="0" err="1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изодеятельности</a:t>
          </a:r>
          <a:endParaRPr lang="ru-RU" sz="32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152123" y="1661899"/>
        <a:ext cx="3513760" cy="1480828"/>
      </dsp:txXfrm>
    </dsp:sp>
    <dsp:sp modelId="{3247D71B-8F1F-49E9-B6BA-A9BB5EB8E61C}">
      <dsp:nvSpPr>
        <dsp:cNvPr id="0" name=""/>
        <dsp:cNvSpPr/>
      </dsp:nvSpPr>
      <dsp:spPr>
        <a:xfrm>
          <a:off x="2302167" y="1003386"/>
          <a:ext cx="4484666" cy="4484666"/>
        </a:xfrm>
        <a:custGeom>
          <a:avLst/>
          <a:gdLst/>
          <a:ahLst/>
          <a:cxnLst/>
          <a:rect l="0" t="0" r="0" b="0"/>
          <a:pathLst>
            <a:path>
              <a:moveTo>
                <a:pt x="812058" y="515378"/>
              </a:moveTo>
              <a:arcTo wR="2242333" hR="2242333" stAng="13822093" swAng="444527"/>
            </a:path>
          </a:pathLst>
        </a:custGeom>
        <a:noFill/>
        <a:ln w="57150" cap="rnd" cmpd="sng" algn="ctr">
          <a:solidFill>
            <a:srgbClr val="0033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8E796-609E-48D8-BB2B-87C60A58CCDB}">
      <dsp:nvSpPr>
        <dsp:cNvPr id="0" name=""/>
        <dsp:cNvSpPr/>
      </dsp:nvSpPr>
      <dsp:spPr>
        <a:xfrm>
          <a:off x="71996" y="1800181"/>
          <a:ext cx="3832084" cy="1468963"/>
        </a:xfrm>
        <a:prstGeom prst="roundRect">
          <a:avLst/>
        </a:prstGeom>
        <a:solidFill>
          <a:srgbClr val="00B050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Инструктор по ФК</a:t>
          </a:r>
          <a:endParaRPr lang="ru-RU" sz="3600" kern="1200" dirty="0"/>
        </a:p>
      </dsp:txBody>
      <dsp:txXfrm>
        <a:off x="143705" y="1871890"/>
        <a:ext cx="3688666" cy="1325545"/>
      </dsp:txXfrm>
    </dsp:sp>
    <dsp:sp modelId="{23FBA353-3C72-4AC9-9359-9F9677B5D6F0}">
      <dsp:nvSpPr>
        <dsp:cNvPr id="0" name=""/>
        <dsp:cNvSpPr/>
      </dsp:nvSpPr>
      <dsp:spPr>
        <a:xfrm rot="20227320">
          <a:off x="3680397" y="1561640"/>
          <a:ext cx="122715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7152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C5F3-FC86-45F4-A67C-7E24780C6073}">
      <dsp:nvSpPr>
        <dsp:cNvPr id="0" name=""/>
        <dsp:cNvSpPr/>
      </dsp:nvSpPr>
      <dsp:spPr>
        <a:xfrm>
          <a:off x="3600408" y="432060"/>
          <a:ext cx="4629396" cy="891040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>
            <a:solidFill>
              <a:schemeClr val="bg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3643905" y="475557"/>
        <a:ext cx="4542402" cy="804046"/>
      </dsp:txXfrm>
    </dsp:sp>
    <dsp:sp modelId="{18018F71-1EAA-4FED-8AB2-C12C493834B2}">
      <dsp:nvSpPr>
        <dsp:cNvPr id="0" name=""/>
        <dsp:cNvSpPr/>
      </dsp:nvSpPr>
      <dsp:spPr>
        <a:xfrm rot="1277276">
          <a:off x="3841930" y="3434775"/>
          <a:ext cx="91242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12427" y="0"/>
              </a:lnTo>
            </a:path>
          </a:pathLst>
        </a:custGeom>
        <a:noFill/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1B91EA-910A-4E48-8022-EA585CF9E1CF}">
      <dsp:nvSpPr>
        <dsp:cNvPr id="0" name=""/>
        <dsp:cNvSpPr/>
      </dsp:nvSpPr>
      <dsp:spPr>
        <a:xfrm>
          <a:off x="3600406" y="3600405"/>
          <a:ext cx="4606100" cy="919730"/>
        </a:xfrm>
        <a:prstGeom prst="roundRect">
          <a:avLst/>
        </a:prstGeom>
        <a:solidFill>
          <a:srgbClr val="99FF99"/>
        </a:solidFill>
        <a:ln w="38475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</a:t>
          </a:r>
          <a:endParaRPr lang="ru-RU" sz="3200" kern="1200" dirty="0"/>
        </a:p>
      </dsp:txBody>
      <dsp:txXfrm>
        <a:off x="3645304" y="3645303"/>
        <a:ext cx="4516304" cy="8299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957F1-418E-49BE-9C51-A3E8663A1197}">
      <dsp:nvSpPr>
        <dsp:cNvPr id="0" name=""/>
        <dsp:cNvSpPr/>
      </dsp:nvSpPr>
      <dsp:spPr>
        <a:xfrm>
          <a:off x="1661417" y="433234"/>
          <a:ext cx="5836317" cy="5836317"/>
        </a:xfrm>
        <a:prstGeom prst="blockArc">
          <a:avLst>
            <a:gd name="adj1" fmla="val 3588871"/>
            <a:gd name="adj2" fmla="val 14388871"/>
            <a:gd name="adj3" fmla="val 448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A93E74-812F-43AE-A223-5A77AFCF28C0}">
      <dsp:nvSpPr>
        <dsp:cNvPr id="0" name=""/>
        <dsp:cNvSpPr/>
      </dsp:nvSpPr>
      <dsp:spPr>
        <a:xfrm>
          <a:off x="555263" y="2193663"/>
          <a:ext cx="5643360" cy="5643360"/>
        </a:xfrm>
        <a:prstGeom prst="blockArc">
          <a:avLst>
            <a:gd name="adj1" fmla="val 14075389"/>
            <a:gd name="adj2" fmla="val 1014879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073358-41FB-4B5C-94F9-38BCBCC80A5C}">
      <dsp:nvSpPr>
        <dsp:cNvPr id="0" name=""/>
        <dsp:cNvSpPr/>
      </dsp:nvSpPr>
      <dsp:spPr>
        <a:xfrm>
          <a:off x="1474681" y="1071661"/>
          <a:ext cx="5643360" cy="5643360"/>
        </a:xfrm>
        <a:prstGeom prst="blockArc">
          <a:avLst>
            <a:gd name="adj1" fmla="val 8984276"/>
            <a:gd name="adj2" fmla="val 12244533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351E9-279D-4094-8F39-B2ADF1A5DAC1}">
      <dsp:nvSpPr>
        <dsp:cNvPr id="0" name=""/>
        <dsp:cNvSpPr/>
      </dsp:nvSpPr>
      <dsp:spPr>
        <a:xfrm>
          <a:off x="1234501" y="406482"/>
          <a:ext cx="6115338" cy="6115338"/>
        </a:xfrm>
        <a:prstGeom prst="blockArc">
          <a:avLst>
            <a:gd name="adj1" fmla="val 19354829"/>
            <a:gd name="adj2" fmla="val 8554829"/>
            <a:gd name="adj3" fmla="val 428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F47E9-A47E-401C-8CE4-5141CE48A95F}">
      <dsp:nvSpPr>
        <dsp:cNvPr id="0" name=""/>
        <dsp:cNvSpPr/>
      </dsp:nvSpPr>
      <dsp:spPr>
        <a:xfrm>
          <a:off x="1645301" y="482457"/>
          <a:ext cx="5643360" cy="5643360"/>
        </a:xfrm>
        <a:prstGeom prst="blockArc">
          <a:avLst>
            <a:gd name="adj1" fmla="val 14480640"/>
            <a:gd name="adj2" fmla="val 19380849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19DE86-7C0E-43CE-8500-58471B1A753D}">
      <dsp:nvSpPr>
        <dsp:cNvPr id="0" name=""/>
        <dsp:cNvSpPr/>
      </dsp:nvSpPr>
      <dsp:spPr>
        <a:xfrm>
          <a:off x="3268874" y="2337394"/>
          <a:ext cx="3122374" cy="2598687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Основные направления коррекционной работы воспитателя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6135" y="2717963"/>
        <a:ext cx="2207852" cy="1837549"/>
      </dsp:txXfrm>
    </dsp:sp>
    <dsp:sp modelId="{A7EACFAE-CBA1-497B-B403-89473B97EF16}">
      <dsp:nvSpPr>
        <dsp:cNvPr id="0" name=""/>
        <dsp:cNvSpPr/>
      </dsp:nvSpPr>
      <dsp:spPr>
        <a:xfrm>
          <a:off x="1341858" y="7203"/>
          <a:ext cx="3606783" cy="17566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Артикуляционная гимнастик</a:t>
          </a:r>
          <a:r>
            <a:rPr lang="ru-RU" sz="2000" b="1" kern="1200" dirty="0" smtClean="0"/>
            <a:t>а</a:t>
          </a:r>
          <a:endParaRPr lang="ru-RU" sz="2000" b="1" kern="1200" dirty="0"/>
        </a:p>
      </dsp:txBody>
      <dsp:txXfrm>
        <a:off x="1870059" y="264461"/>
        <a:ext cx="2550381" cy="1242152"/>
      </dsp:txXfrm>
    </dsp:sp>
    <dsp:sp modelId="{64A539B3-9A7D-4602-8135-455639F115CC}">
      <dsp:nvSpPr>
        <dsp:cNvPr id="0" name=""/>
        <dsp:cNvSpPr/>
      </dsp:nvSpPr>
      <dsp:spPr>
        <a:xfrm>
          <a:off x="4870240" y="620683"/>
          <a:ext cx="3596687" cy="20505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Пальчиковая гимнастика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6963" y="920980"/>
        <a:ext cx="2543241" cy="1449965"/>
      </dsp:txXfrm>
    </dsp:sp>
    <dsp:sp modelId="{F394B6B0-2711-4827-9E2C-9630921FEF2A}">
      <dsp:nvSpPr>
        <dsp:cNvPr id="0" name=""/>
        <dsp:cNvSpPr/>
      </dsp:nvSpPr>
      <dsp:spPr>
        <a:xfrm>
          <a:off x="82231" y="4293097"/>
          <a:ext cx="3667049" cy="19784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Коррекционный час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9258" y="4582840"/>
        <a:ext cx="2592995" cy="1399001"/>
      </dsp:txXfrm>
    </dsp:sp>
    <dsp:sp modelId="{CFF58F2D-50EA-4FE4-8D1E-148844A856D3}">
      <dsp:nvSpPr>
        <dsp:cNvPr id="0" name=""/>
        <dsp:cNvSpPr/>
      </dsp:nvSpPr>
      <dsp:spPr>
        <a:xfrm>
          <a:off x="111045" y="1844829"/>
          <a:ext cx="3337777" cy="18482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ООД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9851" y="2115506"/>
        <a:ext cx="2360165" cy="1306941"/>
      </dsp:txXfrm>
    </dsp:sp>
    <dsp:sp modelId="{A2E81CCA-EB64-4DD0-99F7-74F24AE43F91}">
      <dsp:nvSpPr>
        <dsp:cNvPr id="0" name=""/>
        <dsp:cNvSpPr/>
      </dsp:nvSpPr>
      <dsp:spPr>
        <a:xfrm>
          <a:off x="3485151" y="4776498"/>
          <a:ext cx="5057500" cy="20815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Коррекционная работа вне занятий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Индивидуальная работа, режимные моменты, самообслуживание, прогулки, экскурсии,  игры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,</a:t>
          </a: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совместная деятельность</a:t>
          </a:r>
          <a:endParaRPr lang="ru-RU" sz="16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25805" y="5081327"/>
        <a:ext cx="3576192" cy="147184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412D3-DA8B-4392-A33A-4BA7DDC64AF2}">
      <dsp:nvSpPr>
        <dsp:cNvPr id="0" name=""/>
        <dsp:cNvSpPr/>
      </dsp:nvSpPr>
      <dsp:spPr>
        <a:xfrm>
          <a:off x="2396132" y="1829470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Ребенок с ОВЗ и ребенок-инвалид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87059" y="2020397"/>
        <a:ext cx="921880" cy="921880"/>
      </dsp:txXfrm>
    </dsp:sp>
    <dsp:sp modelId="{FE2333AF-322E-4989-BD64-D670304BCF7D}">
      <dsp:nvSpPr>
        <dsp:cNvPr id="0" name=""/>
        <dsp:cNvSpPr/>
      </dsp:nvSpPr>
      <dsp:spPr>
        <a:xfrm rot="16200000">
          <a:off x="2913694" y="1362032"/>
          <a:ext cx="268610" cy="4432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953986" y="1490978"/>
        <a:ext cx="188027" cy="265961"/>
      </dsp:txXfrm>
    </dsp:sp>
    <dsp:sp modelId="{F0CEB564-4FB7-46C0-B3B5-FE5FF00F859A}">
      <dsp:nvSpPr>
        <dsp:cNvPr id="0" name=""/>
        <dsp:cNvSpPr/>
      </dsp:nvSpPr>
      <dsp:spPr>
        <a:xfrm>
          <a:off x="2396132" y="18924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Адаптация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Консилиум</a:t>
          </a:r>
          <a:endParaRPr lang="ru-RU" sz="1400" kern="12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87059" y="209851"/>
        <a:ext cx="921880" cy="921880"/>
      </dsp:txXfrm>
    </dsp:sp>
    <dsp:sp modelId="{6F05DADF-49EA-4303-AF25-CB42DE40020F}">
      <dsp:nvSpPr>
        <dsp:cNvPr id="0" name=""/>
        <dsp:cNvSpPr/>
      </dsp:nvSpPr>
      <dsp:spPr>
        <a:xfrm rot="19800000">
          <a:off x="3693641" y="1806893"/>
          <a:ext cx="277295" cy="4432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699214" y="1916344"/>
        <a:ext cx="194107" cy="265961"/>
      </dsp:txXfrm>
    </dsp:sp>
    <dsp:sp modelId="{490BDB0C-4DE0-4F3E-A5F7-79683BBAA975}">
      <dsp:nvSpPr>
        <dsp:cNvPr id="0" name=""/>
        <dsp:cNvSpPr/>
      </dsp:nvSpPr>
      <dsp:spPr>
        <a:xfrm>
          <a:off x="3978303" y="916004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Готовность к школе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Консилиум</a:t>
          </a:r>
          <a:endParaRPr lang="ru-RU" sz="1400" kern="12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9230" y="1106931"/>
        <a:ext cx="921880" cy="921880"/>
      </dsp:txXfrm>
    </dsp:sp>
    <dsp:sp modelId="{D3B66086-BD4C-4B30-819E-7A7B0F6B7A27}">
      <dsp:nvSpPr>
        <dsp:cNvPr id="0" name=""/>
        <dsp:cNvSpPr/>
      </dsp:nvSpPr>
      <dsp:spPr>
        <a:xfrm rot="1800000">
          <a:off x="3693641" y="2712512"/>
          <a:ext cx="277295" cy="4432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699214" y="2780369"/>
        <a:ext cx="194107" cy="265961"/>
      </dsp:txXfrm>
    </dsp:sp>
    <dsp:sp modelId="{F3E4C3DB-86D0-420C-8703-DCF501DA94D5}">
      <dsp:nvSpPr>
        <dsp:cNvPr id="0" name=""/>
        <dsp:cNvSpPr/>
      </dsp:nvSpPr>
      <dsp:spPr>
        <a:xfrm>
          <a:off x="3978303" y="2742937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Коррекционно-развиваю-</a:t>
          </a:r>
          <a:r>
            <a:rPr lang="ru-RU" sz="1400" kern="12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щая</a:t>
          </a: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работа</a:t>
          </a:r>
          <a:endParaRPr lang="ru-RU" sz="1400" kern="12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9230" y="2933864"/>
        <a:ext cx="921880" cy="921880"/>
      </dsp:txXfrm>
    </dsp:sp>
    <dsp:sp modelId="{B8636D16-3C5C-4945-B208-9D04FF75CB48}">
      <dsp:nvSpPr>
        <dsp:cNvPr id="0" name=""/>
        <dsp:cNvSpPr/>
      </dsp:nvSpPr>
      <dsp:spPr>
        <a:xfrm rot="5400000">
          <a:off x="2909352" y="3165321"/>
          <a:ext cx="277295" cy="4432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950946" y="3212381"/>
        <a:ext cx="194107" cy="265961"/>
      </dsp:txXfrm>
    </dsp:sp>
    <dsp:sp modelId="{190B0C03-4A90-4D4F-B35A-BE464695C4C7}">
      <dsp:nvSpPr>
        <dsp:cNvPr id="0" name=""/>
        <dsp:cNvSpPr/>
      </dsp:nvSpPr>
      <dsp:spPr>
        <a:xfrm>
          <a:off x="2396132" y="3656404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Индивидуально-образовательные маршруты детей-инвалидов</a:t>
          </a:r>
          <a:endParaRPr lang="ru-RU" sz="1400" kern="12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87059" y="3847331"/>
        <a:ext cx="921880" cy="921880"/>
      </dsp:txXfrm>
    </dsp:sp>
    <dsp:sp modelId="{8B0F381E-DDAD-4857-8A3A-E6A36C17756E}">
      <dsp:nvSpPr>
        <dsp:cNvPr id="0" name=""/>
        <dsp:cNvSpPr/>
      </dsp:nvSpPr>
      <dsp:spPr>
        <a:xfrm rot="9000000">
          <a:off x="2125063" y="2712512"/>
          <a:ext cx="277295" cy="4432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202678" y="2780369"/>
        <a:ext cx="194107" cy="265961"/>
      </dsp:txXfrm>
    </dsp:sp>
    <dsp:sp modelId="{9888FE66-EFF2-46F1-868C-9BE15B57B9EF}">
      <dsp:nvSpPr>
        <dsp:cNvPr id="0" name=""/>
        <dsp:cNvSpPr/>
      </dsp:nvSpPr>
      <dsp:spPr>
        <a:xfrm>
          <a:off x="813962" y="2742937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Психолого-педагогическое </a:t>
          </a:r>
          <a:r>
            <a:rPr lang="ru-RU" sz="1400" kern="12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просвеще-ние</a:t>
          </a: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родителей</a:t>
          </a:r>
          <a:endParaRPr lang="ru-RU" sz="1400" kern="12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4889" y="2933864"/>
        <a:ext cx="921880" cy="921880"/>
      </dsp:txXfrm>
    </dsp:sp>
    <dsp:sp modelId="{7E520A03-5A1F-48A6-9FF8-2B2491978322}">
      <dsp:nvSpPr>
        <dsp:cNvPr id="0" name=""/>
        <dsp:cNvSpPr/>
      </dsp:nvSpPr>
      <dsp:spPr>
        <a:xfrm rot="12600000">
          <a:off x="2125063" y="1806893"/>
          <a:ext cx="277295" cy="4432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202678" y="1916344"/>
        <a:ext cx="194107" cy="265961"/>
      </dsp:txXfrm>
    </dsp:sp>
    <dsp:sp modelId="{EC84F95D-E8CC-4600-A9F3-7D2A7D30E3FE}">
      <dsp:nvSpPr>
        <dsp:cNvPr id="0" name=""/>
        <dsp:cNvSpPr/>
      </dsp:nvSpPr>
      <dsp:spPr>
        <a:xfrm>
          <a:off x="813962" y="916004"/>
          <a:ext cx="1303734" cy="1303734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Психолого-педагоги-</a:t>
          </a:r>
          <a:r>
            <a:rPr lang="ru-RU" sz="1400" kern="12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ческое</a:t>
          </a: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просвеще-ние</a:t>
          </a:r>
          <a:r>
            <a:rPr lang="ru-RU" sz="1400" kern="1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педагогов</a:t>
          </a:r>
          <a:endParaRPr lang="ru-RU" sz="1400" kern="1200" dirty="0">
            <a:ln>
              <a:solidFill>
                <a:schemeClr val="tx1"/>
              </a:solidFill>
            </a:ln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4889" y="1106931"/>
        <a:ext cx="921880" cy="921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B5251-5E8A-4F23-B1A9-CFD181C3A3A7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88127-18CC-4FC2-AC58-0A25B643A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2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81F4D0F-1BBB-4A70-9213-54352388FAF2}" type="slidenum">
              <a:rPr lang="ru-RU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1" y="1406022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7712D-476C-43E2-91D1-A6270D6F74F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CB88-18ED-4833-B7F3-E5D1958E2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60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BE68-0BBC-4251-AE2D-BAF2974F42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6FE75-9570-4F88-947F-251C028AE7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28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4AFA-F186-4489-9C25-9205C9DF99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1CE45-1F7D-47CC-9074-C41164B308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833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78A71-C8CD-4AFC-BB80-132FCE8C7C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D8496-85D6-4314-A378-868934C530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143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7432-F716-46FC-9391-89B1596A6C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4003A-65C0-41C8-A715-8644B811BA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07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99A95-9347-4A2D-993A-0DE7F38691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CA1BB-0DF5-4AB4-BE52-15514086E0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461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B1070-D8AA-4A1E-870B-8EE6558B2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EAA58-F1A1-44D6-AF37-B7208D130D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44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4201E-0616-493E-9CD2-0C26E58A3E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62940-A887-479B-A296-10131F45B7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93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7A89A-9402-41D5-A6FC-787D282243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96DB8-32F3-4705-8630-8FD8FE6563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132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C1512-94B9-4FBA-B692-811F511996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A814B-29F2-40B3-A7AC-774E983F59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5433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1A283-BC57-4F33-923B-BAA035246C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B9B1A-D174-4EAC-905B-BFFFDE2A5F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778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219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2088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691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4694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333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0828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81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8453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067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889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13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7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5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2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7" y="609602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8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6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2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4"/>
            <a:ext cx="1828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1" y="1920878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7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920877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2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7" y="600076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3" y="1651001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5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2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7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2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2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5B0EFF-D83F-4932-A1C9-B598A62315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C278D5-1712-4512-B7A7-414271EBD1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32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42C85-6ECF-470F-B503-67970E4CF5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5BB91-42B3-4AA8-A9AB-8AB660EB0A6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29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7315" y="2924944"/>
            <a:ext cx="8767173" cy="360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Организация работы с детьми, имеющими тяжелые нарушения речи, 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дошкольном учреждении</a:t>
            </a:r>
          </a:p>
          <a:p>
            <a:pPr algn="r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Ивченкова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Н.И., старший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Иванова С.Н., учитель-логопед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Юденкова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Е.В., педагог-психолог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Панкратова В.Н., воспитатель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E:\анимашки\аним\i (1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38842" cy="192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анимашки\аним\i (1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422" y="0"/>
            <a:ext cx="3235580" cy="192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анимашки\аним\i (1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8843" y="0"/>
            <a:ext cx="3013891" cy="192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934" r="89404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474" b="-6474"/>
          <a:stretch/>
        </p:blipFill>
        <p:spPr bwMode="auto">
          <a:xfrm>
            <a:off x="4355976" y="1412778"/>
            <a:ext cx="2130456" cy="2301717"/>
          </a:xfrm>
          <a:prstGeom prst="leftBracke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7315" y="2194302"/>
            <a:ext cx="4349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МБДОУ «Детский сад № 2 «Россияночка»</a:t>
            </a:r>
          </a:p>
        </p:txBody>
      </p:sp>
    </p:spTree>
    <p:extLst>
      <p:ext uri="{BB962C8B-B14F-4D97-AF65-F5344CB8AC3E}">
        <p14:creationId xmlns:p14="http://schemas.microsoft.com/office/powerpoint/2010/main" val="380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153941"/>
            <a:ext cx="8208912" cy="5470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«Физическая культура»</a:t>
            </a:r>
          </a:p>
          <a:p>
            <a:pPr marL="0" indent="0" algn="ctr">
              <a:buNone/>
            </a:pPr>
            <a:endParaRPr lang="ru-RU" sz="3600" b="1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i="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1" y="188640"/>
            <a:ext cx="7272808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703477895"/>
              </p:ext>
            </p:extLst>
          </p:nvPr>
        </p:nvGraphicFramePr>
        <p:xfrm>
          <a:off x="323528" y="1772816"/>
          <a:ext cx="842493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028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C:\Documents and Settings\User\Рабочий стол\воспи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264318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1357314" y="2"/>
            <a:ext cx="7786687" cy="1268413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b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коррекционные задачи воспитателя </a:t>
            </a:r>
            <a:endParaRPr lang="ru-RU" altLang="ru-RU" sz="3200" b="1" smtClean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Содержимое 2"/>
          <p:cNvSpPr>
            <a:spLocks noGrp="1"/>
          </p:cNvSpPr>
          <p:nvPr>
            <p:ph idx="1"/>
          </p:nvPr>
        </p:nvSpPr>
        <p:spPr>
          <a:xfrm>
            <a:off x="0" y="1557338"/>
            <a:ext cx="9144000" cy="5300662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Развитие неречевых психических функций: внимания, памяти, словесно-логического мышления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Совершенствование артикуляционной, мелкой и общей моторики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Закрепление произношения поставленных логопедом звуков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Расширение и активизация словаря по лексической теме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Отработка правильного употребления сформированных грамматических категорий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Закрепление навыков звуко-слогового анализа и синтеза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Формирование связной речи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Закрепление навыков чтение и письма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240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Коррекция  эмоционально-личностных особенностей детей </a:t>
            </a:r>
          </a:p>
        </p:txBody>
      </p:sp>
    </p:spTree>
    <p:extLst>
      <p:ext uri="{BB962C8B-B14F-4D97-AF65-F5344CB8AC3E}">
        <p14:creationId xmlns:p14="http://schemas.microsoft.com/office/powerpoint/2010/main" val="26691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857751" y="1428750"/>
            <a:ext cx="3357563" cy="642938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Взаимопосещение</a:t>
            </a: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76" y="0"/>
            <a:ext cx="7500938" cy="135729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 взаимодействия воспитателя и учителя-логопеда</a:t>
            </a:r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1" y="2214563"/>
            <a:ext cx="3357563" cy="1071562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занятия, логопедические досуги для детей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57751" y="3500440"/>
            <a:ext cx="3357563" cy="928687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Консультации, круглые столы, мастер-классы для педагогов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57751" y="4643440"/>
            <a:ext cx="3357563" cy="928687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Семинары, конференции, конкурсы для педагогов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857751" y="5786438"/>
            <a:ext cx="3357563" cy="785812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14376" y="5786438"/>
            <a:ext cx="3357563" cy="785812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среда</a:t>
            </a:r>
          </a:p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Коррекционный центр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55651" y="4508502"/>
            <a:ext cx="3286125" cy="1008063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 по тетради взаимодействия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14376" y="3214688"/>
            <a:ext cx="3357563" cy="1071562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содержания работы по лексической теме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14376" y="2286000"/>
            <a:ext cx="3357563" cy="642938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планировани</a:t>
            </a:r>
            <a:r>
              <a:rPr lang="ru-RU" sz="2000" b="1" dirty="0">
                <a:solidFill>
                  <a:prstClr val="white"/>
                </a:solidFill>
              </a:rPr>
              <a:t>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14376" y="1428750"/>
            <a:ext cx="3357563" cy="642938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детей</a:t>
            </a:r>
          </a:p>
        </p:txBody>
      </p:sp>
    </p:spTree>
    <p:extLst>
      <p:ext uri="{BB962C8B-B14F-4D97-AF65-F5344CB8AC3E}">
        <p14:creationId xmlns:p14="http://schemas.microsoft.com/office/powerpoint/2010/main" val="102056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14282" y="0"/>
          <a:ext cx="892971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Овал 1"/>
          <p:cNvSpPr/>
          <p:nvPr/>
        </p:nvSpPr>
        <p:spPr>
          <a:xfrm>
            <a:off x="6107114" y="2997200"/>
            <a:ext cx="3060700" cy="1584325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3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57494949"/>
              </p:ext>
            </p:extLst>
          </p:nvPr>
        </p:nvGraphicFramePr>
        <p:xfrm>
          <a:off x="1524000" y="1175657"/>
          <a:ext cx="6096000" cy="4962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65128"/>
            <a:ext cx="8335838" cy="76698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организации работы педагога-психолога с  детьми  с ОВЗ и детьми-инвалидами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124744"/>
            <a:ext cx="7992836" cy="556477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99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5262" y="500555"/>
            <a:ext cx="8856984" cy="2466325"/>
          </a:xfrm>
        </p:spPr>
        <p:txBody>
          <a:bodyPr/>
          <a:lstStyle/>
          <a:p>
            <a:pPr algn="ctr"/>
            <a:r>
              <a:rPr lang="ru-RU" sz="4800" b="1" cap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Любовь, терпение и труд </a:t>
            </a:r>
            <a:br>
              <a:rPr lang="ru-RU" sz="4800" b="1" cap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успех и радость </a:t>
            </a:r>
            <a:br>
              <a:rPr lang="ru-RU" sz="4800" b="1" cap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 принесут</a:t>
            </a:r>
            <a:endParaRPr lang="ru-RU" sz="4800" b="1" cap="none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День воспитателя и всех дошкольных работнико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13" y="2999996"/>
            <a:ext cx="4066525" cy="3834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450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\0_186bce_2bbf248b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48"/>
            <a:ext cx="9145323" cy="684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ФОТО\804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48"/>
            <a:ext cx="9164208" cy="684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ФОТО\children-wallpaper-1366x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48"/>
            <a:ext cx="9144001" cy="684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ФОТО\117401992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8" y="34652"/>
            <a:ext cx="9165628" cy="682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ФОТО\1464799793_children-wallpaper-www.1366x768.r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48"/>
            <a:ext cx="9144000" cy="684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39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2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88640"/>
            <a:ext cx="8568952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учителя – логопеда с участниками образовательного процесса</a:t>
            </a:r>
            <a:endParaRPr lang="ru-RU" sz="3600" b="1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65783585"/>
              </p:ext>
            </p:extLst>
          </p:nvPr>
        </p:nvGraphicFramePr>
        <p:xfrm>
          <a:off x="467544" y="1556792"/>
          <a:ext cx="842493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219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1411008"/>
              </p:ext>
            </p:extLst>
          </p:nvPr>
        </p:nvGraphicFramePr>
        <p:xfrm>
          <a:off x="254566" y="1381440"/>
          <a:ext cx="8814381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0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взаимодействия 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– логопеда </a:t>
            </a:r>
            <a:endParaRPr lang="ru-RU" sz="2800" b="1" dirty="0" smtClean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образовательного </a:t>
            </a:r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</a:t>
            </a:r>
          </a:p>
        </p:txBody>
      </p:sp>
      <p:sp>
        <p:nvSpPr>
          <p:cNvPr id="2" name="Овал 1"/>
          <p:cNvSpPr/>
          <p:nvPr/>
        </p:nvSpPr>
        <p:spPr>
          <a:xfrm>
            <a:off x="3203848" y="4653136"/>
            <a:ext cx="2664296" cy="914400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endParaRPr lang="ru-RU" sz="2400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42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7576" y="116632"/>
            <a:ext cx="9036496" cy="2448272"/>
          </a:xfrm>
        </p:spPr>
        <p:txBody>
          <a:bodyPr/>
          <a:lstStyle/>
          <a:p>
            <a:r>
              <a:rPr lang="ru-RU" sz="2400" b="1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работы – создание единого пространства, способствующего преодолению речевых нарушений у воспитанников, их подготовку к обучению в школе, к жизни в современном обществе. Для достижения цели первостепенное значение имеет: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036496" cy="4896544"/>
          </a:xfrm>
        </p:spPr>
        <p:txBody>
          <a:bodyPr>
            <a:no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квалифицированной коррекции нарушений речи дошкольников;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укрепления физического и  психического здоровья воспитанников;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всестороннего развития;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максимальное использование разнообразных видов деятельности в целях повышения эффективности коррекционного процесса;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вариативность использования коррекционно-развивающего материала в соответствии с возможностями, интересами и наклонностями каждого воспитанника;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единство подходов к воспитанию в условиях детского сада и семьи.</a:t>
            </a:r>
          </a:p>
        </p:txBody>
      </p:sp>
    </p:spTree>
    <p:extLst>
      <p:ext uri="{BB962C8B-B14F-4D97-AF65-F5344CB8AC3E}">
        <p14:creationId xmlns:p14="http://schemas.microsoft.com/office/powerpoint/2010/main" val="81562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08196275"/>
              </p:ext>
            </p:extLst>
          </p:nvPr>
        </p:nvGraphicFramePr>
        <p:xfrm>
          <a:off x="179513" y="1340768"/>
          <a:ext cx="8784976" cy="5170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36904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cap="none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Интегративная схема гармонического развития воспитанника детского сада</a:t>
            </a:r>
            <a:endParaRPr lang="ru-RU" sz="32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Выгнутая вверх стрелка 1"/>
          <p:cNvSpPr/>
          <p:nvPr/>
        </p:nvSpPr>
        <p:spPr>
          <a:xfrm>
            <a:off x="4082796" y="3573018"/>
            <a:ext cx="792088" cy="325881"/>
          </a:xfrm>
          <a:prstGeom prst="curvedDownArrow">
            <a:avLst/>
          </a:prstGeom>
          <a:solidFill>
            <a:srgbClr val="339933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flipH="1" flipV="1">
            <a:off x="4082796" y="3975677"/>
            <a:ext cx="792088" cy="362138"/>
          </a:xfrm>
          <a:prstGeom prst="curvedDownArrow">
            <a:avLst/>
          </a:prstGeom>
          <a:solidFill>
            <a:srgbClr val="339933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153941"/>
            <a:ext cx="8208912" cy="5470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«Речевое развитие»</a:t>
            </a:r>
            <a:endParaRPr lang="ru-RU" sz="4000" b="1" i="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1" y="188640"/>
            <a:ext cx="7272808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2302192814"/>
              </p:ext>
            </p:extLst>
          </p:nvPr>
        </p:nvGraphicFramePr>
        <p:xfrm>
          <a:off x="323529" y="2132856"/>
          <a:ext cx="84969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622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153941"/>
            <a:ext cx="8208912" cy="5470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«Познавательное развитие»</a:t>
            </a:r>
          </a:p>
          <a:p>
            <a:pPr marL="0" indent="0" algn="ctr">
              <a:buNone/>
            </a:pPr>
            <a:endParaRPr lang="ru-RU" sz="3600" b="1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marL="0" indent="0" algn="ctr">
              <a:buNone/>
            </a:pPr>
            <a:endParaRPr lang="ru-RU" sz="4000" b="1" i="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1" y="188640"/>
            <a:ext cx="7272808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107505" y="2566590"/>
            <a:ext cx="4392488" cy="1728192"/>
          </a:xfrm>
          <a:prstGeom prst="flowChartOnlineStorage">
            <a:avLst/>
          </a:prstGeom>
          <a:solidFill>
            <a:srgbClr val="99FF99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36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лок-схема: сохраненные данные 13"/>
          <p:cNvSpPr/>
          <p:nvPr/>
        </p:nvSpPr>
        <p:spPr>
          <a:xfrm flipH="1">
            <a:off x="4860396" y="3691802"/>
            <a:ext cx="4104456" cy="1728192"/>
          </a:xfrm>
          <a:prstGeom prst="flowChartOnlineStorage">
            <a:avLst/>
          </a:prstGeom>
          <a:solidFill>
            <a:srgbClr val="99FF99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Учитель </a:t>
            </a:r>
            <a:r>
              <a:rPr lang="ru-RU" sz="36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логопед</a:t>
            </a:r>
          </a:p>
        </p:txBody>
      </p:sp>
      <p:sp>
        <p:nvSpPr>
          <p:cNvPr id="7" name="Двойная стрелка влево/вправо 6"/>
          <p:cNvSpPr/>
          <p:nvPr/>
        </p:nvSpPr>
        <p:spPr>
          <a:xfrm rot="2276702">
            <a:off x="3995935" y="3813272"/>
            <a:ext cx="1368152" cy="360040"/>
          </a:xfrm>
          <a:prstGeom prst="leftRightArrow">
            <a:avLst/>
          </a:prstGeom>
          <a:solidFill>
            <a:srgbClr val="339933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78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504" y="1153941"/>
            <a:ext cx="9036496" cy="5470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«Социально-коммуникативное развитие»</a:t>
            </a:r>
          </a:p>
          <a:p>
            <a:pPr marL="0" indent="0" algn="ctr">
              <a:buNone/>
            </a:pPr>
            <a:endParaRPr lang="ru-RU" sz="3600" b="1" i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1" y="188640"/>
            <a:ext cx="7272808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3118343"/>
            <a:ext cx="3024336" cy="836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" y="4648967"/>
            <a:ext cx="4608512" cy="9672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3969" y="4642360"/>
            <a:ext cx="5078230" cy="836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1261284466"/>
              </p:ext>
            </p:extLst>
          </p:nvPr>
        </p:nvGraphicFramePr>
        <p:xfrm>
          <a:off x="323529" y="1772816"/>
          <a:ext cx="849694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453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39737174"/>
              </p:ext>
            </p:extLst>
          </p:nvPr>
        </p:nvGraphicFramePr>
        <p:xfrm>
          <a:off x="179513" y="1487175"/>
          <a:ext cx="8784976" cy="5254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971601" y="188640"/>
            <a:ext cx="7272808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83671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«Художественно – эстетическое развитие»</a:t>
            </a:r>
          </a:p>
        </p:txBody>
      </p:sp>
    </p:spTree>
    <p:extLst>
      <p:ext uri="{BB962C8B-B14F-4D97-AF65-F5344CB8AC3E}">
        <p14:creationId xmlns:p14="http://schemas.microsoft.com/office/powerpoint/2010/main" val="198988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</TotalTime>
  <Words>492</Words>
  <Application>Microsoft Office PowerPoint</Application>
  <PresentationFormat>Экран (4:3)</PresentationFormat>
  <Paragraphs>145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Tradeshow</vt:lpstr>
      <vt:lpstr>Тема Office</vt:lpstr>
      <vt:lpstr>1_Тема Office</vt:lpstr>
      <vt:lpstr>Презентация PowerPoint</vt:lpstr>
      <vt:lpstr>Взаимодействие учителя – логопеда с участниками образовательного процесса</vt:lpstr>
      <vt:lpstr>Презентация PowerPoint</vt:lpstr>
      <vt:lpstr>Цель работы – создание единого пространства, способствующего преодолению речевых нарушений у воспитанников, их подготовку к обучению в школе, к жизни в современном обществе. Для достижения цели первостепенное значение имеет:  </vt:lpstr>
      <vt:lpstr>Интегративная схема гармонического развития воспитанника детского сада</vt:lpstr>
      <vt:lpstr>Образовательная область</vt:lpstr>
      <vt:lpstr>Образовательная область</vt:lpstr>
      <vt:lpstr>Образовательная область</vt:lpstr>
      <vt:lpstr>Образовательная область</vt:lpstr>
      <vt:lpstr>Образовательная область</vt:lpstr>
      <vt:lpstr>Основные коррекционные задачи воспитателя </vt:lpstr>
      <vt:lpstr>Презентация PowerPoint</vt:lpstr>
      <vt:lpstr>Презентация PowerPoint</vt:lpstr>
      <vt:lpstr>Модель организации работы педагога-психолога с  детьми  с ОВЗ и детьми-инвалидами</vt:lpstr>
      <vt:lpstr>Любовь, терпение и труд  успех и радость  детям принесут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Иришка</dc:creator>
  <cp:lastModifiedBy>россияночка</cp:lastModifiedBy>
  <cp:revision>67</cp:revision>
  <dcterms:created xsi:type="dcterms:W3CDTF">2008-07-11T07:19:46Z</dcterms:created>
  <dcterms:modified xsi:type="dcterms:W3CDTF">2022-12-19T08:17:39Z</dcterms:modified>
</cp:coreProperties>
</file>