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568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5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59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0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5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90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4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0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5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9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7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2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0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719F797-E8F7-4CFA-90EE-90A9E86967DF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C2BF0BF-CBC1-427B-9D42-77FFA325B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0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511715" y="777410"/>
            <a:ext cx="9185899" cy="2088329"/>
          </a:xfrm>
        </p:spPr>
        <p:txBody>
          <a:bodyPr>
            <a:noAutofit/>
          </a:bodyPr>
          <a:lstStyle/>
          <a:p>
            <a:r>
              <a:rPr lang="ru-RU" sz="6000" dirty="0" smtClean="0"/>
              <a:t>Заседание Школы Лидеров города  Смоленска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83671" y="3197096"/>
            <a:ext cx="9755187" cy="550333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Автор: Жарикова Виктория Юрьевна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учитель английского языка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МБОУ «Гимназия №4» г. Смоленск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 работе каждого учителя есть трудная, но очень важная миссия - быть классным </a:t>
            </a:r>
            <a:r>
              <a:rPr lang="ru-RU" dirty="0" smtClean="0"/>
              <a:t>руководителем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05" y="1954420"/>
            <a:ext cx="5785874" cy="4339406"/>
          </a:xfrm>
        </p:spPr>
      </p:pic>
    </p:spTree>
    <p:extLst>
      <p:ext uri="{BB962C8B-B14F-4D97-AF65-F5344CB8AC3E}">
        <p14:creationId xmlns:p14="http://schemas.microsoft.com/office/powerpoint/2010/main" val="7104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826" y="831428"/>
            <a:ext cx="6057542" cy="45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и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5" y="1569895"/>
            <a:ext cx="10396883" cy="3311189"/>
          </a:xfrm>
        </p:spPr>
        <p:txBody>
          <a:bodyPr/>
          <a:lstStyle/>
          <a:p>
            <a:r>
              <a:rPr lang="ru-RU" dirty="0"/>
              <a:t>1. заранее подойти к классному руководителю начальной школы, встретиться и лично познакомиться с </a:t>
            </a:r>
            <a:r>
              <a:rPr lang="ru-RU" dirty="0" smtClean="0"/>
              <a:t>детьми</a:t>
            </a:r>
          </a:p>
          <a:p>
            <a:r>
              <a:rPr lang="ru-RU" dirty="0"/>
              <a:t>2. скорректировали и объяснили </a:t>
            </a:r>
            <a:r>
              <a:rPr lang="ru-RU" dirty="0" smtClean="0"/>
              <a:t>особенности </a:t>
            </a:r>
            <a:r>
              <a:rPr lang="ru-RU" dirty="0"/>
              <a:t>работы с </a:t>
            </a:r>
            <a:r>
              <a:rPr lang="ru-RU" dirty="0" smtClean="0"/>
              <a:t>документами</a:t>
            </a:r>
          </a:p>
          <a:p>
            <a:r>
              <a:rPr lang="ru-RU" dirty="0"/>
              <a:t>3. </a:t>
            </a:r>
            <a:r>
              <a:rPr lang="ru-RU" dirty="0" smtClean="0"/>
              <a:t>Помощь в работе </a:t>
            </a:r>
            <a:r>
              <a:rPr lang="ru-RU" dirty="0"/>
              <a:t>с родителями </a:t>
            </a:r>
            <a:r>
              <a:rPr lang="ru-RU" dirty="0" smtClean="0"/>
              <a:t>обучающихся</a:t>
            </a:r>
          </a:p>
          <a:p>
            <a:r>
              <a:rPr lang="ru-RU" dirty="0" smtClean="0"/>
              <a:t>4</a:t>
            </a:r>
            <a:r>
              <a:rPr lang="ru-RU" dirty="0"/>
              <a:t>. правильное и корректное решение </a:t>
            </a:r>
            <a:r>
              <a:rPr lang="ru-RU" dirty="0" smtClean="0"/>
              <a:t>конфликтов</a:t>
            </a:r>
          </a:p>
        </p:txBody>
      </p:sp>
    </p:spTree>
    <p:extLst>
      <p:ext uri="{BB962C8B-B14F-4D97-AF65-F5344CB8AC3E}">
        <p14:creationId xmlns:p14="http://schemas.microsoft.com/office/powerpoint/2010/main" val="18250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14" y="685800"/>
            <a:ext cx="6471590" cy="4831670"/>
          </a:xfrm>
        </p:spPr>
      </p:pic>
    </p:spTree>
    <p:extLst>
      <p:ext uri="{BB962C8B-B14F-4D97-AF65-F5344CB8AC3E}">
        <p14:creationId xmlns:p14="http://schemas.microsoft.com/office/powerpoint/2010/main" val="26065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206</TotalTime>
  <Words>80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Impact</vt:lpstr>
      <vt:lpstr>Главное мероприятие</vt:lpstr>
      <vt:lpstr>Заседание Школы Лидеров города  Смоленска</vt:lpstr>
      <vt:lpstr>В работе каждого учителя есть трудная, но очень важная миссия - быть классным руководителем  </vt:lpstr>
      <vt:lpstr>Презентация PowerPoint</vt:lpstr>
      <vt:lpstr>Советы и помощь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6</cp:revision>
  <dcterms:created xsi:type="dcterms:W3CDTF">2023-02-13T07:51:13Z</dcterms:created>
  <dcterms:modified xsi:type="dcterms:W3CDTF">2023-02-13T12:50:58Z</dcterms:modified>
</cp:coreProperties>
</file>