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7" r:id="rId2"/>
    <p:sldId id="305" r:id="rId3"/>
    <p:sldId id="307" r:id="rId4"/>
    <p:sldId id="333" r:id="rId5"/>
    <p:sldId id="334" r:id="rId6"/>
    <p:sldId id="335" r:id="rId7"/>
    <p:sldId id="336" r:id="rId8"/>
    <p:sldId id="337" r:id="rId9"/>
    <p:sldId id="308" r:id="rId10"/>
    <p:sldId id="306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1" r:id="rId22"/>
    <p:sldId id="322" r:id="rId23"/>
    <p:sldId id="323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№33»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математической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грамотности у младших школьников в условиях реализации национального проекта «Образование»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Филатовой Натальей Анатольевной,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кандидатом педагогических наук,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учителем высшей квалификационной категории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ые грамотн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8" y="171450"/>
            <a:ext cx="8348958" cy="6196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Ирина\Desktop\фг к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6217300"/>
            <a:ext cx="1205447" cy="56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95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70033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76" y="2132856"/>
            <a:ext cx="2828621" cy="385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5" y="1612879"/>
            <a:ext cx="2792053" cy="402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8047112" cy="408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4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8" y="1340768"/>
            <a:ext cx="8412780" cy="534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9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74135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732506" cy="25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6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0153"/>
            <a:ext cx="796105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347048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Похождение рубля» С.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 smtClean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настоящий трудовой Рубль!  -  с гордостью думал я.  - Интересно, что меня  ждет впереди?  Что  со  мной будет дальше?  Как  меня будут тратить и, главное, на что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3200" b="1" dirty="0" smtClean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« Я настоящий трудовой Рубль</a:t>
            </a: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получения трудового рубля</a:t>
            </a: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:.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(РЕКЛАМА)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(ЗАРПЛАТА)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(ДОГОВОР)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276871"/>
            <a:ext cx="7772400" cy="3198417"/>
          </a:xfrm>
        </p:spPr>
        <p:txBody>
          <a:bodyPr>
            <a:noAutofit/>
          </a:bodyPr>
          <a:lstStyle/>
          <a:p>
            <a:pPr algn="r"/>
            <a: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  <a:t> «Нажить много денег – храбрость; </a:t>
            </a:r>
            <a:b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  <a:t>сохранить их – мудрость, </a:t>
            </a:r>
            <a:b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  <a:t>а умело расходовать – искусство»</a:t>
            </a:r>
            <a:b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4800" b="1" dirty="0" smtClean="0">
                <a:latin typeface="Times New Roman" pitchFamily="18" charset="0"/>
                <a:cs typeface="Times New Roman" pitchFamily="18" charset="0"/>
              </a:rPr>
              <a:t>Бертольд Авербах</a:t>
            </a: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 для еды,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богатый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а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деньги для Беды.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         как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соли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прокладывает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тогда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так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будет и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рожь</a:t>
            </a: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25935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1532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927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 smtClean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315" y="429309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017" y="4293096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</a:t>
            </a:r>
            <a:r>
              <a:rPr lang="ru-RU" sz="3600" b="1" u="sng" dirty="0" smtClean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2880319" cy="447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«Учись учиться»</a:t>
            </a:r>
          </a:p>
        </p:txBody>
      </p:sp>
    </p:spTree>
    <p:extLst>
      <p:ext uri="{BB962C8B-B14F-4D97-AF65-F5344CB8AC3E}">
        <p14:creationId xmlns="" xmlns:p14="http://schemas.microsoft.com/office/powerpoint/2010/main" val="31901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Электронные приложения к учебникам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Электронно-образовательные ресурсы </a:t>
            </a:r>
          </a:p>
        </p:txBody>
      </p:sp>
      <p:pic>
        <p:nvPicPr>
          <p:cNvPr id="11266" name="Picture 2" descr="https://catalog.prosv.ru/images/medium/e55868de-c764-11e2-82db-0050569c0d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8" y="1700808"/>
            <a:ext cx="2166743" cy="2166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atalog.prosv.ru/images/medium/b5e9c086-8659-11e2-9840-0050569c0d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8" y="3569179"/>
            <a:ext cx="2199926" cy="2199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atalog.prosv.ru/images/medium/0a37b673-668c-11e1-95cb-0050569c12d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72" y="1700808"/>
            <a:ext cx="2215485" cy="225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atalog.prosv.ru/images/medium/32ab0b23-0797-11e1-9718-0010188906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3" y="3471737"/>
            <a:ext cx="2394810" cy="2394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22463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700808"/>
            <a:ext cx="5137551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4289194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536" y="35064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</p:spTree>
    <p:extLst>
      <p:ext uri="{BB962C8B-B14F-4D97-AF65-F5344CB8AC3E}">
        <p14:creationId xmlns="" xmlns:p14="http://schemas.microsoft.com/office/powerpoint/2010/main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39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Учебные пособия.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 </a:t>
            </a:r>
          </a:p>
        </p:txBody>
      </p:sp>
    </p:spTree>
    <p:extLst>
      <p:ext uri="{BB962C8B-B14F-4D97-AF65-F5344CB8AC3E}">
        <p14:creationId xmlns="" xmlns:p14="http://schemas.microsoft.com/office/powerpoint/2010/main" val="4167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4005263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Финансовая грамотность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Основы финансовой грамотности: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делиться.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https://ds04.infourok.ru/uploads/ex/1305/001792a4-8080fa18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8" y="1754270"/>
            <a:ext cx="3829285" cy="2871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2946" name="Picture 2" descr="http://www.playcast.ru/uploads/2016/08/22/19662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41345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математической грамотностью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понимается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способность функционально использовать математические знания и умения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не мастерское владение этими знаниями в рамках требований школьной программы.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413452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включает также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способность выделить в различных ситуациях математическую проблему и решить ее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также склонность выполнять такую деятельность, что достаточно часто связано с такими чертами характера, как уверенность в себе и любознательность.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проведения проверки математической грамотности были выделены три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виды деятельности, содержание, ситуации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41345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– способность: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•применять и интерпретировать математику в разнообразных контекстах;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•использовать математические понятия, факты, процедуры для описания, объяснения и предсказания явлений. </a:t>
            </a:r>
            <a:r>
              <a:rPr lang="ru-RU" sz="3200" dirty="0" smtClean="0"/>
              <a:t>	</a:t>
            </a:r>
            <a:br>
              <a:rPr lang="ru-RU" sz="32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4134521"/>
          </a:xfrm>
        </p:spPr>
        <p:txBody>
          <a:bodyPr>
            <a:noAutofit/>
          </a:bodyPr>
          <a:lstStyle/>
          <a:p>
            <a:pPr marL="742950" indent="-74295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математической деятельности: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математическое мышление и рассуждения;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математическая аргументация;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математические коммуникативные умения;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моделирование;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постановка и решение проблем…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4134521"/>
          </a:xfrm>
        </p:spPr>
        <p:txBody>
          <a:bodyPr>
            <a:noAutofit/>
          </a:bodyPr>
          <a:lstStyle/>
          <a:p>
            <a:pPr marL="742950" indent="-742950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6895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7344816" cy="460648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Финансовая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эффективно управлять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1547</TotalTime>
  <Words>717</Words>
  <Application>Microsoft Office PowerPoint</Application>
  <PresentationFormat>Экран (4:3)</PresentationFormat>
  <Paragraphs>142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шаблон 18</vt:lpstr>
      <vt:lpstr>      </vt:lpstr>
      <vt:lpstr> «Нажить много денег – храбрость;  сохранить их – мудрость,  а умело расходовать – искусство»  Бертольд Авербах    </vt:lpstr>
      <vt:lpstr>Актуальность  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     </vt:lpstr>
      <vt:lpstr>Под математической грамотностью понимается способность функционально использовать математические знания и умения, а не мастерское владение этими знаниями в рамках требований школьной программы.      </vt:lpstr>
      <vt:lpstr>Математическая грамотность включает также способность выделить в различных ситуациях математическую проблему и решить ее, а также склонность выполнять такую деятельность, что достаточно часто связано с такими чертами характера, как уверенность в себе и любознательность.  Для проведения проверки математической грамотности были выделены три направления: виды деятельности, содержание, ситуации.      </vt:lpstr>
      <vt:lpstr>Математическая грамотность – способность:  •применять и интерпретировать математику в разнообразных контекстах;  •использовать математические понятия, факты, процедуры для описания, объяснения и предсказания явлений.       </vt:lpstr>
      <vt:lpstr>Виды математической деятельности:  - математическое мышление и рассуждения; - математическая аргументация; - математические коммуникативные умения; - моделирование; - постановка и решение проблем…         </vt:lpstr>
      <vt:lpstr>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НАТАША</cp:lastModifiedBy>
  <cp:revision>154</cp:revision>
  <dcterms:created xsi:type="dcterms:W3CDTF">2017-10-25T07:23:06Z</dcterms:created>
  <dcterms:modified xsi:type="dcterms:W3CDTF">2020-10-30T12:46:46Z</dcterms:modified>
</cp:coreProperties>
</file>