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70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89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1048;&#1085;&#1090;&#1077;&#1085;&#1089;&#1080;&#1074;.do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52;&#1054;&#1044;&#1045;&#1051;&#1068;.docx" TargetMode="External"/><Relationship Id="rId2" Type="http://schemas.openxmlformats.org/officeDocument/2006/relationships/hyperlink" Target="&#1055;&#1083;&#1072;&#1085;%20&#1056;&#1040;&#1041;&#1057;.docx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52;&#1054;&#1044;&#1045;&#1051;&#1068;.docx" TargetMode="External"/><Relationship Id="rId2" Type="http://schemas.openxmlformats.org/officeDocument/2006/relationships/hyperlink" Target="&#1055;&#1083;&#1072;&#1085;%20&#1056;&#1040;&#1041;&#1057;.docx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4581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Информационно-методическое сопровождение муниципального центра поддержки и сопровождения интеллектуально одаренных детей на базе МБУ ДО «ЦДО»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«Академики будущего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869160"/>
            <a:ext cx="4680520" cy="100811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Васинова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Н.Д., заведующий методическим отделом  МБУ ДО «ЦДО»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Информационно-методическая поддержка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МЦ «АКАДЕМИКИ БУДУЩЕГО»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Интеллектуальная игра «Знатоки природы» - 200 чел.</a:t>
            </a:r>
          </a:p>
          <a:p>
            <a:endParaRPr lang="ru-RU" b="1" dirty="0"/>
          </a:p>
        </p:txBody>
      </p:sp>
      <p:pic>
        <p:nvPicPr>
          <p:cNvPr id="5" name="Содержимое 4" descr="http://smolmetod2017.admin-smolensk.ru/files/122/gallery/detail/img_20190206_1501181_1549529586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268760"/>
            <a:ext cx="31683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molmetod2017.admin-smolensk.ru/files/122/gallery/detail/img_20190206_1524441_15495295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4005064"/>
            <a:ext cx="3240360" cy="251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molmetod2017.admin-smolensk.ru/files/119/gallery/detail/img_20190129_151030_15487684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01008"/>
            <a:ext cx="33843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Информационно-методическая поддержка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МЦ «АКАДЕМИКИ БУДУЩЕГО»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Интеллектуальная игра «Физики будущего» - 160 чел.</a:t>
            </a:r>
            <a:endParaRPr lang="ru-RU" b="1" dirty="0"/>
          </a:p>
        </p:txBody>
      </p:sp>
      <p:pic>
        <p:nvPicPr>
          <p:cNvPr id="5" name="Содержимое 4" descr="http://smolensk.myatom.ru/wp-content/uploads/sites/16/2019/02/20190215_140207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36724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molensk.myatom.ru/wp-content/uploads/sites/16/2019/02/20190215_1517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1" y="4077072"/>
            <a:ext cx="3960440" cy="255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Информационно-методическая поддержка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МЦ «АКАДЕМИКИ БУДУЩЕГО»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Математический турнир «Эрудит» - 182 чел.</a:t>
            </a:r>
            <a:endParaRPr lang="ru-RU" b="1" dirty="0"/>
          </a:p>
        </p:txBody>
      </p:sp>
      <p:pic>
        <p:nvPicPr>
          <p:cNvPr id="5" name="Содержимое 4" descr="http://miasslib.ru/wp-content/uploads/2018/02/%D0%AD%D0%BC%D0%B1%D0%BB%D0%B5%D0%BC%D0%B0%D0%AD%D1%80%D1%83%D0%B4%D0%B8%D1%82%D1%8B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787" y="1839119"/>
            <a:ext cx="37814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Информационно-методическая поддержка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МЦ «АКАДЕМИКИ БУДУЩЕГО»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b="1" i="1" dirty="0" err="1" smtClean="0">
                <a:solidFill>
                  <a:srgbClr val="FF0000"/>
                </a:solidFill>
              </a:rPr>
              <a:t>Интенсив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i="1" dirty="0" err="1" smtClean="0">
                <a:solidFill>
                  <a:srgbClr val="FF0000"/>
                </a:solidFill>
                <a:hlinkClick r:id="rId2" action="ppaction://hlinkfile"/>
              </a:rPr>
              <a:t>Интенсив</a:t>
            </a:r>
            <a:r>
              <a:rPr lang="ru-RU" b="1" i="1" dirty="0" smtClean="0">
                <a:solidFill>
                  <a:srgbClr val="FF0000"/>
                </a:solidFill>
                <a:hlinkClick r:id="rId2" action="ppaction://hlinkfile"/>
              </a:rPr>
              <a:t>.</a:t>
            </a:r>
            <a:r>
              <a:rPr lang="en-US" b="1" i="1" dirty="0" err="1" smtClean="0">
                <a:solidFill>
                  <a:srgbClr val="FF0000"/>
                </a:solidFill>
                <a:hlinkClick r:id="rId2" action="ppaction://hlinkfile"/>
              </a:rPr>
              <a:t>docx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Информационно-методическая поддержка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МЦ «АКАДЕМИКИ БУДУЩЕГО»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(муниципальный этап Олимпиады)</a:t>
            </a:r>
            <a:endParaRPr lang="ru-RU" sz="2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9" cy="3864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59686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2017-2018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2018-2019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1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участников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призеров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победителей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участников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призеров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победителей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596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2055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412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2221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575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596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260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232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96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222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210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Информационно-методическая поддержка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МЦ «АКАДЕМИКИ БУДУЩЕГО»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(региональный этап Олимпиады)</a:t>
            </a:r>
            <a:endParaRPr lang="ru-RU" sz="2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9" cy="3864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59686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2017-2018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2018-2019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1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участников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призеров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победителей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участников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призеров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победителей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596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596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96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Информационно-методическая поддержка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МЦ «АКАДЕМИКИ БУДУЩЕГО»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Дорожная карта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План РАБС.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docx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МОДЕЛЬ.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docx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Информационно-методическая поддержка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МЦ «АКАДЕМИКИ БУДУЩЕГО»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1. Создание системы:</a:t>
            </a:r>
          </a:p>
          <a:p>
            <a:r>
              <a:rPr lang="ru-RU" dirty="0" smtClean="0"/>
              <a:t>1.1. Выявления одаренных и мотивированных детей через олимпиады, интеллектуальные конкурсы, дистанционные конкурсы, викторины, игры и другие формы работы. </a:t>
            </a:r>
          </a:p>
          <a:p>
            <a:r>
              <a:rPr lang="ru-RU" dirty="0" smtClean="0"/>
              <a:t>1.2. Мониторингового, информационного и методического обеспечения, которое включает в себя формирование информационных баз данных:</a:t>
            </a:r>
          </a:p>
          <a:p>
            <a:pPr lvl="0"/>
            <a:r>
              <a:rPr lang="ru-RU" dirty="0" smtClean="0"/>
              <a:t>о доли учащихся, охваченных программами для одаренных детей в области математики, информатики, физики, химии и биологии; </a:t>
            </a:r>
          </a:p>
          <a:p>
            <a:pPr lvl="0"/>
            <a:r>
              <a:rPr lang="ru-RU" dirty="0" smtClean="0"/>
              <a:t>динамике участия учащихся в специализированных интеллектуально-творческих конкурсах, олимпиадах, соревнованиях и т.п.; </a:t>
            </a:r>
          </a:p>
          <a:p>
            <a:pPr lvl="0"/>
            <a:r>
              <a:rPr lang="ru-RU" dirty="0" smtClean="0"/>
              <a:t>об учителях-предметниках, работающих с одаренными детьми.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2. Проектирование программ по работе с одаренными детьми.</a:t>
            </a:r>
          </a:p>
          <a:p>
            <a:r>
              <a:rPr lang="ru-RU" dirty="0" smtClean="0"/>
              <a:t>3. Развитие учительского потенциала в работе с одаренными и мотивированными обучающимися.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Информационно-методическая поддержка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МЦ «АКАДЕМИКИ БУДУЩЕГО»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Дорожная карта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План РАБС.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docx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МОДЕЛЬ.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docx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Информационно-методическая поддержка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МЦ «АКАДЕМИКИ БУДУЩЕГО»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Профессиональная компетентность учителя.</a:t>
            </a:r>
          </a:p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Качества учителя.</a:t>
            </a:r>
          </a:p>
          <a:p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47484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Увлеченность своим делом,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способность к научной и творческой деятельности,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интеллектуальность, нравственность,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Методологическая (инструментальная) готовность учителя к работе с одаренными детьми,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Знание психологических особенностей учащихся и другие</a:t>
            </a:r>
            <a:r>
              <a:rPr lang="ru-RU" dirty="0" smtClean="0"/>
              <a:t>.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Информационно-методическая поддержка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МЦ «АКАДЕМИКИ БУДУЩЕГО» 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Механизмы сопровождения одаренных детей.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банка одаренных детей.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банка данных педагогических работников, работающих с одаренными детьми.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Проектирование программ по работе с одаренными детьми.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Проведение кружков, олимпиад, интеллектуальных и творческих конкурсов, фестивалей, марафонов, и т.д.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Организация научно - исследовательской деятельности учащихся (научные общества учащихся, проектные группы и прочее).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Организация и проведение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Интенсивов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для подготовки обучающихся к олимпиадам.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Проведение семинаров для руководителей и педагогических работников образовательных учреждений города по развитию системы работы с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одарѐнными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детьми.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Мониторинг промежуточных результатов реализации плана  по сопровождению одаренных детей.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педагогического банка опыта по работе с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одарѐнными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детьми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Информационно-методическая поддержка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МЦ «АКАДЕМИКИ БУДУЩЕГО» 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23 октября 2018 года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МБОУ «Гимназия № 4», педагогическая мастерская «Как организовать подготовку учащегося к Олимпиаде?» для заместителей руководителей, курирующих данное направление</a:t>
            </a:r>
            <a:endParaRPr lang="ru-RU" b="1" dirty="0"/>
          </a:p>
        </p:txBody>
      </p:sp>
      <p:pic>
        <p:nvPicPr>
          <p:cNvPr id="3074" name="Picture 2" descr="\\ANNA\$hared Анна\Фото ОД\DSC_10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00809"/>
            <a:ext cx="3712412" cy="2088232"/>
          </a:xfrm>
          <a:prstGeom prst="rect">
            <a:avLst/>
          </a:prstGeom>
          <a:noFill/>
        </p:spPr>
      </p:pic>
      <p:pic>
        <p:nvPicPr>
          <p:cNvPr id="3075" name="Picture 3" descr="\\ANNA\$hared Анна\Фото ОД\DSC_1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221088"/>
            <a:ext cx="3600400" cy="1903712"/>
          </a:xfrm>
          <a:prstGeom prst="rect">
            <a:avLst/>
          </a:prstGeom>
          <a:noFill/>
        </p:spPr>
      </p:pic>
      <p:pic>
        <p:nvPicPr>
          <p:cNvPr id="6" name="Picture 2" descr="\\ANNA\$hared Анна\Фото ОД\DSC_1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00808"/>
            <a:ext cx="371241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Информационно-методическая поддержка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МЦ «АКАДЕМИКИ БУДУЩЕГО» 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 декабря  2018 года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МБОУ «СШ № 29» - проблемный семинар «Создание условий в образовательном учреждении по выявлению, поддержке и сопровождению одарённых детей»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3\Desktop\мероприятия 2018\Пресс - релизы\18.12.2018\18.12 семинар 29 школа\IMG_20181218_1436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12776"/>
            <a:ext cx="3240360" cy="2430270"/>
          </a:xfrm>
          <a:prstGeom prst="rect">
            <a:avLst/>
          </a:prstGeom>
          <a:noFill/>
        </p:spPr>
      </p:pic>
      <p:pic>
        <p:nvPicPr>
          <p:cNvPr id="2052" name="Picture 4" descr="\\НАТАЛЬЯ\Users\Public\29\18.12 семинар 29 школа\IMG_20181218_140655.jpg"/>
          <p:cNvPicPr>
            <a:picLocks noChangeAspect="1" noChangeArrowheads="1"/>
          </p:cNvPicPr>
          <p:nvPr/>
        </p:nvPicPr>
        <p:blipFill>
          <a:blip r:embed="rId3" cstate="print"/>
          <a:srcRect t="14519"/>
          <a:stretch>
            <a:fillRect/>
          </a:stretch>
        </p:blipFill>
        <p:spPr bwMode="auto">
          <a:xfrm>
            <a:off x="5004048" y="3933056"/>
            <a:ext cx="3888432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Информационно-методическая поддержка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МЦ «АКАДЕМИКИ БУДУЩЕГО» 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24.01.2019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Совещание заместителей руководителей школ города на базе МБУ ДО «ЦДО»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«Анализ школьного и муниципального этапов всероссийской олимпиады школьников»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3\Desktop\Мероприятия 2019\24.01.2019 МЕТ.СОВ. Анализ результатов Олимпиады\фото совещание\IMG_20190124_1617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3456384" cy="2232248"/>
          </a:xfrm>
          <a:prstGeom prst="rect">
            <a:avLst/>
          </a:prstGeom>
          <a:noFill/>
        </p:spPr>
      </p:pic>
      <p:pic>
        <p:nvPicPr>
          <p:cNvPr id="1027" name="Picture 3" descr="C:\Users\User3\Desktop\Мероприятия 2019\24.01.2019 МЕТ.СОВ. Анализ результатов Олимпиады\фото совещание\IMG_20190124_162025.jpg"/>
          <p:cNvPicPr>
            <a:picLocks noChangeAspect="1" noChangeArrowheads="1"/>
          </p:cNvPicPr>
          <p:nvPr/>
        </p:nvPicPr>
        <p:blipFill>
          <a:blip r:embed="rId3" cstate="print"/>
          <a:srcRect t="20600" b="31100"/>
          <a:stretch>
            <a:fillRect/>
          </a:stretch>
        </p:blipFill>
        <p:spPr bwMode="auto">
          <a:xfrm>
            <a:off x="5148064" y="3843787"/>
            <a:ext cx="3528392" cy="239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481</Words>
  <Application>Microsoft Office PowerPoint</Application>
  <PresentationFormat>Экран (4:3)</PresentationFormat>
  <Paragraphs>119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Информационно-методическое сопровождение муниципального центра поддержки и сопровождения интеллектуально одаренных детей на базе МБУ ДО «ЦДО»  «Академики будущего»  </vt:lpstr>
      <vt:lpstr>Информационно-методическая поддержка  МЦ «АКАДЕМИКИ БУДУЩЕГО» </vt:lpstr>
      <vt:lpstr>Информационно-методическая поддержка  МЦ «АКАДЕМИКИ БУДУЩЕГО» </vt:lpstr>
      <vt:lpstr>Информационно-методическая поддержка  МЦ «АКАДЕМИКИ БУДУЩЕГО» </vt:lpstr>
      <vt:lpstr>Информационно-методическая поддержка  МЦ «АКАДЕМИКИ БУДУЩЕГО» </vt:lpstr>
      <vt:lpstr>Информационно-методическая поддержка  МЦ «АКАДЕМИКИ БУДУЩЕГО» </vt:lpstr>
      <vt:lpstr>Информационно-методическая поддержка  МЦ «АКАДЕМИКИ БУДУЩЕГО» </vt:lpstr>
      <vt:lpstr>Информационно-методическая поддержка  МЦ «АКАДЕМИКИ БУДУЩЕГО» </vt:lpstr>
      <vt:lpstr>Информационно-методическая поддержка  МЦ «АКАДЕМИКИ БУДУЩЕГО» </vt:lpstr>
      <vt:lpstr>Информационно-методическая поддержка  МЦ «АКАДЕМИКИ БУДУЩЕГО» </vt:lpstr>
      <vt:lpstr>Информационно-методическая поддержка  МЦ «АКАДЕМИКИ БУДУЩЕГО» </vt:lpstr>
      <vt:lpstr>Информационно-методическая поддержка  МЦ «АКАДЕМИКИ БУДУЩЕГО» </vt:lpstr>
      <vt:lpstr>Информационно-методическая поддержка  МЦ «АКАДЕМИКИ БУДУЩЕГО» </vt:lpstr>
      <vt:lpstr>Информационно-методическая поддержка  МЦ «АКАДЕМИКИ БУДУЩЕГО»  (муниципальный этап Олимпиады)</vt:lpstr>
      <vt:lpstr>Информационно-методическая поддержка  МЦ «АКАДЕМИКИ БУДУЩЕГО»  (региональный этап Олимпиады)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Информационно-методическое сопровождение муниципального центра поддержки и сопровождения интеллектуально одаренных детей на базе МБУ ДО «ЦДО»  «Академики будущего»  </dc:title>
  <dc:creator>Наталья</dc:creator>
  <cp:lastModifiedBy>Васинова</cp:lastModifiedBy>
  <cp:revision>14</cp:revision>
  <dcterms:created xsi:type="dcterms:W3CDTF">2019-02-26T08:58:23Z</dcterms:created>
  <dcterms:modified xsi:type="dcterms:W3CDTF">2019-08-01T14:29:00Z</dcterms:modified>
</cp:coreProperties>
</file>