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BB4A-0368-4126-9C08-2F6CBBB2DB06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0D7D-71E3-468E-9A30-2B3C2B41E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7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54DE1-AE4D-45BD-9C04-E7D04A44B0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9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3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41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2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00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8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8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6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6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3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4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5153-1302-40A3-B943-5A079111588E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28FB-77E1-4CAC-9AD3-9182D7FC6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5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0573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Перспективы реализации федерального проекта «Современная школа»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условиях МБОУ «Гимназия №1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Н.М. Пржевальского» г. Смоленска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9541" y="6231590"/>
            <a:ext cx="67644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Воскобойникова М.В.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8847"/>
            <a:ext cx="86409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федерального проекта: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к 2024 году в число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ведущих стран мира по качеству общего образования посредством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обновления содержания и технологий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преподавания общеобразовательных программ,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всех участников системы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(обучающиеся, педагоги, родители (законные представители),  работодатели и представители общественных объединений) в развитие системы общего образования, а также за счет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обновления материально-технической базы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Глоссарий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школа –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инфраструктурных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решений,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и методов обучения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лучших практик, позволяющие формировать социально зрелую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способна 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 в современном информационном обществе.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23695" y="79655"/>
            <a:ext cx="417584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Проектное управление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еализацией программы развития гимназии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" y="625816"/>
            <a:ext cx="9085216" cy="6156043"/>
            <a:chOff x="7546" y="801349"/>
            <a:chExt cx="12113620" cy="6156043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8822617" y="1789718"/>
              <a:ext cx="3220172" cy="12600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«Профессионал» 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8744235" y="3983578"/>
              <a:ext cx="3376930" cy="135009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«Образовательные измерения»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155934" y="1848733"/>
              <a:ext cx="3173417" cy="126000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«Школа-ВУЗ»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8822616" y="801349"/>
              <a:ext cx="3220173" cy="12600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«Современная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информационно-образовательная 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среда»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8822617" y="2842680"/>
              <a:ext cx="3298549" cy="134139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«Виртуальная реальность»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8822613" y="5070276"/>
              <a:ext cx="3220173" cy="12600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«Наука без границ»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Стрелка влево 21"/>
            <p:cNvSpPr/>
            <p:nvPr/>
          </p:nvSpPr>
          <p:spPr>
            <a:xfrm>
              <a:off x="155934" y="801349"/>
              <a:ext cx="3173417" cy="126000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«Я –исследователь»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86878" y="3983578"/>
              <a:ext cx="3242474" cy="1370113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«Мобильное дополнительное образование»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155932" y="2925349"/>
              <a:ext cx="3173420" cy="126000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«Цифровая грамотность»</a:t>
              </a:r>
              <a:endPara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Стрелка влево 25"/>
            <p:cNvSpPr/>
            <p:nvPr/>
          </p:nvSpPr>
          <p:spPr>
            <a:xfrm>
              <a:off x="7546" y="5070276"/>
              <a:ext cx="3321804" cy="1505632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«Семья и школа»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3329355" y="5517232"/>
              <a:ext cx="2286592" cy="144016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just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«Виктория»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5228493" y="5517232"/>
              <a:ext cx="2115645" cy="144016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«Лидер»</a:t>
              </a:r>
              <a:endPara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7151079" y="5517232"/>
              <a:ext cx="1921253" cy="144016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Междуна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-родное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сотрудниче-ство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 descr="https://www.16school.com/images/news/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3" t="-1" r="-1" b="809"/>
          <a:stretch/>
        </p:blipFill>
        <p:spPr bwMode="auto">
          <a:xfrm>
            <a:off x="2598452" y="1464422"/>
            <a:ext cx="4012848" cy="36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37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Office PowerPoint</Application>
  <PresentationFormat>Экран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2019-11-12T14:57:02Z</dcterms:created>
  <dcterms:modified xsi:type="dcterms:W3CDTF">2019-11-12T15:20:10Z</dcterms:modified>
</cp:coreProperties>
</file>