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2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20" r:id="rId10"/>
    <p:sldId id="409" r:id="rId11"/>
    <p:sldId id="416" r:id="rId12"/>
    <p:sldId id="417" r:id="rId13"/>
    <p:sldId id="418" r:id="rId14"/>
    <p:sldId id="419" r:id="rId15"/>
    <p:sldId id="410" r:id="rId16"/>
    <p:sldId id="411" r:id="rId17"/>
    <p:sldId id="412" r:id="rId18"/>
    <p:sldId id="413" r:id="rId19"/>
    <p:sldId id="414" r:id="rId20"/>
    <p:sldId id="41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78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1F942-8FFA-4851-AFD9-695FF561E23A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9219B-BD51-4C21-B009-6D0802CB4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B63F-A148-466D-8EE6-2BF01B7BBE46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78A4-7DE0-4D21-B5E8-643461CC9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54" y="864020"/>
            <a:ext cx="4006278" cy="2972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6587" y="1365425"/>
            <a:ext cx="43107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АВГУСТОВСКОЕ ПЕДАГОГИЧЕСКОЕ СОВЕЩАНИЕ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63" y="3310179"/>
            <a:ext cx="824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Модульная площадка руководителей, заместителей руководителей, старших воспитателей, педагогических работников ДОО</a:t>
            </a:r>
          </a:p>
          <a:p>
            <a:pPr lvl="0"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"СОВРЕМЕННЫЕ ВЫЗОВЫ ДОШКОЛЬНОГО ОБРАЗОВАНИЯ"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99" y="5109326"/>
            <a:ext cx="77070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28 АВГУСТА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СМОЛЕНСК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440" y="973204"/>
            <a:ext cx="1293523" cy="1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146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 ВОЗМОЖНОСТЯХ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503C0E-DD8B-4371-A8FB-971443F6F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75" y="1204257"/>
            <a:ext cx="7532650" cy="485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7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016DF-4677-4A6E-8261-1E7988F9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3" y="956602"/>
            <a:ext cx="7558747" cy="7903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 ДОУ. ПОДСЧЕТ БЕЗ ТРАТЫ ВРЕМЕНИ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5916063-796D-4AEF-B4D2-D660C8B2D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23" y="1969476"/>
            <a:ext cx="8098031" cy="38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E7EF3-1D39-4863-BF83-E74E42DD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ГУГЛ ФОРМЫ ДЛЯ РАБОТЫ С РОДИТЕЛЯМИ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898EEF-9BD4-4F08-A0F5-6A1E3C26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73997F-D8D5-47F4-8702-3019F424D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2356577"/>
            <a:ext cx="3493184" cy="303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34355B-5DF7-4FB9-A68B-1B010B8BC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284" y="1997835"/>
            <a:ext cx="3868617" cy="4006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5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E7EF3-1D39-4863-BF83-E74E42DD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3385"/>
            <a:ext cx="7886700" cy="987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ГУГЛ ФОРМЫ ДЛЯ РАБОТЫ С РОДИТЕЛЯМИ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6CE07A5-B1F3-4DDE-8A87-5FA45066F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53" y="2024799"/>
            <a:ext cx="8203094" cy="3742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7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E7EF3-1D39-4863-BF83-E74E42DD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3385"/>
            <a:ext cx="7886700" cy="987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НЕОРГАНИЧЕННОЕ ТВОРЧЕСТВО ПЕДАГОВ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36B55D-7897-4233-ACA0-51E824DFC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712" y="1728929"/>
            <a:ext cx="3151163" cy="21364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2ACE9A-3A3F-4A3F-9C9D-D79CF373F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90690"/>
            <a:ext cx="2921337" cy="21364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2396DB5-895A-4E35-B86E-E17D3E619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903582"/>
            <a:ext cx="2921338" cy="1980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BD8D246-9581-453C-AE85-102449C04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368" y="3903580"/>
            <a:ext cx="3151162" cy="21364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7DF899-C970-4E7E-A665-CFCC3DEA48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847" y="3944699"/>
            <a:ext cx="2921337" cy="2098264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0D13F5C-F168-4C24-B81B-70DCC7BAF870}"/>
              </a:ext>
            </a:extLst>
          </p:cNvPr>
          <p:cNvSpPr/>
          <p:nvPr/>
        </p:nvSpPr>
        <p:spPr>
          <a:xfrm>
            <a:off x="7493337" y="4079631"/>
            <a:ext cx="435911" cy="211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82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СЛОЖНОСТИ, РИСКИ, ИНСТРУМЕНТЫ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C8A63D-0BE3-4B81-95B7-CB6A76AF8A56}"/>
              </a:ext>
            </a:extLst>
          </p:cNvPr>
          <p:cNvSpPr/>
          <p:nvPr/>
        </p:nvSpPr>
        <p:spPr>
          <a:xfrm>
            <a:off x="661183" y="1463040"/>
            <a:ext cx="6499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МЫ НЕ СУПЕРМЕНЫ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669B26-7B81-475F-BCD6-83EE437CC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765" y="1620665"/>
            <a:ext cx="3713872" cy="43184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DF2209-6F41-4766-9459-80BE1E05A0AE}"/>
              </a:ext>
            </a:extLst>
          </p:cNvPr>
          <p:cNvSpPr/>
          <p:nvPr/>
        </p:nvSpPr>
        <p:spPr>
          <a:xfrm>
            <a:off x="645505" y="2522056"/>
            <a:ext cx="33209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гонка за прогрессом,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интереса,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стрессы .</a:t>
            </a:r>
          </a:p>
        </p:txBody>
      </p:sp>
    </p:spTree>
    <p:extLst>
      <p:ext uri="{BB962C8B-B14F-4D97-AF65-F5344CB8AC3E}">
        <p14:creationId xmlns:p14="http://schemas.microsoft.com/office/powerpoint/2010/main" val="30413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82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СЛОЖНОСТИ, РИСКИ, ИНСТРУМЕНТЫ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C8A63D-0BE3-4B81-95B7-CB6A76AF8A56}"/>
              </a:ext>
            </a:extLst>
          </p:cNvPr>
          <p:cNvSpPr/>
          <p:nvPr/>
        </p:nvSpPr>
        <p:spPr>
          <a:xfrm>
            <a:off x="633047" y="1463040"/>
            <a:ext cx="8117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ОНЛАЙН-СЕРВИСЫ, НЕ ЗНАЧИТ КАЧЕСТВО 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DF2209-6F41-4766-9459-80BE1E05A0AE}"/>
              </a:ext>
            </a:extLst>
          </p:cNvPr>
          <p:cNvSpPr/>
          <p:nvPr/>
        </p:nvSpPr>
        <p:spPr>
          <a:xfrm>
            <a:off x="645505" y="2522055"/>
            <a:ext cx="3152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количества предложений,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качественного материала,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плагиат,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утечка идей педагога в сеть  «без проверки».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685204-F975-45AC-8AB2-EAA676547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746" y="2631732"/>
            <a:ext cx="4228749" cy="2642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80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82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СЛОЖНОСТИ, РИСКИ, ИНСТРУМЕНТЫ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C8A63D-0BE3-4B81-95B7-CB6A76AF8A56}"/>
              </a:ext>
            </a:extLst>
          </p:cNvPr>
          <p:cNvSpPr/>
          <p:nvPr/>
        </p:nvSpPr>
        <p:spPr>
          <a:xfrm>
            <a:off x="633047" y="1463040"/>
            <a:ext cx="6499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ЦИФРОВАЯ ОТЧЕТНОСТЬ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DF2209-6F41-4766-9459-80BE1E05A0AE}"/>
              </a:ext>
            </a:extLst>
          </p:cNvPr>
          <p:cNvSpPr/>
          <p:nvPr/>
        </p:nvSpPr>
        <p:spPr>
          <a:xfrm>
            <a:off x="645504" y="2522055"/>
            <a:ext cx="39264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 (автоматизированная информационная система комплектования) делает систему более прозрачной. Но риски есть: «человеческий фактор» - за всеми процессами все равно стоит человек и возможны ошибки, несвоевременное изменение данных, и «технический» - зависание, сбои.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A8A20B-589E-4307-A617-A5E0E629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309" y="2245043"/>
            <a:ext cx="3806187" cy="36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82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ИНСТРУМЕНТЫ,СЛОЖНОСТИ, РИСКИ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C8A63D-0BE3-4B81-95B7-CB6A76AF8A56}"/>
              </a:ext>
            </a:extLst>
          </p:cNvPr>
          <p:cNvSpPr/>
          <p:nvPr/>
        </p:nvSpPr>
        <p:spPr>
          <a:xfrm>
            <a:off x="633047" y="1463040"/>
            <a:ext cx="64992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4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МЕСЕНДЖЕРЫ</a:t>
            </a:r>
          </a:p>
          <a:p>
            <a:pPr lvl="2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Вацап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Скайп</a:t>
            </a:r>
          </a:p>
          <a:p>
            <a:pPr lvl="2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</a:p>
          <a:p>
            <a:pPr lvl="2"/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Дискорд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геймеров)</a:t>
            </a:r>
          </a:p>
          <a:p>
            <a:pPr lvl="2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Snapchat</a:t>
            </a:r>
          </a:p>
          <a:p>
            <a:pPr lvl="2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Messenger</a:t>
            </a:r>
          </a:p>
          <a:p>
            <a:pPr lvl="2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ICQ</a:t>
            </a:r>
            <a:endParaRPr lang="ru-RU" sz="1400" b="1" u="sng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DF2209-6F41-4766-9459-80BE1E05A0AE}"/>
              </a:ext>
            </a:extLst>
          </p:cNvPr>
          <p:cNvSpPr/>
          <p:nvPr/>
        </p:nvSpPr>
        <p:spPr>
          <a:xfrm>
            <a:off x="645504" y="4140696"/>
            <a:ext cx="3926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правил группы,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личности,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лишняя информация в чате.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D659CD-55FF-4F66-80BE-096B3A61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463040"/>
            <a:ext cx="3713872" cy="43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82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ИНСТРУМЕНТЫ, СЛОЖНОСТИ, РИСКИ,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C8A63D-0BE3-4B81-95B7-CB6A76AF8A56}"/>
              </a:ext>
            </a:extLst>
          </p:cNvPr>
          <p:cNvSpPr/>
          <p:nvPr/>
        </p:nvSpPr>
        <p:spPr>
          <a:xfrm>
            <a:off x="633047" y="1463040"/>
            <a:ext cx="8088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ИНФОРМАЦИОННЫЕ ДОСКИ, ЭКРАНЫ, ПРОЕКТОРЫ, ТЕЛЕВИЗОРЫ И ПРОЧЕЕ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DF2209-6F41-4766-9459-80BE1E05A0AE}"/>
              </a:ext>
            </a:extLst>
          </p:cNvPr>
          <p:cNvSpPr/>
          <p:nvPr/>
        </p:nvSpPr>
        <p:spPr>
          <a:xfrm>
            <a:off x="645504" y="2522055"/>
            <a:ext cx="3926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оборудования из строя,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соблюдение норм использования,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освоения и подготовки.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1D3AFE-E82A-4880-9A33-53D12EE3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785" y="2294037"/>
            <a:ext cx="4235071" cy="38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64" y="918884"/>
            <a:ext cx="4006278" cy="2972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51" y="3104062"/>
            <a:ext cx="7021286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98126" y="1066256"/>
            <a:ext cx="43107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АВГУСТОВСКОЕ ПЕДАГОГИЧЕСКОЕ СОВЕЩАНИЕ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7749" y="3011010"/>
            <a:ext cx="6873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ЦИФРОВЫЕ ТЕХНОЛОГИИ В ДОШКОЛЬНОЙ ОБРАЗОВАТЕЛЬНОЙ ОРГАНИЗАЦИИ. ИНФОРММАЦИОННАЯ СРЕДА: ПОТЕНЦИАЛЬНЫЕ ВОЗМОЖНОСТИ И РИСКИ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457" y="5498662"/>
            <a:ext cx="77070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28 АВГУСТА 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СМОЛЕНСК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2020</a:t>
            </a:r>
          </a:p>
          <a:p>
            <a:pPr algn="ctr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440" y="973204"/>
            <a:ext cx="1293523" cy="15249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3835C4-994A-4649-B6A1-9A98AAA69DD6}"/>
              </a:ext>
            </a:extLst>
          </p:cNvPr>
          <p:cNvSpPr txBox="1"/>
          <p:nvPr/>
        </p:nvSpPr>
        <p:spPr>
          <a:xfrm>
            <a:off x="2733963" y="4626619"/>
            <a:ext cx="55452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ВОСПИТАТЕЛЬ: ПРОХОРОВА ТАТЬЯНА </a:t>
            </a:r>
          </a:p>
          <a:p>
            <a:pPr algn="r"/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ВЯЧЕСЛАВОВНА</a:t>
            </a:r>
          </a:p>
          <a:p>
            <a:pPr algn="r"/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МБДОУ 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1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Детский сад №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25 «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Пчёлка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</a:p>
          <a:p>
            <a:pPr algn="ctr"/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2096087" y="3851031"/>
            <a:ext cx="562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C8A63D-0BE3-4B81-95B7-CB6A76AF8A56}"/>
              </a:ext>
            </a:extLst>
          </p:cNvPr>
          <p:cNvSpPr/>
          <p:nvPr/>
        </p:nvSpPr>
        <p:spPr>
          <a:xfrm>
            <a:off x="633047" y="1463040"/>
            <a:ext cx="8088922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инструменты должны решать </a:t>
            </a:r>
          </a:p>
          <a:p>
            <a:pPr algn="r">
              <a:lnSpc>
                <a:spcPct val="150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педагогические задачи для достижения конкретных образовательных результатов.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9472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56A965-98E0-4E03-8912-9AE2B3B86FCF}"/>
              </a:ext>
            </a:extLst>
          </p:cNvPr>
          <p:cNvSpPr/>
          <p:nvPr/>
        </p:nvSpPr>
        <p:spPr>
          <a:xfrm>
            <a:off x="1540412" y="895879"/>
            <a:ext cx="6928339" cy="139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моих детей, конечно, будет компьютер.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первым делом они получат книги.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Билл Гейтс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AB3A4D-2527-49B9-89F8-EA6B06D30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66" y="2684703"/>
            <a:ext cx="3547934" cy="2675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040F2F-44F2-4FD7-8578-5FF96FFB8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541" y="2684703"/>
            <a:ext cx="3547933" cy="2660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9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146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РЕАЛЬНЫЙ ВЗЛЯД НА ПРОБЛЕМУ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402012D-5FE3-4DAB-8E6E-07BE75CEC1EB}"/>
              </a:ext>
            </a:extLst>
          </p:cNvPr>
          <p:cNvSpPr/>
          <p:nvPr/>
        </p:nvSpPr>
        <p:spPr>
          <a:xfrm>
            <a:off x="633046" y="1387137"/>
            <a:ext cx="7666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1.  «ЦИФРОВЫЕ ТЕХНОЛОГИИ» МОГУТ БЫТЬ ИСПОЛЬЗОВАНЫ ЛИШЬ В КАЧЕСТВЕ «ИНСТРУМЕНТОВ» ДЛЯ ПЕДАГОГА</a:t>
            </a:r>
          </a:p>
          <a:p>
            <a:pPr algn="just"/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E34927-33FB-4F20-8A4E-9E363DFCC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431" y="2669618"/>
            <a:ext cx="3642523" cy="2575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26D19A-386E-4E8B-93C4-7A4A36FE7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6" y="2587466"/>
            <a:ext cx="3957320" cy="2739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47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146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РЕАЛЬНЫЙ ВЗЛЯД НА ПРОБЛЕМУ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402012D-5FE3-4DAB-8E6E-07BE75CEC1EB}"/>
              </a:ext>
            </a:extLst>
          </p:cNvPr>
          <p:cNvSpPr/>
          <p:nvPr/>
        </p:nvSpPr>
        <p:spPr>
          <a:xfrm>
            <a:off x="633046" y="1387137"/>
            <a:ext cx="7666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2. БЕЗ ПЕДАГОГИЧЕСКОГО ОПЫТА НИ ОДНА «ТЕХНОЛОГИЯ» РАБОТАТЬ НЕ БУДЕТ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E34927-33FB-4F20-8A4E-9E363DFCC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5" y="2344539"/>
            <a:ext cx="3446585" cy="356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75DCDB-0C38-4D78-9161-02AC7DBF2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529" y="2796628"/>
            <a:ext cx="1974690" cy="2352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C491D9-5904-4140-93A4-2EADBF788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086" y="4346916"/>
            <a:ext cx="2450443" cy="166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756ED0-4FA7-4EE8-9193-1D4DA709E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086" y="2478829"/>
            <a:ext cx="2450443" cy="16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146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РЕАЛЬНЫЙ ВЗЛЯД НА ПРОБЛЕМУ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402012D-5FE3-4DAB-8E6E-07BE75CEC1EB}"/>
              </a:ext>
            </a:extLst>
          </p:cNvPr>
          <p:cNvSpPr/>
          <p:nvPr/>
        </p:nvSpPr>
        <p:spPr>
          <a:xfrm>
            <a:off x="633046" y="1387137"/>
            <a:ext cx="7666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3.	РЕАЛЬНАЯ ОБСТАНОВКА С ИНФОРМАЦИОННОЙ СРЕДОЙ НА МЕСТАХ.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C26851-02A6-435E-B924-2411355A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61" y="2033468"/>
            <a:ext cx="5416061" cy="40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146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РЕАЛЬНЫЙ ВЗЛЯД НА ПРОБЛЕМУ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402012D-5FE3-4DAB-8E6E-07BE75CEC1EB}"/>
              </a:ext>
            </a:extLst>
          </p:cNvPr>
          <p:cNvSpPr/>
          <p:nvPr/>
        </p:nvSpPr>
        <p:spPr>
          <a:xfrm>
            <a:off x="633046" y="1387137"/>
            <a:ext cx="7666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4.	МАКСИМАЛЬНОЕ УЧАСТИЕ РОДИТЕЛЕЙ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6CD22E-C14B-42BD-9506-B007D8E1F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6" y="2171905"/>
            <a:ext cx="3554179" cy="2299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DABAAB-BA26-4F58-A939-4BB4EF25A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66492" y="3170899"/>
            <a:ext cx="3554179" cy="2299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52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146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РЕАЛЬНЫЙ ВЗЛЯД НА ПРОБЛЕМУ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AC777B-6AF3-4F05-BC3D-F8F959BA778A}"/>
              </a:ext>
            </a:extLst>
          </p:cNvPr>
          <p:cNvSpPr/>
          <p:nvPr/>
        </p:nvSpPr>
        <p:spPr>
          <a:xfrm>
            <a:off x="858130" y="1720840"/>
            <a:ext cx="7427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образование показало, что «современному педагогу» по сути ножен только телефон, камера и инстаграм (мессенджер). </a:t>
            </a: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Блогеры-педагоги, Онлайн-няня  — это цифровое будущее наступило.</a:t>
            </a: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важно не забывать, что ДОО это, в первую очередь, то место, где у ребенка есть режим, время на прогулки и живое общение!</a:t>
            </a:r>
          </a:p>
        </p:txBody>
      </p:sp>
    </p:spTree>
    <p:extLst>
      <p:ext uri="{BB962C8B-B14F-4D97-AF65-F5344CB8AC3E}">
        <p14:creationId xmlns:p14="http://schemas.microsoft.com/office/powerpoint/2010/main" val="19484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F2E849-EC27-4564-9BE3-5E9290C24D28}"/>
              </a:ext>
            </a:extLst>
          </p:cNvPr>
          <p:cNvSpPr/>
          <p:nvPr/>
        </p:nvSpPr>
        <p:spPr>
          <a:xfrm>
            <a:off x="464234" y="681037"/>
            <a:ext cx="7146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ТРЕБОВАНИЯ ВРЕМЕНИ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AC777B-6AF3-4F05-BC3D-F8F959BA778A}"/>
              </a:ext>
            </a:extLst>
          </p:cNvPr>
          <p:cNvSpPr/>
          <p:nvPr/>
        </p:nvSpPr>
        <p:spPr>
          <a:xfrm>
            <a:off x="604910" y="1467982"/>
            <a:ext cx="51769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детей - предоставить ребенку возможности получить образование на дому.</a:t>
            </a:r>
          </a:p>
          <a:p>
            <a:pPr indent="457200"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дистанционного обучения дошкольника заключается в том, что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получает возможность смотреть видео-занятия, изучать учебный материал, а также находясь дома, получить и выполнить задания.</a:t>
            </a:r>
          </a:p>
          <a:p>
            <a:pPr indent="457200"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 дистанционного обучения могут отличаться по режиму взаимодействия педагога и обучающегося.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онлайн или офлайн)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1BCE53-7A71-4386-BAE3-3D7237517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66" y="2126510"/>
            <a:ext cx="3935711" cy="30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4257</TotalTime>
  <Words>465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В ДОУ. ПОДСЧЕТ БЕЗ ТРАТЫ ВРЕМЕНИ</vt:lpstr>
      <vt:lpstr>ГУГЛ ФОРМЫ ДЛЯ РАБОТЫ С РОДИТЕЛЯМИ</vt:lpstr>
      <vt:lpstr>ГУГЛ ФОРМЫ ДЛЯ РАБОТЫ С РОДИТЕЛЯМИ</vt:lpstr>
      <vt:lpstr>НЕОРГАНИЧЕННОЕ ТВОРЧЕСТВО ПЕДАГОВ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Сазонова Наталья Николаевна</dc:creator>
  <cp:lastModifiedBy>home</cp:lastModifiedBy>
  <cp:revision>304</cp:revision>
  <dcterms:created xsi:type="dcterms:W3CDTF">2018-07-31T10:36:08Z</dcterms:created>
  <dcterms:modified xsi:type="dcterms:W3CDTF">2020-08-26T19:25:59Z</dcterms:modified>
</cp:coreProperties>
</file>