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68" r:id="rId17"/>
    <p:sldId id="269" r:id="rId18"/>
    <p:sldId id="270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E422-B82D-475D-BD98-93C089EB41A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28FEC-6E88-4544-B31F-B04760CDF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3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28FEC-6E88-4544-B31F-B04760CDFC5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9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6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3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8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1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6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6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9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5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0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7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D5DBB01-DA60-4AD8-A78F-B293B246EB1F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7E47B1B-D97F-4936-B98B-1CF795ED85E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08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 учителя в условиях ФГОС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№37»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8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926" y="87422"/>
            <a:ext cx="11164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проектно-исследовательской  деятельности формируются постепенно.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0926" y="549087"/>
            <a:ext cx="1126018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ступень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ситуация теоретико-экспериментального исследования на уроке, стимулирование интереса к исследовательской деятельности, осознание ее значимости для успешной адаптации к обучению в школе, для самореализации.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Вводится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этап 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седьмом классе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 первых уроков изучения химии.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Учащимся предлагаются исследовательские задания с доступным и реальным содержанием. Учитель знает направление поиска, предлагает пройти этот путь ученику, зная наверняка искомый результат.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«Тела и вещества. Свойства веществ», дети самостоятельно через эксперимент определяют физические свойства предложенных веществ мел, железо, сахар: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магнит (притягивается, не притягивается)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вещество –магнитные свойства;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 ( растворяется или не растворяется) – растворимость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«Качественные реакции» обучающиеся изучают изменение окраски индикаторов в различных средах, а затем оформляют результаты исследования. Дома проводят домашний эксперимент по определению наличия крахмала в продуктах питания, используя материал учебника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 «Признаки химических реакций» проведение эксперимента с целью установления признаков: изменение цвета, выпадение осадка, выделение газа, появление запаха.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изучении темы «Электролитическая диссоциация». Дистиллированная вода не проводит электрический ток, а обычная водопроводная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 (демонстрационный эксперимент)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468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890" y="288447"/>
            <a:ext cx="11251475" cy="646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kern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Вторая ступень </a:t>
            </a:r>
            <a:r>
              <a:rPr lang="ru-RU" sz="2000" kern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kern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частично-поискового исследования, научение</a:t>
            </a:r>
            <a:r>
              <a:rPr lang="ru-RU" sz="2000" kern="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kern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образцам исследовательской деятельности на основе получения новой </a:t>
            </a:r>
            <a:r>
              <a:rPr lang="ru-RU" sz="2000" kern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информации</a:t>
            </a:r>
            <a:r>
              <a:rPr lang="ru-RU" sz="2000" kern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ходе этого происходит дальнейшее развитие способности учащихся к рефлексивному осмыслению собственной деятельности. У учащихся развивается интерес к своей же деятельности, формируются частично-поисковые умения. </a:t>
            </a:r>
            <a:endParaRPr lang="ru-RU" sz="2000" kern="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kern="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класс</a:t>
            </a:r>
          </a:p>
          <a:p>
            <a:pPr algn="just"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изучении темы «Смеси и способы их разделения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Класс разделен на группы, каждой из которых были  предложены  различные смеси веществ.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разделить предложенные смеси, используя материал учебника и необходимое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оборудование.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проведенных исследований и выступлений  обучающиеся составили таблицу, в которой отражены основные способы разделения смесей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класс</a:t>
            </a:r>
          </a:p>
          <a:p>
            <a:pPr algn="just"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«Химические свойства кислот, оснований и солей». Класс делится на группы с целью изучения свойств отдельного класса. Затем происходит обсуждение результатов проведенных экспериментов и записываются свойства классов веществ.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Ситуация частично-поискового исследования используется при решении нестандартных задач повышенной трудности на факультативных занятиях.</a:t>
            </a:r>
          </a:p>
          <a:p>
            <a:pPr algn="just">
              <a:spcAft>
                <a:spcPts val="10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222" y="5577729"/>
            <a:ext cx="1396105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0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892" y="264216"/>
            <a:ext cx="1049382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kern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Третья ступень </a:t>
            </a:r>
            <a:r>
              <a:rPr lang="ru-RU" sz="2000" kern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ситуация поисковой исследовательской деятельности. Основанием для её создания служит исследование с неопределенным содержанием. Учащиеся самостоятельно определяют цели будущего эксперимента и план работы для их достижения. </a:t>
            </a:r>
            <a:endParaRPr lang="ru-RU" sz="2000" kern="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Такой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 деятельности целесообразнее проводить во внеурочное время,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одарёнными детьми, в частности при подготовке к олимпиадам по химии, на занятиях в предметном кружке.</a:t>
            </a:r>
          </a:p>
          <a:p>
            <a:pPr algn="just">
              <a:spcAft>
                <a:spcPts val="600"/>
              </a:spcAft>
            </a:pPr>
            <a:r>
              <a:rPr lang="ru-RU" sz="2000" b="1" kern="8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Четвертая ступень </a:t>
            </a:r>
            <a:r>
              <a:rPr lang="ru-RU" sz="2000" kern="800" dirty="0">
                <a:latin typeface="Times New Roman" panose="02020603050405020304" pitchFamily="18" charset="0"/>
                <a:ea typeface="Calibri" panose="020F0502020204030204" pitchFamily="34" charset="0"/>
              </a:rPr>
              <a:t>– ситуация научно-исследовательской деятельности.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этой ступени учащийся сам определяет степень готовности к этой ступени, самостоятельно задается проблемой исследования, определяет его цели, находит механизмы действий по их достижению. Этим видом деятельности занимаются учащиеся,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выполняют исследовательские проекты по предмету,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метапредметные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проекты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выполняют индивидуальный итоговый проект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851" y="4396865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3" y="0"/>
            <a:ext cx="11634651" cy="65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6" y="0"/>
            <a:ext cx="11854842" cy="6668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0178"/>
            <a:ext cx="1396105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71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" y="0"/>
            <a:ext cx="11991703" cy="6745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884"/>
            <a:ext cx="1396105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9" y="94466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20" y="94465"/>
            <a:ext cx="4572638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85" y="3428521"/>
            <a:ext cx="4572638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075" y="3523944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" y="66764"/>
            <a:ext cx="4032305" cy="3029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89" y="530874"/>
            <a:ext cx="3782762" cy="2838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249" y="0"/>
            <a:ext cx="3681330" cy="2763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47" y="3494604"/>
            <a:ext cx="4228205" cy="3168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065" y="3494604"/>
            <a:ext cx="4120598" cy="30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9" y="136051"/>
            <a:ext cx="4285775" cy="3213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491" y="562771"/>
            <a:ext cx="4267200" cy="3199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29" y="265176"/>
            <a:ext cx="3936459" cy="2954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16" y="3553097"/>
            <a:ext cx="4140453" cy="3108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602" y="3646864"/>
            <a:ext cx="4042127" cy="30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925" y="487681"/>
            <a:ext cx="76287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Проектно-исследовательская деятельность учащихся позволяет реализовать дифференцированный подход в обучении, сочетать различные формы работы и реализации проектов, провести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межпредметные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связи, повысить самооценку учащихся, реализовать их творческий потенциал, в конце концов, и дать им стимул к дальнейшему творчеству и самообразованию.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проектирования делает ученика не объектом, на который направлена обучающая активность учителя, а субъектом процесса обучения, поскольку для решения поставленной задачи необходимо проявить инициативу в поиске, освоении и применении новых знаний. В ходе работы над проектом развиваются познавательные интересы учащихся, умения самостоятельно конструировать свои знания, ориентироваться в информационном пространстве, формируется критическое мышление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Систематическое применение проблемных и проектно-исследовательских методов в обучении химии дает реальные результаты в формировании химических компетенций учащихся, а также их творческого потенциала.	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913" y="2255520"/>
            <a:ext cx="4032087" cy="43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3703" y="287383"/>
            <a:ext cx="779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РОССИЙСКОГО ОБРАЗОВАНИЯ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3703" y="1584960"/>
            <a:ext cx="9988731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приоритетных задач современной школы является создание необходимых, полноценных условий для личностного развития каждого ребенка, формирования активной позиции учащегося в образовательном процессе, его творческих способностей, самостоятельности мышления и чувства личной ответственности.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ФГОС,  реализация которого закреплена  новым Законом «Об образовании РФ», направляет сделать акцент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широкое внедрение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образовательный процесс проектной и исследовательской деятельности школьников как эффективных методов, формирующих умение обучающихся самостоятельно добывать новые знания, работать с информацией, делать выводы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умозаключения.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16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69" y="2191914"/>
            <a:ext cx="4212701" cy="749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8887"/>
            <a:ext cx="1396105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0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719" y="275550"/>
            <a:ext cx="986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требования устанавливает ФГОС к результатам образования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3552" y="2421007"/>
            <a:ext cx="65140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освоенные обучающимися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понятия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(система, факт, закономерность, феномен, анализ, синтез);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учебные действия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(УУД):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навыками учебно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исследовательской, проектной и социальной деятельности.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61845" y="2446978"/>
            <a:ext cx="2834200" cy="2185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Результаты </a:t>
            </a:r>
          </a:p>
          <a:p>
            <a:pPr algn="ctr"/>
            <a:r>
              <a:rPr lang="ru-RU" dirty="0" smtClean="0"/>
              <a:t>образования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754777" y="5363748"/>
            <a:ext cx="3413760" cy="557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Личностные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64156" y="5782904"/>
            <a:ext cx="368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(ФГОС ООО, п.</a:t>
            </a:r>
            <a:r>
              <a:rPr lang="en-US" dirty="0" smtClean="0"/>
              <a:t>II.8, </a:t>
            </a:r>
            <a:r>
              <a:rPr lang="ru-RU" dirty="0" smtClean="0"/>
              <a:t>ФГОС СОО, п. </a:t>
            </a:r>
            <a:r>
              <a:rPr lang="en-US" dirty="0" smtClean="0"/>
              <a:t>II.6)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20686" y="1680338"/>
            <a:ext cx="409302" cy="740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300549" y="2154589"/>
            <a:ext cx="1976260" cy="1119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25337" y="4621313"/>
            <a:ext cx="770708" cy="613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5" y="850794"/>
            <a:ext cx="1070862" cy="12482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154" y="849811"/>
            <a:ext cx="1393962" cy="1661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3" y="5329598"/>
            <a:ext cx="1392380" cy="12759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241" y="182686"/>
            <a:ext cx="1559659" cy="831519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5276810" y="1680338"/>
            <a:ext cx="3309842" cy="54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Метапредметные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1497872" y="853502"/>
            <a:ext cx="3535680" cy="652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Предметные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50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4013" y="273729"/>
            <a:ext cx="3127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ФГОС…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007" y="1028343"/>
            <a:ext cx="8917837" cy="46166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школа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«Программа развития универсальных учебных действий должна быть направлена на: формирование у обучающихся основ культуры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и проектной деятельности и навыков разработки, реализации и общественной презентации обучающимися результатов исследования, предметного или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учебного проекта, направленного на решение научной, личностно и (или) социально значимой проблемы»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(ФГОС ООО, п. 18.2.1) </a:t>
            </a: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школа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«Программа развития универсальных учебных действий на ступени среднего (полного) общего образования …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направлена на формирование у обучающихся системных представлений и опыта применения методов, технологий и форм организации проектной и учебно-исследовательской деятельности для достижения практико-ориентированных результатов 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(ФГОС СОО, п. 18.2.1)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6" y="89997"/>
            <a:ext cx="1554615" cy="82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907" y="1056698"/>
            <a:ext cx="1480552" cy="2279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907" y="3748758"/>
            <a:ext cx="17145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491" y="283336"/>
            <a:ext cx="10609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«проектная» и «исследовательская деятельность» учащихся?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699" y="1010004"/>
            <a:ext cx="824615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обучающихся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совместная учебно-познавательная, творческая или игровая деятельность обучающихся, имеющая общую цель, согласованные методы, способы деятельности, направленная на достижение общего результата деятельности.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обучающихся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деятельность обучающихся, связанная с решением творческой, исследовательской задачи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заранее неизвестным решением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предполагающая наличие основных этапов, характерных для исследования в научной сфере.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17" y="3993478"/>
            <a:ext cx="3640183" cy="24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7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538" y="167425"/>
            <a:ext cx="1164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общими чертами обладают проектная и исследовательская деятельность?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0710" y="643944"/>
            <a:ext cx="113505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конкретную практическую ценность.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актуальности проекта или проводимого исследования;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целеполагание, формулировка задач, которые следует решить;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средств и методов, адекватных поставленным целям;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проектных работ или исследования;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результатов работ в соответствии с замыслом проекта или целями исследования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результатов.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исследования, творческая активность и высокая мотивация учащихся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Интеллектуальное, личностное развитие, рост компетенции в выбранной для исследования или проекта сфере, формирование умения сотрудничать в коллективе и самостоятельно работать, уяснение сущности творческой и исследовательской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357730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8942" y="220967"/>
            <a:ext cx="11973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заключается различие между проектной и исследовательской деятельностью?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488" y="940158"/>
            <a:ext cx="482957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Проектная деятельность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54066" y="909678"/>
            <a:ext cx="4713667" cy="883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Исследовательская деятельность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1189" y="1854558"/>
            <a:ext cx="4119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Ориентирована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конкретного результата – продукта,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обладающего определенными свойствами, и который необходим для конкретного использования. Проект содержит предварительное описание и детализацию конечного продукта. Результат должен быть точно соотнесен со всеми сформулированными в замысле проекта характеристиками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29853" y="1854558"/>
            <a:ext cx="40651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лишь обозначается направление исследования,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формулируются отдельные характеристики итогов работы.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формулировка проблемы исследования — выдвижение гипотезы — последующая экспериментальная или модельная проверка выдвинутых предположений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708" y="4959905"/>
            <a:ext cx="2531534" cy="179143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ContrastingLeftFacing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89" y="4777840"/>
            <a:ext cx="8845944" cy="18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558" y="4569245"/>
            <a:ext cx="2143125" cy="214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845" y="665910"/>
            <a:ext cx="11301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технология основанная на научном методе познания, которая предполагает решение учениками разнообразных задач исследовательского творческого  характера под руководством педагога.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школьников-это познавательная, учебная, исследовательская и творческая деятельность школьников, в результате которой появляется решение задачи, которое представлено в виде проекта.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 в школе-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новый инновационный метод, соединяющий научно-познавательный компонент, научный, игровой и творческий.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отличие такой деятельности в школе, то что ученики узнают первые приемы и методы исследования, благодаря чему развиваются специфические качества особого склада мышления, получает развитие познавательная сфера ученика, его способности мыслить глубоко и самостоятельно, креативно относиться к 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79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77" y="209006"/>
            <a:ext cx="1041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проектно-исследовательской деятельности при изучении химии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6651" y="1254034"/>
            <a:ext cx="695814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должен: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школьников с научными методами познания (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синтез, анализ, аналогия)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сотрудничать учеников друг с другом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индивидуальный подход в работе с учениками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разные виды исследований, в том числе парные и групповые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домашние задания исследовательского творческого характера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на уроке проблемные ситуации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35" y="2467718"/>
            <a:ext cx="2926951" cy="39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4911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575</TotalTime>
  <Words>1297</Words>
  <Application>Microsoft Office PowerPoint</Application>
  <PresentationFormat>Широкоэкранный</PresentationFormat>
  <Paragraphs>89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Ретро</vt:lpstr>
      <vt:lpstr>Проектно-исследовательская деятельность учителя в условиях ФГОС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33</cp:revision>
  <dcterms:created xsi:type="dcterms:W3CDTF">2022-08-24T08:40:58Z</dcterms:created>
  <dcterms:modified xsi:type="dcterms:W3CDTF">2022-08-26T16:16:02Z</dcterms:modified>
</cp:coreProperties>
</file>