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4" r:id="rId3"/>
    <p:sldId id="313" r:id="rId4"/>
    <p:sldId id="265" r:id="rId5"/>
    <p:sldId id="304" r:id="rId6"/>
    <p:sldId id="305" r:id="rId7"/>
    <p:sldId id="298" r:id="rId8"/>
    <p:sldId id="303" r:id="rId9"/>
    <p:sldId id="306" r:id="rId10"/>
    <p:sldId id="266" r:id="rId11"/>
    <p:sldId id="274" r:id="rId12"/>
    <p:sldId id="29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76" r:id="rId22"/>
    <p:sldId id="277" r:id="rId23"/>
    <p:sldId id="279" r:id="rId24"/>
    <p:sldId id="280" r:id="rId25"/>
    <p:sldId id="281" r:id="rId26"/>
    <p:sldId id="284" r:id="rId27"/>
    <p:sldId id="285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311" r:id="rId38"/>
    <p:sldId id="308" r:id="rId39"/>
    <p:sldId id="309" r:id="rId40"/>
    <p:sldId id="312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13" autoAdjust="0"/>
    <p:restoredTop sz="94660"/>
  </p:normalViewPr>
  <p:slideViewPr>
    <p:cSldViewPr>
      <p:cViewPr>
        <p:scale>
          <a:sx n="76" d="100"/>
          <a:sy n="76" d="100"/>
        </p:scale>
        <p:origin x="-2142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28.08.2022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28.08.2022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28.08.2022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28.08.2022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28.08.2022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28.08.2022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28.08.2022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28.08.2022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476672"/>
            <a:ext cx="8208912" cy="2448272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Предмет «География»: как учиться и как учить с удовольствием?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4005064"/>
            <a:ext cx="8424936" cy="2736304"/>
          </a:xfrm>
        </p:spPr>
        <p:txBody>
          <a:bodyPr>
            <a:normAutofit/>
          </a:bodyPr>
          <a:lstStyle/>
          <a:p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учитель географии</a:t>
            </a:r>
          </a:p>
          <a:p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МБОУ СШ №7</a:t>
            </a:r>
            <a:endParaRPr lang="ru-RU" i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Хлимановская Оксана Викторовна</a:t>
            </a:r>
            <a:endParaRPr lang="ru-RU" i="1" dirty="0">
              <a:solidFill>
                <a:schemeClr val="tx2">
                  <a:lumMod val="75000"/>
                </a:schemeClr>
              </a:solidFill>
            </a:endParaRPr>
          </a:p>
          <a:p>
            <a:endParaRPr lang="ru-RU" i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ru-RU" i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ru-RU" i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Смоленск 2022</a:t>
            </a:r>
            <a:endParaRPr lang="ru-RU" i="1" dirty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4" name="Picture 2" descr="C:\Users\Лариса\Desktop\dl-B4G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112" y="2708920"/>
            <a:ext cx="4342928" cy="367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028775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l="11256" t="17640" r="13618" b="7601"/>
          <a:stretch>
            <a:fillRect/>
          </a:stretch>
        </p:blipFill>
        <p:spPr bwMode="auto">
          <a:xfrm>
            <a:off x="323528" y="332656"/>
            <a:ext cx="8496944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11573" t="15120" r="14718" b="11801"/>
          <a:stretch>
            <a:fillRect/>
          </a:stretch>
        </p:blipFill>
        <p:spPr bwMode="auto">
          <a:xfrm>
            <a:off x="323528" y="332656"/>
            <a:ext cx="8496944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7020272" y="2348880"/>
            <a:ext cx="1728192" cy="2592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 l="10628" t="16800" r="15191" b="10121"/>
          <a:stretch>
            <a:fillRect/>
          </a:stretch>
        </p:blipFill>
        <p:spPr bwMode="auto">
          <a:xfrm>
            <a:off x="323528" y="332656"/>
            <a:ext cx="8496944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1573" t="18480" r="14246" b="7921"/>
          <a:stretch>
            <a:fillRect/>
          </a:stretch>
        </p:blipFill>
        <p:spPr bwMode="auto">
          <a:xfrm>
            <a:off x="323528" y="404664"/>
            <a:ext cx="8496944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1573" t="17640" r="14718" b="11801"/>
          <a:stretch>
            <a:fillRect/>
          </a:stretch>
        </p:blipFill>
        <p:spPr bwMode="auto">
          <a:xfrm>
            <a:off x="323528" y="404664"/>
            <a:ext cx="8496944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2045" t="15960" r="14718" b="10961"/>
          <a:stretch>
            <a:fillRect/>
          </a:stretch>
        </p:blipFill>
        <p:spPr bwMode="auto">
          <a:xfrm>
            <a:off x="323528" y="332656"/>
            <a:ext cx="8640960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11573" t="14280" r="14718" b="12641"/>
          <a:stretch>
            <a:fillRect/>
          </a:stretch>
        </p:blipFill>
        <p:spPr bwMode="auto">
          <a:xfrm>
            <a:off x="323528" y="332656"/>
            <a:ext cx="8568952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11573" t="18480" r="14718" b="8441"/>
          <a:stretch>
            <a:fillRect/>
          </a:stretch>
        </p:blipFill>
        <p:spPr bwMode="auto">
          <a:xfrm>
            <a:off x="323528" y="332656"/>
            <a:ext cx="8568952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11573" t="16800" r="15191" b="9281"/>
          <a:stretch>
            <a:fillRect/>
          </a:stretch>
        </p:blipFill>
        <p:spPr bwMode="auto">
          <a:xfrm>
            <a:off x="251520" y="260648"/>
            <a:ext cx="8568952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12045" t="15960" r="15191" b="11281"/>
          <a:stretch>
            <a:fillRect/>
          </a:stretch>
        </p:blipFill>
        <p:spPr bwMode="auto">
          <a:xfrm>
            <a:off x="323528" y="332656"/>
            <a:ext cx="8496944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2" cstate="print"/>
          <a:srcRect l="10962" t="20066" r="13378" b="7267"/>
          <a:stretch>
            <a:fillRect/>
          </a:stretch>
        </p:blipFill>
        <p:spPr bwMode="auto">
          <a:xfrm>
            <a:off x="323528" y="764704"/>
            <a:ext cx="8424936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10628" t="19320" r="17553" b="19361"/>
          <a:stretch>
            <a:fillRect/>
          </a:stretch>
        </p:blipFill>
        <p:spPr bwMode="auto">
          <a:xfrm>
            <a:off x="323528" y="404664"/>
            <a:ext cx="8568952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10628" t="15960" r="48265" b="11801"/>
          <a:stretch>
            <a:fillRect/>
          </a:stretch>
        </p:blipFill>
        <p:spPr bwMode="auto">
          <a:xfrm>
            <a:off x="323528" y="332656"/>
            <a:ext cx="8496944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9683" t="16800" r="14718" b="12641"/>
          <a:stretch>
            <a:fillRect/>
          </a:stretch>
        </p:blipFill>
        <p:spPr bwMode="auto">
          <a:xfrm>
            <a:off x="323528" y="404664"/>
            <a:ext cx="8496944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11100" t="19320" r="11411" b="7601"/>
          <a:stretch>
            <a:fillRect/>
          </a:stretch>
        </p:blipFill>
        <p:spPr bwMode="auto">
          <a:xfrm>
            <a:off x="323528" y="332656"/>
            <a:ext cx="8568952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8388424" y="404664"/>
            <a:ext cx="518864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9683" t="15120" r="12828" b="10961"/>
          <a:stretch>
            <a:fillRect/>
          </a:stretch>
        </p:blipFill>
        <p:spPr bwMode="auto">
          <a:xfrm>
            <a:off x="323528" y="332656"/>
            <a:ext cx="8496944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10155" t="15960" r="12828" b="11801"/>
          <a:stretch>
            <a:fillRect/>
          </a:stretch>
        </p:blipFill>
        <p:spPr bwMode="auto">
          <a:xfrm>
            <a:off x="323528" y="332656"/>
            <a:ext cx="8640960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8676456" y="404664"/>
            <a:ext cx="288032" cy="4103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10155" t="15120" r="11411" b="10961"/>
          <a:stretch>
            <a:fillRect/>
          </a:stretch>
        </p:blipFill>
        <p:spPr bwMode="auto">
          <a:xfrm>
            <a:off x="323528" y="332656"/>
            <a:ext cx="8568952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8388424" y="332656"/>
            <a:ext cx="446856" cy="4103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10155" t="16800" r="23223" b="13481"/>
          <a:stretch>
            <a:fillRect/>
          </a:stretch>
        </p:blipFill>
        <p:spPr bwMode="auto">
          <a:xfrm>
            <a:off x="323528" y="332656"/>
            <a:ext cx="8496944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l="10155" t="18480" r="11883" b="8441"/>
          <a:stretch>
            <a:fillRect/>
          </a:stretch>
        </p:blipFill>
        <p:spPr bwMode="auto">
          <a:xfrm>
            <a:off x="323528" y="404664"/>
            <a:ext cx="8568952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8460432" y="476672"/>
            <a:ext cx="395536" cy="2880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l="9683" t="19840" r="10938" b="8761"/>
          <a:stretch>
            <a:fillRect/>
          </a:stretch>
        </p:blipFill>
        <p:spPr bwMode="auto">
          <a:xfrm>
            <a:off x="323528" y="476672"/>
            <a:ext cx="8640960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8460432" y="476672"/>
            <a:ext cx="395536" cy="43204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gotovimsya-k-novomu-uchebnomu-godu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332657"/>
            <a:ext cx="8496944" cy="61926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l="9683" t="18160" r="11411" b="8761"/>
          <a:stretch>
            <a:fillRect/>
          </a:stretch>
        </p:blipFill>
        <p:spPr bwMode="auto">
          <a:xfrm>
            <a:off x="323528" y="332656"/>
            <a:ext cx="8496944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8532440" y="404664"/>
            <a:ext cx="230832" cy="36004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 l="10155" t="15960" r="10938" b="8441"/>
          <a:stretch>
            <a:fillRect/>
          </a:stretch>
        </p:blipFill>
        <p:spPr bwMode="auto">
          <a:xfrm>
            <a:off x="251521" y="377280"/>
            <a:ext cx="8568952" cy="622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8244408" y="404664"/>
            <a:ext cx="482352" cy="43204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 l="10155" t="14800" r="11411" b="10441"/>
          <a:stretch>
            <a:fillRect/>
          </a:stretch>
        </p:blipFill>
        <p:spPr bwMode="auto">
          <a:xfrm>
            <a:off x="395536" y="449288"/>
            <a:ext cx="8496944" cy="614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8604448" y="404664"/>
            <a:ext cx="266328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 l="9683" t="15960" r="23223" b="14321"/>
          <a:stretch>
            <a:fillRect/>
          </a:stretch>
        </p:blipFill>
        <p:spPr bwMode="auto">
          <a:xfrm>
            <a:off x="323528" y="476672"/>
            <a:ext cx="8496944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 l="14408" t="10600" r="14246" b="17161"/>
          <a:stretch>
            <a:fillRect/>
          </a:stretch>
        </p:blipFill>
        <p:spPr bwMode="auto">
          <a:xfrm>
            <a:off x="323528" y="404664"/>
            <a:ext cx="8640960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l="39689" t="19320" r="16841" b="6442"/>
          <a:stretch>
            <a:fillRect/>
          </a:stretch>
        </p:blipFill>
        <p:spPr bwMode="auto">
          <a:xfrm>
            <a:off x="395536" y="305272"/>
            <a:ext cx="8424936" cy="636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 l="27165" t="22680" r="27003" b="12641"/>
          <a:stretch>
            <a:fillRect/>
          </a:stretch>
        </p:blipFill>
        <p:spPr bwMode="auto">
          <a:xfrm>
            <a:off x="323528" y="332656"/>
            <a:ext cx="8496944" cy="6173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vp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412776"/>
            <a:ext cx="8327578" cy="4011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509120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effectLst/>
              </a:rPr>
              <a:t>Сроки проведения ВПР осенью 2022 года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3402704"/>
          </a:xfrm>
        </p:spPr>
        <p:txBody>
          <a:bodyPr/>
          <a:lstStyle/>
          <a:p>
            <a:pPr algn="just"/>
            <a:r>
              <a:rPr lang="ru-RU" dirty="0" smtClean="0"/>
              <a:t>ВПР пройдут с 19 сентября по 24 октября 2022 года. </a:t>
            </a:r>
          </a:p>
          <a:p>
            <a:pPr algn="just"/>
            <a:r>
              <a:rPr lang="ru-RU" dirty="0" smtClean="0"/>
              <a:t>Срок проверки работ и загрузки форм сбора результатов – до 25 октября.</a:t>
            </a:r>
          </a:p>
          <a:p>
            <a:pPr algn="just"/>
            <a:r>
              <a:rPr lang="ru-RU" dirty="0" smtClean="0"/>
              <a:t> Получение результатов – с 21 ноября.</a:t>
            </a:r>
          </a:p>
          <a:p>
            <a:pPr algn="just"/>
            <a:r>
              <a:rPr lang="ru-RU" dirty="0" smtClean="0"/>
              <a:t> Окончательное расписание будет сформировано до 5 сентября 2022 года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941168"/>
            <a:ext cx="8424936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effectLst/>
              </a:rPr>
              <a:t>Время для выполнения заданий ВПР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410816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 smtClean="0"/>
              <a:t>45 минут: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5 класс – все предметы;</a:t>
            </a:r>
          </a:p>
          <a:p>
            <a:pPr>
              <a:buNone/>
            </a:pPr>
            <a:r>
              <a:rPr lang="ru-RU" dirty="0" smtClean="0"/>
              <a:t>6 класс – биология, история;</a:t>
            </a:r>
          </a:p>
          <a:p>
            <a:pPr>
              <a:buNone/>
            </a:pPr>
            <a:r>
              <a:rPr lang="ru-RU" dirty="0" smtClean="0"/>
              <a:t>7 класс – биология, история, </a:t>
            </a:r>
            <a:r>
              <a:rPr lang="ru-RU" dirty="0" smtClean="0">
                <a:solidFill>
                  <a:srgbClr val="FF0000"/>
                </a:solidFill>
              </a:rPr>
              <a:t>география</a:t>
            </a:r>
            <a:r>
              <a:rPr lang="ru-RU" dirty="0" smtClean="0"/>
              <a:t>, обществознание;</a:t>
            </a:r>
          </a:p>
          <a:p>
            <a:pPr>
              <a:buNone/>
            </a:pPr>
            <a:r>
              <a:rPr lang="ru-RU" dirty="0" smtClean="0"/>
              <a:t>8 класс – биология, история, </a:t>
            </a:r>
            <a:r>
              <a:rPr lang="ru-RU" dirty="0" smtClean="0">
                <a:solidFill>
                  <a:srgbClr val="FF0000"/>
                </a:solidFill>
              </a:rPr>
              <a:t>география</a:t>
            </a:r>
            <a:r>
              <a:rPr lang="ru-RU" dirty="0" smtClean="0"/>
              <a:t>, обществознание, физика, иностранный язык;</a:t>
            </a:r>
          </a:p>
          <a:p>
            <a:pPr>
              <a:buNone/>
            </a:pPr>
            <a:r>
              <a:rPr lang="ru-RU" dirty="0" smtClean="0"/>
              <a:t>9 класс – биология, история, </a:t>
            </a:r>
            <a:r>
              <a:rPr lang="ru-RU" dirty="0" smtClean="0">
                <a:solidFill>
                  <a:srgbClr val="FF0000"/>
                </a:solidFill>
              </a:rPr>
              <a:t>география</a:t>
            </a:r>
            <a:r>
              <a:rPr lang="ru-RU" dirty="0" smtClean="0"/>
              <a:t>, обществознание, физика.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r>
              <a:rPr lang="ru-RU" b="1" dirty="0" smtClean="0"/>
              <a:t>60 минут: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6 класс – русский язык, математика;</a:t>
            </a:r>
          </a:p>
          <a:p>
            <a:pPr>
              <a:buNone/>
            </a:pPr>
            <a:r>
              <a:rPr lang="ru-RU" dirty="0" smtClean="0"/>
              <a:t>7 класс –математика.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r>
              <a:rPr lang="ru-RU" b="1" dirty="0" smtClean="0"/>
              <a:t>90 минут: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7 класс – русский язык;</a:t>
            </a:r>
          </a:p>
          <a:p>
            <a:pPr>
              <a:buNone/>
            </a:pPr>
            <a:r>
              <a:rPr lang="ru-RU" dirty="0" smtClean="0"/>
              <a:t>8 класс – русский язык, математика;</a:t>
            </a:r>
          </a:p>
          <a:p>
            <a:pPr>
              <a:buNone/>
            </a:pPr>
            <a:r>
              <a:rPr lang="ru-RU" dirty="0" smtClean="0"/>
              <a:t>9 класс – русский язык, математика, химия.</a:t>
            </a:r>
          </a:p>
          <a:p>
            <a:pPr algn="just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0627" t="16800" r="12828" b="7602"/>
          <a:stretch>
            <a:fillRect/>
          </a:stretch>
        </p:blipFill>
        <p:spPr bwMode="auto">
          <a:xfrm>
            <a:off x="323528" y="404664"/>
            <a:ext cx="8496944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_sentjabrja_umenshennaya_kopiy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8538963" cy="640422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 l="10628" t="18160" r="13773" b="7921"/>
          <a:stretch>
            <a:fillRect/>
          </a:stretch>
        </p:blipFill>
        <p:spPr bwMode="auto">
          <a:xfrm>
            <a:off x="323528" y="332656"/>
            <a:ext cx="8496944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 l="10628" t="15960" r="12828" b="8441"/>
          <a:stretch>
            <a:fillRect/>
          </a:stretch>
        </p:blipFill>
        <p:spPr bwMode="auto">
          <a:xfrm>
            <a:off x="323528" y="377280"/>
            <a:ext cx="8568952" cy="614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8532440" y="404664"/>
            <a:ext cx="338336" cy="43204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 l="10628" t="15640" r="13773" b="7081"/>
          <a:stretch>
            <a:fillRect/>
          </a:stretch>
        </p:blipFill>
        <p:spPr bwMode="auto">
          <a:xfrm>
            <a:off x="323528" y="404664"/>
            <a:ext cx="8640960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 l="10628" t="16800" r="13773" b="7601"/>
          <a:stretch>
            <a:fillRect/>
          </a:stretch>
        </p:blipFill>
        <p:spPr bwMode="auto">
          <a:xfrm>
            <a:off x="323528" y="377280"/>
            <a:ext cx="8424936" cy="607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 l="10628" t="17320" r="19916" b="7921"/>
          <a:stretch>
            <a:fillRect/>
          </a:stretch>
        </p:blipFill>
        <p:spPr bwMode="auto">
          <a:xfrm>
            <a:off x="251520" y="449288"/>
            <a:ext cx="8496944" cy="612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8388424" y="3212976"/>
            <a:ext cx="432048" cy="158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817</TotalTime>
  <Words>132</Words>
  <Application>Microsoft Office PowerPoint</Application>
  <PresentationFormat>Экран (4:3)</PresentationFormat>
  <Paragraphs>29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Аспект</vt:lpstr>
      <vt:lpstr>Предмет «География»: как учиться и как учить с удовольствием?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Сроки проведения ВПР осенью 2022 года</vt:lpstr>
      <vt:lpstr>Время для выполнения заданий ВПР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Лариса</dc:creator>
  <cp:lastModifiedBy>777</cp:lastModifiedBy>
  <cp:revision>81</cp:revision>
  <dcterms:created xsi:type="dcterms:W3CDTF">2019-04-01T12:17:20Z</dcterms:created>
  <dcterms:modified xsi:type="dcterms:W3CDTF">2022-08-28T18:28:28Z</dcterms:modified>
</cp:coreProperties>
</file>