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FF99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980728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Итоги Всероссийской </a:t>
            </a:r>
          </a:p>
          <a:p>
            <a:endParaRPr lang="ru-RU" sz="3600" b="1" dirty="0" smtClean="0">
              <a:ln w="1905"/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олимпиады школьников </a:t>
            </a:r>
          </a:p>
          <a:p>
            <a:endParaRPr lang="ru-RU" sz="3600" b="1" dirty="0" smtClean="0">
              <a:ln w="1905"/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2019 – 2020 учебный год  </a:t>
            </a:r>
          </a:p>
          <a:p>
            <a:endParaRPr lang="ru-RU" sz="3600" b="1" dirty="0" smtClean="0">
              <a:ln w="1905"/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- школьный этап</a:t>
            </a:r>
            <a:endParaRPr lang="ru-RU" sz="3600" b="1" dirty="0">
              <a:ln w="1905"/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40" y="558924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Марченкова Татьяна Викторовна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Руководитель ГМО учителей физической культу</a:t>
            </a:r>
            <a:r>
              <a:rPr lang="ru-RU" dirty="0" smtClean="0">
                <a:solidFill>
                  <a:srgbClr val="7030A0"/>
                </a:solidFill>
              </a:rPr>
              <a:t>ры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09750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20688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Олимпиада проходила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октября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Документы необходимо было оформить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октября.</a:t>
            </a:r>
          </a:p>
          <a:p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олимпиаде не принимали участия –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СШ № 5;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СШ № 12;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СШ № 15;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СШ № 24.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05273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Документы представили МБОУ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2060848"/>
          <a:ext cx="6096000" cy="145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11.10</a:t>
                      </a:r>
                      <a:endParaRPr lang="ru-RU" sz="3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14.10</a:t>
                      </a:r>
                      <a:endParaRPr lang="ru-RU" sz="3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16.10</a:t>
                      </a:r>
                      <a:endParaRPr lang="ru-RU" sz="3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193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332656"/>
          <a:ext cx="6096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11.10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14.10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16.10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Лицей №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Гимназия №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Гимназия №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38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34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9928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не представили  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итоговый протокол результатов участников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 форме: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2636912"/>
          <a:ext cx="8280921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929556"/>
                <a:gridCol w="582612"/>
                <a:gridCol w="923010"/>
                <a:gridCol w="517150"/>
                <a:gridCol w="988472"/>
                <a:gridCol w="595704"/>
                <a:gridCol w="909918"/>
                <a:gridCol w="602250"/>
                <a:gridCol w="903372"/>
                <a:gridCol w="75281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 и имя участника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и количество баллов по каждому виду испытаний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Итоговый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Статус участника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Теоретико-методический тур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испытание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практического тура (Легкая атлетика)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испытание практического 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(Спортивные игры)</a:t>
                      </a:r>
                    </a:p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5696" y="188640"/>
          <a:ext cx="4896544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Лицей №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10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№ 39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1663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Посещаемость ГМО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96752"/>
          <a:ext cx="8784973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1008112"/>
                <a:gridCol w="936104"/>
                <a:gridCol w="936104"/>
                <a:gridCol w="936104"/>
                <a:gridCol w="1008112"/>
                <a:gridCol w="1008112"/>
                <a:gridCol w="936104"/>
                <a:gridCol w="1080118"/>
              </a:tblGrid>
              <a:tr h="33646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20.12.2018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20.03.2019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29.05.2019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5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«-»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«-»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«-»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3869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О(с)Ш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О(с)Ш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666</Words>
  <Application>Microsoft Office PowerPoint</Application>
  <PresentationFormat>Экран (4:3)</PresentationFormat>
  <Paragraphs>236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18</cp:revision>
  <dcterms:created xsi:type="dcterms:W3CDTF">2019-11-05T19:11:37Z</dcterms:created>
  <dcterms:modified xsi:type="dcterms:W3CDTF">2019-11-06T09:40:02Z</dcterms:modified>
</cp:coreProperties>
</file>