
<file path=[Content_Types].xml><?xml version="1.0" encoding="utf-8"?>
<Types xmlns="http://schemas.openxmlformats.org/package/2006/content-types">
  <Default Extension="wmf" ContentType="image/x-wmf"/>
  <Default Extension="png" ContentType="image/png"/>
  <Default Extension="jpg" ContentType="image/jpeg"/>
  <Default Extension="jpeg" ContentType="image/jpeg"/>
  <Default Extension="xml" ContentType="application/xml"/>
  <Default Extension="rels" ContentType="application/vnd.openxmlformats-package.relationships+xml"/>
  <Default Extension="bin" ContentType="application/vnd.openxmlformats-officedocument.oleObject"/>
  <Override PartName="/ppt/slides/slide32.xml" ContentType="application/vnd.openxmlformats-officedocument.presentationml.slide+xml"/>
  <Override PartName="/ppt/slides/slide30.xml" ContentType="application/vnd.openxmlformats-officedocument.presentationml.slide+xml"/>
  <Override PartName="/ppt/slides/slide28.xml" ContentType="application/vnd.openxmlformats-officedocument.presentationml.slide+xml"/>
  <Override PartName="/ppt/slides/slide34.xml" ContentType="application/vnd.openxmlformats-officedocument.presentationml.slide+xml"/>
  <Override PartName="/ppt/slides/slide27.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2.xml" ContentType="application/vnd.openxmlformats-officedocument.presentationml.slide+xml"/>
  <Override PartName="/ppt/slides/slide33.xml" ContentType="application/vnd.openxmlformats-officedocument.presentationml.slide+xml"/>
  <Override PartName="/ppt/slides/slide20.xml" ContentType="application/vnd.openxmlformats-officedocument.presentationml.slide+xml"/>
  <Override PartName="/ppt/slides/slide9.xml" ContentType="application/vnd.openxmlformats-officedocument.presentationml.slide+xml"/>
  <Override PartName="/ppt/slides/slide13.xml" ContentType="application/vnd.openxmlformats-officedocument.presentationml.slide+xml"/>
  <Override PartName="/ppt/slides/slide6.xml" ContentType="application/vnd.openxmlformats-officedocument.presentationml.slide+xml"/>
  <Override PartName="/ppt/slides/slide10.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8.xml" ContentType="application/vnd.openxmlformats-officedocument.presentationml.slide+xml"/>
  <Override PartName="/ppt/slideLayouts/slideLayout10.xml" ContentType="application/vnd.openxmlformats-officedocument.presentationml.slideLayout+xml"/>
  <Override PartName="/ppt/slideLayouts/slideLayout4.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3.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s/slide22.xml" ContentType="application/vnd.openxmlformats-officedocument.presentationml.slide+xml"/>
  <Override PartName="/ppt/slideLayouts/slideLayout6.xml" ContentType="application/vnd.openxmlformats-officedocument.presentationml.slideLayout+xml"/>
  <Override PartName="/docProps/app.xml" ContentType="application/vnd.openxmlformats-officedocument.extended-properties+xml"/>
  <Override PartName="/ppt/slides/slide8.xml" ContentType="application/vnd.openxmlformats-officedocument.presentationml.slide+xml"/>
  <Override PartName="/ppt/slides/slide29.xml" ContentType="application/vnd.openxmlformats-officedocument.presentationml.slide+xml"/>
  <Override PartName="/ppt/slideLayouts/slideLayout5.xml" ContentType="application/vnd.openxmlformats-officedocument.presentationml.slideLayout+xml"/>
  <Override PartName="/ppt/slides/slide21.xml" ContentType="application/vnd.openxmlformats-officedocument.presentationml.slide+xml"/>
  <Override PartName="/docProps/core.xml" ContentType="application/vnd.openxmlformats-package.core-properties+xml"/>
  <Override PartName="/ppt/slides/slide4.xml" ContentType="application/vnd.openxmlformats-officedocument.presentationml.slide+xml"/>
  <Override PartName="/ppt/slides/slide19.xml" ContentType="application/vnd.openxmlformats-officedocument.presentationml.slide+xml"/>
  <Override PartName="/ppt/viewProps.xml" ContentType="application/vnd.openxmlformats-officedocument.presentationml.viewProps+xml"/>
  <Override PartName="/ppt/slides/slide31.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s/slide7.xml" ContentType="application/vnd.openxmlformats-officedocument.presentationml.slide+xml"/>
  <Override PartName="/ppt/slides/slide11.xml" ContentType="application/vnd.openxmlformats-officedocument.presentationml.slide+xml"/>
  <Override PartName="/ppt/slides/slide25.xml" ContentType="application/vnd.openxmlformats-officedocument.presentationml.slide+xml"/>
  <Override PartName="/ppt/slideMasters/slideMaster1.xml" ContentType="application/vnd.openxmlformats-officedocument.presentationml.slideMaster+xml"/>
  <Override PartName="/ppt/slides/slide5.xml" ContentType="application/vnd.openxmlformats-officedocument.presentationml.slide+xml"/>
  <Override PartName="/ppt/tableStyles.xml" ContentType="application/vnd.openxmlformats-officedocument.presentationml.tableStyles+xml"/>
  <Override PartName="/ppt/presentation.xml" ContentType="application/vnd.openxmlformats-officedocument.presentationml.presentation.main+xml"/>
  <Override PartName="/ppt/theme/theme1.xml" ContentType="application/vnd.openxmlformats-officedocument.theme+xml"/>
</Types>
</file>

<file path=_rels/.rels><?xml version="1.0" encoding="UTF-8" standalone="yes"?><Relationships xmlns="http://schemas.openxmlformats.org/package/2006/relationships"><Relationship Id="rId3" Type="http://schemas.openxmlformats.org/package/2006/relationships/metadata/core-properties" Target="docProps/core.xml"/><Relationship Id="rId1" Type="http://schemas.openxmlformats.org/officeDocument/2006/relationships/officeDocument" Target="ppt/presentation.xml"/><Relationship Id="rId2"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aveSubsetFonts="1">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Lst>
  <p:sldSz cx="12192000" cy="6858000"/>
  <p:notesSz cx="12192000" cy="6858000"/>
  <p:defaultTextStyle>
    <a:defPPr>
      <a:defRPr lang="ru-RU"/>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4" d="100"/>
          <a:sy n="104" d="100"/>
        </p:scale>
        <p:origin x="-1236" y="-90"/>
      </p:cViewPr>
      <p:guideLst>
        <p:guide pos="2160" orient="horz"/>
        <p:guide pos="2880"/>
      </p:guideLst>
    </p:cSldViewPr>
  </p:slideViewPr>
  <p:notesTextViewPr>
    <p:cViewPr>
      <p:scale>
        <a:sx n="100" d="100"/>
        <a:sy n="100" d="100"/>
      </p:scale>
      <p:origin x="0" y="0"/>
    </p:cViewPr>
  </p:notesTextViewPr>
  <p:gridSpacing cx="72008" cy="72008"/>
</p:viewPr>
</file>

<file path=ppt/_rels/presentation.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theme" Target="theme/theme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presProps" Target="presProps.xml" /><Relationship Id="rId38" Type="http://schemas.openxmlformats.org/officeDocument/2006/relationships/tableStyles" Target="tableStyles.xml" /><Relationship Id="rId39" Type="http://schemas.openxmlformats.org/officeDocument/2006/relationships/viewProps" Target="viewProps.xml" /></Relationship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itle" userDrawn="1">
  <p:cSld name="Титульный слайд">
    <p:spTree>
      <p:nvGrpSpPr>
        <p:cNvPr id="1" name=""/>
        <p:cNvGrpSpPr/>
        <p:nvPr/>
      </p:nvGrpSpPr>
      <p:grpSpPr bwMode="auto">
        <a:xfrm>
          <a:off x="0" y="0"/>
          <a:ext cx="0" cy="0"/>
          <a:chOff x="0" y="0"/>
          <a:chExt cx="0" cy="0"/>
        </a:xfrm>
      </p:grpSpPr>
      <p:sp>
        <p:nvSpPr>
          <p:cNvPr id="2" name="Заголовок 1"/>
          <p:cNvSpPr>
            <a:spLocks noGrp="1"/>
          </p:cNvSpPr>
          <p:nvPr>
            <p:ph type="ctrTitle"/>
          </p:nvPr>
        </p:nvSpPr>
        <p:spPr bwMode="auto">
          <a:xfrm>
            <a:off x="1524000" y="1122363"/>
            <a:ext cx="9144000" cy="2387600"/>
          </a:xfrm>
        </p:spPr>
        <p:txBody>
          <a:bodyPr anchor="b"/>
          <a:lstStyle>
            <a:lvl1pPr algn="ctr">
              <a:defRPr sz="6000"/>
            </a:lvl1pPr>
          </a:lstStyle>
          <a:p>
            <a:pPr>
              <a:defRPr/>
            </a:pPr>
            <a:r>
              <a:rPr lang="ru-RU"/>
              <a:t>Образец заголовка</a:t>
            </a:r>
            <a:endParaRPr/>
          </a:p>
        </p:txBody>
      </p:sp>
      <p:sp>
        <p:nvSpPr>
          <p:cNvPr id="3" name="Подзаголовок 2"/>
          <p:cNvSpPr>
            <a:spLocks noGrp="1"/>
          </p:cNvSpPr>
          <p:nvPr>
            <p:ph type="subTitle" idx="1"/>
          </p:nvPr>
        </p:nvSpPr>
        <p:spPr bwMode="auto">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ru-RU"/>
              <a:t>Образец подзаголовка</a:t>
            </a:r>
            <a:endParaRPr/>
          </a:p>
        </p:txBody>
      </p:sp>
      <p:sp>
        <p:nvSpPr>
          <p:cNvPr id="4" name="Дата 3"/>
          <p:cNvSpPr>
            <a:spLocks noGrp="1"/>
          </p:cNvSpPr>
          <p:nvPr>
            <p:ph type="dt" sz="half" idx="10"/>
          </p:nvPr>
        </p:nvSpPr>
        <p:spPr bwMode="auto"/>
        <p:txBody>
          <a:bodyPr/>
          <a:lstStyle/>
          <a:p>
            <a:pPr>
              <a:defRPr/>
            </a:pPr>
            <a:fld id="{143CA1AD-F56F-4A3C-852A-4582E1C737DC}" type="datetimeFigureOut">
              <a:rPr lang="ru-RU"/>
              <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510F32E6-C10A-4950-967A-019DFC64FD40}" type="slidenum">
              <a:rPr lang="ru-RU"/>
              <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vertTx" userDrawn="1">
  <p:cSld name="Заголовок и вертикальный текст">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defRPr/>
            </a:pPr>
            <a:r>
              <a:rPr lang="ru-RU"/>
              <a:t>Образец заголовка</a:t>
            </a:r>
            <a:endParaRPr/>
          </a:p>
        </p:txBody>
      </p:sp>
      <p:sp>
        <p:nvSpPr>
          <p:cNvPr id="3" name="Вертикальный текст 2"/>
          <p:cNvSpPr>
            <a:spLocks noGrp="1"/>
          </p:cNvSpPr>
          <p:nvPr>
            <p:ph type="body" orient="vert" idx="1"/>
          </p:nvPr>
        </p:nvSpPr>
        <p:spPr bwMode="auto"/>
        <p:txBody>
          <a:bodyPr vert="eaVert"/>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4" name="Дата 3"/>
          <p:cNvSpPr>
            <a:spLocks noGrp="1"/>
          </p:cNvSpPr>
          <p:nvPr>
            <p:ph type="dt" sz="half" idx="10"/>
          </p:nvPr>
        </p:nvSpPr>
        <p:spPr bwMode="auto"/>
        <p:txBody>
          <a:bodyPr/>
          <a:lstStyle/>
          <a:p>
            <a:pPr>
              <a:defRPr/>
            </a:pPr>
            <a:fld id="{143CA1AD-F56F-4A3C-852A-4582E1C737DC}" type="datetimeFigureOut">
              <a:rPr lang="ru-RU"/>
              <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510F32E6-C10A-4950-967A-019DFC64FD40}" type="slidenum">
              <a:rPr lang="ru-RU"/>
              <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vertTitleAndTx" userDrawn="1">
  <p:cSld name="Вертикальный заголовок и текст">
    <p:spTree>
      <p:nvGrpSpPr>
        <p:cNvPr id="1" name=""/>
        <p:cNvGrpSpPr/>
        <p:nvPr/>
      </p:nvGrpSpPr>
      <p:grpSpPr bwMode="auto">
        <a:xfrm>
          <a:off x="0" y="0"/>
          <a:ext cx="0" cy="0"/>
          <a:chOff x="0" y="0"/>
          <a:chExt cx="0" cy="0"/>
        </a:xfrm>
      </p:grpSpPr>
      <p:sp>
        <p:nvSpPr>
          <p:cNvPr id="2" name="Вертикальный заголовок 1"/>
          <p:cNvSpPr>
            <a:spLocks noGrp="1"/>
          </p:cNvSpPr>
          <p:nvPr>
            <p:ph type="title" orient="vert"/>
          </p:nvPr>
        </p:nvSpPr>
        <p:spPr bwMode="auto">
          <a:xfrm>
            <a:off x="8724900" y="365125"/>
            <a:ext cx="2628900" cy="5811838"/>
          </a:xfrm>
        </p:spPr>
        <p:txBody>
          <a:bodyPr vert="eaVert"/>
          <a:lstStyle/>
          <a:p>
            <a:pPr>
              <a:defRPr/>
            </a:pPr>
            <a:r>
              <a:rPr lang="ru-RU"/>
              <a:t>Образец заголовка</a:t>
            </a:r>
            <a:endParaRPr/>
          </a:p>
        </p:txBody>
      </p:sp>
      <p:sp>
        <p:nvSpPr>
          <p:cNvPr id="3" name="Вертикальный текст 2"/>
          <p:cNvSpPr>
            <a:spLocks noGrp="1"/>
          </p:cNvSpPr>
          <p:nvPr>
            <p:ph type="body" orient="vert" idx="1"/>
          </p:nvPr>
        </p:nvSpPr>
        <p:spPr bwMode="auto">
          <a:xfrm>
            <a:off x="838200" y="365125"/>
            <a:ext cx="7734300" cy="5811838"/>
          </a:xfrm>
        </p:spPr>
        <p:txBody>
          <a:bodyPr vert="eaVert"/>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4" name="Дата 3"/>
          <p:cNvSpPr>
            <a:spLocks noGrp="1"/>
          </p:cNvSpPr>
          <p:nvPr>
            <p:ph type="dt" sz="half" idx="10"/>
          </p:nvPr>
        </p:nvSpPr>
        <p:spPr bwMode="auto"/>
        <p:txBody>
          <a:bodyPr/>
          <a:lstStyle/>
          <a:p>
            <a:pPr>
              <a:defRPr/>
            </a:pPr>
            <a:fld id="{143CA1AD-F56F-4A3C-852A-4582E1C737DC}" type="datetimeFigureOut">
              <a:rPr lang="ru-RU"/>
              <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510F32E6-C10A-4950-967A-019DFC64FD40}" type="slidenum">
              <a:rPr lang="ru-RU"/>
              <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obj" userDrawn="1">
  <p:cSld name="Заголовок и объект">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defRPr/>
            </a:pPr>
            <a:r>
              <a:rPr lang="ru-RU"/>
              <a:t>Образец заголовка</a:t>
            </a:r>
            <a:endParaRPr/>
          </a:p>
        </p:txBody>
      </p:sp>
      <p:sp>
        <p:nvSpPr>
          <p:cNvPr id="3" name="Объект 2"/>
          <p:cNvSpPr>
            <a:spLocks noGrp="1"/>
          </p:cNvSpPr>
          <p:nvPr>
            <p:ph idx="1"/>
          </p:nvPr>
        </p:nvSpPr>
        <p:spPr bwMode="auto"/>
        <p:txBody>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4" name="Дата 3"/>
          <p:cNvSpPr>
            <a:spLocks noGrp="1"/>
          </p:cNvSpPr>
          <p:nvPr>
            <p:ph type="dt" sz="half" idx="10"/>
          </p:nvPr>
        </p:nvSpPr>
        <p:spPr bwMode="auto"/>
        <p:txBody>
          <a:bodyPr/>
          <a:lstStyle/>
          <a:p>
            <a:pPr>
              <a:defRPr/>
            </a:pPr>
            <a:fld id="{143CA1AD-F56F-4A3C-852A-4582E1C737DC}" type="datetimeFigureOut">
              <a:rPr lang="ru-RU"/>
              <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510F32E6-C10A-4950-967A-019DFC64FD40}" type="slidenum">
              <a:rPr lang="ru-RU"/>
              <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secHead" userDrawn="1">
  <p:cSld name="Заголовок раздела">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831850" y="1709738"/>
            <a:ext cx="10515600" cy="2852737"/>
          </a:xfrm>
        </p:spPr>
        <p:txBody>
          <a:bodyPr anchor="b"/>
          <a:lstStyle>
            <a:lvl1pPr>
              <a:defRPr sz="6000"/>
            </a:lvl1pPr>
          </a:lstStyle>
          <a:p>
            <a:pPr>
              <a:defRPr/>
            </a:pPr>
            <a:r>
              <a:rPr lang="ru-RU"/>
              <a:t>Образец заголовка</a:t>
            </a:r>
            <a:endParaRPr/>
          </a:p>
        </p:txBody>
      </p:sp>
      <p:sp>
        <p:nvSpPr>
          <p:cNvPr id="3" name="Текст 2"/>
          <p:cNvSpPr>
            <a:spLocks noGrp="1"/>
          </p:cNvSpPr>
          <p:nvPr>
            <p:ph type="body" idx="1"/>
          </p:nvPr>
        </p:nvSpPr>
        <p:spPr bwMode="auto">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ru-RU"/>
              <a:t>Образец текста</a:t>
            </a:r>
            <a:endParaRPr/>
          </a:p>
        </p:txBody>
      </p:sp>
      <p:sp>
        <p:nvSpPr>
          <p:cNvPr id="4" name="Дата 3"/>
          <p:cNvSpPr>
            <a:spLocks noGrp="1"/>
          </p:cNvSpPr>
          <p:nvPr>
            <p:ph type="dt" sz="half" idx="10"/>
          </p:nvPr>
        </p:nvSpPr>
        <p:spPr bwMode="auto"/>
        <p:txBody>
          <a:bodyPr/>
          <a:lstStyle/>
          <a:p>
            <a:pPr>
              <a:defRPr/>
            </a:pPr>
            <a:fld id="{143CA1AD-F56F-4A3C-852A-4582E1C737DC}" type="datetimeFigureOut">
              <a:rPr lang="ru-RU"/>
              <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510F32E6-C10A-4950-967A-019DFC64FD40}" type="slidenum">
              <a:rPr lang="ru-RU"/>
              <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woObj" userDrawn="1">
  <p:cSld name="Два объекта">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defRPr/>
            </a:pPr>
            <a:r>
              <a:rPr lang="ru-RU"/>
              <a:t>Образец заголовка</a:t>
            </a:r>
            <a:endParaRPr/>
          </a:p>
        </p:txBody>
      </p:sp>
      <p:sp>
        <p:nvSpPr>
          <p:cNvPr id="3" name="Объект 2"/>
          <p:cNvSpPr>
            <a:spLocks noGrp="1"/>
          </p:cNvSpPr>
          <p:nvPr>
            <p:ph sz="half" idx="1"/>
          </p:nvPr>
        </p:nvSpPr>
        <p:spPr bwMode="auto">
          <a:xfrm>
            <a:off x="838200" y="1825625"/>
            <a:ext cx="5181600" cy="4351338"/>
          </a:xfrm>
        </p:spPr>
        <p:txBody>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4" name="Объект 3"/>
          <p:cNvSpPr>
            <a:spLocks noGrp="1"/>
          </p:cNvSpPr>
          <p:nvPr>
            <p:ph sz="half" idx="2"/>
          </p:nvPr>
        </p:nvSpPr>
        <p:spPr bwMode="auto">
          <a:xfrm>
            <a:off x="6172200" y="1825625"/>
            <a:ext cx="5181600" cy="4351338"/>
          </a:xfrm>
        </p:spPr>
        <p:txBody>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5" name="Дата 4"/>
          <p:cNvSpPr>
            <a:spLocks noGrp="1"/>
          </p:cNvSpPr>
          <p:nvPr>
            <p:ph type="dt" sz="half" idx="10"/>
          </p:nvPr>
        </p:nvSpPr>
        <p:spPr bwMode="auto"/>
        <p:txBody>
          <a:bodyPr/>
          <a:lstStyle/>
          <a:p>
            <a:pPr>
              <a:defRPr/>
            </a:pPr>
            <a:fld id="{143CA1AD-F56F-4A3C-852A-4582E1C737DC}" type="datetimeFigureOut">
              <a:rPr lang="ru-RU"/>
              <a:t/>
            </a:fld>
            <a:endParaRPr lang="ru-RU"/>
          </a:p>
        </p:txBody>
      </p:sp>
      <p:sp>
        <p:nvSpPr>
          <p:cNvPr id="6" name="Нижний колонтитул 5"/>
          <p:cNvSpPr>
            <a:spLocks noGrp="1"/>
          </p:cNvSpPr>
          <p:nvPr>
            <p:ph type="ftr" sz="quarter" idx="11"/>
          </p:nvPr>
        </p:nvSpPr>
        <p:spPr bwMode="auto"/>
        <p:txBody>
          <a:bodyPr/>
          <a:lstStyle/>
          <a:p>
            <a:pPr>
              <a:defRPr/>
            </a:pPr>
            <a:endParaRPr lang="ru-RU"/>
          </a:p>
        </p:txBody>
      </p:sp>
      <p:sp>
        <p:nvSpPr>
          <p:cNvPr id="7" name="Номер слайда 6"/>
          <p:cNvSpPr>
            <a:spLocks noGrp="1"/>
          </p:cNvSpPr>
          <p:nvPr>
            <p:ph type="sldNum" sz="quarter" idx="12"/>
          </p:nvPr>
        </p:nvSpPr>
        <p:spPr bwMode="auto"/>
        <p:txBody>
          <a:bodyPr/>
          <a:lstStyle/>
          <a:p>
            <a:pPr>
              <a:defRPr/>
            </a:pPr>
            <a:fld id="{510F32E6-C10A-4950-967A-019DFC64FD40}" type="slidenum">
              <a:rPr lang="ru-RU"/>
              <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woTxTwoObj" userDrawn="1">
  <p:cSld name="Сравнение">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839788" y="365125"/>
            <a:ext cx="10515600" cy="1325563"/>
          </a:xfrm>
        </p:spPr>
        <p:txBody>
          <a:bodyPr/>
          <a:lstStyle/>
          <a:p>
            <a:pPr>
              <a:defRPr/>
            </a:pPr>
            <a:r>
              <a:rPr lang="ru-RU"/>
              <a:t>Образец заголовка</a:t>
            </a:r>
            <a:endParaRPr/>
          </a:p>
        </p:txBody>
      </p:sp>
      <p:sp>
        <p:nvSpPr>
          <p:cNvPr id="3" name="Текст 2"/>
          <p:cNvSpPr>
            <a:spLocks noGrp="1"/>
          </p:cNvSpPr>
          <p:nvPr>
            <p:ph type="body" idx="1"/>
          </p:nvPr>
        </p:nvSpPr>
        <p:spPr bwMode="auto">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ru-RU"/>
              <a:t>Образец текста</a:t>
            </a:r>
            <a:endParaRPr/>
          </a:p>
        </p:txBody>
      </p:sp>
      <p:sp>
        <p:nvSpPr>
          <p:cNvPr id="4" name="Объект 3"/>
          <p:cNvSpPr>
            <a:spLocks noGrp="1"/>
          </p:cNvSpPr>
          <p:nvPr>
            <p:ph sz="half" idx="2"/>
          </p:nvPr>
        </p:nvSpPr>
        <p:spPr bwMode="auto">
          <a:xfrm>
            <a:off x="839788" y="2505074"/>
            <a:ext cx="5157787" cy="3684588"/>
          </a:xfrm>
        </p:spPr>
        <p:txBody>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5" name="Текст 4"/>
          <p:cNvSpPr>
            <a:spLocks noGrp="1"/>
          </p:cNvSpPr>
          <p:nvPr>
            <p:ph type="body" sz="quarter" idx="3"/>
          </p:nvPr>
        </p:nvSpPr>
        <p:spPr bwMode="auto">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ru-RU"/>
              <a:t>Образец текста</a:t>
            </a:r>
            <a:endParaRPr/>
          </a:p>
        </p:txBody>
      </p:sp>
      <p:sp>
        <p:nvSpPr>
          <p:cNvPr id="6" name="Объект 5"/>
          <p:cNvSpPr>
            <a:spLocks noGrp="1"/>
          </p:cNvSpPr>
          <p:nvPr>
            <p:ph sz="quarter" idx="4"/>
          </p:nvPr>
        </p:nvSpPr>
        <p:spPr bwMode="auto">
          <a:xfrm>
            <a:off x="6172200" y="2505074"/>
            <a:ext cx="5183188" cy="3684588"/>
          </a:xfrm>
        </p:spPr>
        <p:txBody>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7" name="Дата 6"/>
          <p:cNvSpPr>
            <a:spLocks noGrp="1"/>
          </p:cNvSpPr>
          <p:nvPr>
            <p:ph type="dt" sz="half" idx="10"/>
          </p:nvPr>
        </p:nvSpPr>
        <p:spPr bwMode="auto"/>
        <p:txBody>
          <a:bodyPr/>
          <a:lstStyle/>
          <a:p>
            <a:pPr>
              <a:defRPr/>
            </a:pPr>
            <a:fld id="{143CA1AD-F56F-4A3C-852A-4582E1C737DC}" type="datetimeFigureOut">
              <a:rPr lang="ru-RU"/>
              <a:t/>
            </a:fld>
            <a:endParaRPr lang="ru-RU"/>
          </a:p>
        </p:txBody>
      </p:sp>
      <p:sp>
        <p:nvSpPr>
          <p:cNvPr id="8" name="Нижний колонтитул 7"/>
          <p:cNvSpPr>
            <a:spLocks noGrp="1"/>
          </p:cNvSpPr>
          <p:nvPr>
            <p:ph type="ftr" sz="quarter" idx="11"/>
          </p:nvPr>
        </p:nvSpPr>
        <p:spPr bwMode="auto"/>
        <p:txBody>
          <a:bodyPr/>
          <a:lstStyle/>
          <a:p>
            <a:pPr>
              <a:defRPr/>
            </a:pPr>
            <a:endParaRPr lang="ru-RU"/>
          </a:p>
        </p:txBody>
      </p:sp>
      <p:sp>
        <p:nvSpPr>
          <p:cNvPr id="9" name="Номер слайда 8"/>
          <p:cNvSpPr>
            <a:spLocks noGrp="1"/>
          </p:cNvSpPr>
          <p:nvPr>
            <p:ph type="sldNum" sz="quarter" idx="12"/>
          </p:nvPr>
        </p:nvSpPr>
        <p:spPr bwMode="auto"/>
        <p:txBody>
          <a:bodyPr/>
          <a:lstStyle/>
          <a:p>
            <a:pPr>
              <a:defRPr/>
            </a:pPr>
            <a:fld id="{510F32E6-C10A-4950-967A-019DFC64FD40}" type="slidenum">
              <a:rPr lang="ru-RU"/>
              <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titleOnly" userDrawn="1">
  <p:cSld name="Только заголовок">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defRPr/>
            </a:pPr>
            <a:r>
              <a:rPr lang="ru-RU"/>
              <a:t>Образец заголовка</a:t>
            </a:r>
            <a:endParaRPr/>
          </a:p>
        </p:txBody>
      </p:sp>
      <p:sp>
        <p:nvSpPr>
          <p:cNvPr id="3" name="Дата 2"/>
          <p:cNvSpPr>
            <a:spLocks noGrp="1"/>
          </p:cNvSpPr>
          <p:nvPr>
            <p:ph type="dt" sz="half" idx="10"/>
          </p:nvPr>
        </p:nvSpPr>
        <p:spPr bwMode="auto"/>
        <p:txBody>
          <a:bodyPr/>
          <a:lstStyle/>
          <a:p>
            <a:pPr>
              <a:defRPr/>
            </a:pPr>
            <a:fld id="{143CA1AD-F56F-4A3C-852A-4582E1C737DC}" type="datetimeFigureOut">
              <a:rPr lang="ru-RU"/>
              <a:t/>
            </a:fld>
            <a:endParaRPr lang="ru-RU"/>
          </a:p>
        </p:txBody>
      </p:sp>
      <p:sp>
        <p:nvSpPr>
          <p:cNvPr id="4" name="Нижний колонтитул 3"/>
          <p:cNvSpPr>
            <a:spLocks noGrp="1"/>
          </p:cNvSpPr>
          <p:nvPr>
            <p:ph type="ftr" sz="quarter" idx="11"/>
          </p:nvPr>
        </p:nvSpPr>
        <p:spPr bwMode="auto"/>
        <p:txBody>
          <a:bodyPr/>
          <a:lstStyle/>
          <a:p>
            <a:pPr>
              <a:defRPr/>
            </a:pPr>
            <a:endParaRPr lang="ru-RU"/>
          </a:p>
        </p:txBody>
      </p:sp>
      <p:sp>
        <p:nvSpPr>
          <p:cNvPr id="5" name="Номер слайда 4"/>
          <p:cNvSpPr>
            <a:spLocks noGrp="1"/>
          </p:cNvSpPr>
          <p:nvPr>
            <p:ph type="sldNum" sz="quarter" idx="12"/>
          </p:nvPr>
        </p:nvSpPr>
        <p:spPr bwMode="auto"/>
        <p:txBody>
          <a:bodyPr/>
          <a:lstStyle/>
          <a:p>
            <a:pPr>
              <a:defRPr/>
            </a:pPr>
            <a:fld id="{510F32E6-C10A-4950-967A-019DFC64FD40}" type="slidenum">
              <a:rPr lang="ru-RU"/>
              <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blank" userDrawn="1">
  <p:cSld name="Пустой слайд">
    <p:spTree>
      <p:nvGrpSpPr>
        <p:cNvPr id="1" name=""/>
        <p:cNvGrpSpPr/>
        <p:nvPr/>
      </p:nvGrpSpPr>
      <p:grpSpPr bwMode="auto">
        <a:xfrm>
          <a:off x="0" y="0"/>
          <a:ext cx="0" cy="0"/>
          <a:chOff x="0" y="0"/>
          <a:chExt cx="0" cy="0"/>
        </a:xfrm>
      </p:grpSpPr>
      <p:sp>
        <p:nvSpPr>
          <p:cNvPr id="2" name="Дата 1"/>
          <p:cNvSpPr>
            <a:spLocks noGrp="1"/>
          </p:cNvSpPr>
          <p:nvPr>
            <p:ph type="dt" sz="half" idx="10"/>
          </p:nvPr>
        </p:nvSpPr>
        <p:spPr bwMode="auto"/>
        <p:txBody>
          <a:bodyPr/>
          <a:lstStyle/>
          <a:p>
            <a:pPr>
              <a:defRPr/>
            </a:pPr>
            <a:fld id="{143CA1AD-F56F-4A3C-852A-4582E1C737DC}" type="datetimeFigureOut">
              <a:rPr lang="ru-RU"/>
              <a:t/>
            </a:fld>
            <a:endParaRPr lang="ru-RU"/>
          </a:p>
        </p:txBody>
      </p:sp>
      <p:sp>
        <p:nvSpPr>
          <p:cNvPr id="3" name="Нижний колонтитул 2"/>
          <p:cNvSpPr>
            <a:spLocks noGrp="1"/>
          </p:cNvSpPr>
          <p:nvPr>
            <p:ph type="ftr" sz="quarter" idx="11"/>
          </p:nvPr>
        </p:nvSpPr>
        <p:spPr bwMode="auto"/>
        <p:txBody>
          <a:bodyPr/>
          <a:lstStyle/>
          <a:p>
            <a:pPr>
              <a:defRPr/>
            </a:pPr>
            <a:endParaRPr lang="ru-RU"/>
          </a:p>
        </p:txBody>
      </p:sp>
      <p:sp>
        <p:nvSpPr>
          <p:cNvPr id="4" name="Номер слайда 3"/>
          <p:cNvSpPr>
            <a:spLocks noGrp="1"/>
          </p:cNvSpPr>
          <p:nvPr>
            <p:ph type="sldNum" sz="quarter" idx="12"/>
          </p:nvPr>
        </p:nvSpPr>
        <p:spPr bwMode="auto"/>
        <p:txBody>
          <a:bodyPr/>
          <a:lstStyle/>
          <a:p>
            <a:pPr>
              <a:defRPr/>
            </a:pPr>
            <a:fld id="{510F32E6-C10A-4950-967A-019DFC64FD40}" type="slidenum">
              <a:rPr lang="ru-RU"/>
              <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objTx" userDrawn="1">
  <p:cSld name="Объект с подписью">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839788" y="457200"/>
            <a:ext cx="3932237" cy="1600200"/>
          </a:xfrm>
        </p:spPr>
        <p:txBody>
          <a:bodyPr anchor="b"/>
          <a:lstStyle>
            <a:lvl1pPr>
              <a:defRPr sz="3200"/>
            </a:lvl1pPr>
          </a:lstStyle>
          <a:p>
            <a:pPr>
              <a:defRPr/>
            </a:pPr>
            <a:r>
              <a:rPr lang="ru-RU"/>
              <a:t>Образец заголовка</a:t>
            </a:r>
            <a:endParaRPr/>
          </a:p>
        </p:txBody>
      </p:sp>
      <p:sp>
        <p:nvSpPr>
          <p:cNvPr id="3" name="Объект 2"/>
          <p:cNvSpPr>
            <a:spLocks noGrp="1"/>
          </p:cNvSpPr>
          <p:nvPr>
            <p:ph idx="1"/>
          </p:nvPr>
        </p:nvSpPr>
        <p:spPr bwMode="auto">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4" name="Текст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ru-RU"/>
              <a:t>Образец текста</a:t>
            </a:r>
            <a:endParaRPr/>
          </a:p>
        </p:txBody>
      </p:sp>
      <p:sp>
        <p:nvSpPr>
          <p:cNvPr id="5" name="Дата 4"/>
          <p:cNvSpPr>
            <a:spLocks noGrp="1"/>
          </p:cNvSpPr>
          <p:nvPr>
            <p:ph type="dt" sz="half" idx="10"/>
          </p:nvPr>
        </p:nvSpPr>
        <p:spPr bwMode="auto"/>
        <p:txBody>
          <a:bodyPr/>
          <a:lstStyle/>
          <a:p>
            <a:pPr>
              <a:defRPr/>
            </a:pPr>
            <a:fld id="{143CA1AD-F56F-4A3C-852A-4582E1C737DC}" type="datetimeFigureOut">
              <a:rPr lang="ru-RU"/>
              <a:t/>
            </a:fld>
            <a:endParaRPr lang="ru-RU"/>
          </a:p>
        </p:txBody>
      </p:sp>
      <p:sp>
        <p:nvSpPr>
          <p:cNvPr id="6" name="Нижний колонтитул 5"/>
          <p:cNvSpPr>
            <a:spLocks noGrp="1"/>
          </p:cNvSpPr>
          <p:nvPr>
            <p:ph type="ftr" sz="quarter" idx="11"/>
          </p:nvPr>
        </p:nvSpPr>
        <p:spPr bwMode="auto"/>
        <p:txBody>
          <a:bodyPr/>
          <a:lstStyle/>
          <a:p>
            <a:pPr>
              <a:defRPr/>
            </a:pPr>
            <a:endParaRPr lang="ru-RU"/>
          </a:p>
        </p:txBody>
      </p:sp>
      <p:sp>
        <p:nvSpPr>
          <p:cNvPr id="7" name="Номер слайда 6"/>
          <p:cNvSpPr>
            <a:spLocks noGrp="1"/>
          </p:cNvSpPr>
          <p:nvPr>
            <p:ph type="sldNum" sz="quarter" idx="12"/>
          </p:nvPr>
        </p:nvSpPr>
        <p:spPr bwMode="auto"/>
        <p:txBody>
          <a:bodyPr/>
          <a:lstStyle/>
          <a:p>
            <a:pPr>
              <a:defRPr/>
            </a:pPr>
            <a:fld id="{510F32E6-C10A-4950-967A-019DFC64FD40}" type="slidenum">
              <a:rPr lang="ru-RU"/>
              <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type="picTx" userDrawn="1">
  <p:cSld name="Рисунок с подписью">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839788" y="457200"/>
            <a:ext cx="3932237" cy="1600200"/>
          </a:xfrm>
        </p:spPr>
        <p:txBody>
          <a:bodyPr anchor="b"/>
          <a:lstStyle>
            <a:lvl1pPr>
              <a:defRPr sz="3200"/>
            </a:lvl1pPr>
          </a:lstStyle>
          <a:p>
            <a:pPr>
              <a:defRPr/>
            </a:pPr>
            <a:r>
              <a:rPr lang="ru-RU"/>
              <a:t>Образец заголовка</a:t>
            </a:r>
            <a:endParaRPr/>
          </a:p>
        </p:txBody>
      </p:sp>
      <p:sp>
        <p:nvSpPr>
          <p:cNvPr id="3" name="Рисунок 2"/>
          <p:cNvSpPr>
            <a:spLocks noGrp="1"/>
          </p:cNvSpPr>
          <p:nvPr>
            <p:ph type="pic" idx="1"/>
          </p:nvPr>
        </p:nvSpPr>
        <p:spPr bwMode="auto">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ru-RU"/>
          </a:p>
        </p:txBody>
      </p:sp>
      <p:sp>
        <p:nvSpPr>
          <p:cNvPr id="4" name="Текст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ru-RU"/>
              <a:t>Образец текста</a:t>
            </a:r>
            <a:endParaRPr/>
          </a:p>
        </p:txBody>
      </p:sp>
      <p:sp>
        <p:nvSpPr>
          <p:cNvPr id="5" name="Дата 4"/>
          <p:cNvSpPr>
            <a:spLocks noGrp="1"/>
          </p:cNvSpPr>
          <p:nvPr>
            <p:ph type="dt" sz="half" idx="10"/>
          </p:nvPr>
        </p:nvSpPr>
        <p:spPr bwMode="auto"/>
        <p:txBody>
          <a:bodyPr/>
          <a:lstStyle/>
          <a:p>
            <a:pPr>
              <a:defRPr/>
            </a:pPr>
            <a:fld id="{143CA1AD-F56F-4A3C-852A-4582E1C737DC}" type="datetimeFigureOut">
              <a:rPr lang="ru-RU"/>
              <a:t/>
            </a:fld>
            <a:endParaRPr lang="ru-RU"/>
          </a:p>
        </p:txBody>
      </p:sp>
      <p:sp>
        <p:nvSpPr>
          <p:cNvPr id="6" name="Нижний колонтитул 5"/>
          <p:cNvSpPr>
            <a:spLocks noGrp="1"/>
          </p:cNvSpPr>
          <p:nvPr>
            <p:ph type="ftr" sz="quarter" idx="11"/>
          </p:nvPr>
        </p:nvSpPr>
        <p:spPr bwMode="auto"/>
        <p:txBody>
          <a:bodyPr/>
          <a:lstStyle/>
          <a:p>
            <a:pPr>
              <a:defRPr/>
            </a:pPr>
            <a:endParaRPr lang="ru-RU"/>
          </a:p>
        </p:txBody>
      </p:sp>
      <p:sp>
        <p:nvSpPr>
          <p:cNvPr id="7" name="Номер слайда 6"/>
          <p:cNvSpPr>
            <a:spLocks noGrp="1"/>
          </p:cNvSpPr>
          <p:nvPr>
            <p:ph type="sldNum" sz="quarter" idx="12"/>
          </p:nvPr>
        </p:nvSpPr>
        <p:spPr bwMode="auto"/>
        <p:txBody>
          <a:bodyPr/>
          <a:lstStyle/>
          <a:p>
            <a:pPr>
              <a:defRPr/>
            </a:pPr>
            <a:fld id="{510F32E6-C10A-4950-967A-019DFC64FD40}" type="slidenum">
              <a:rPr lang="ru-RU"/>
              <a:t/>
            </a:fld>
            <a:endParaRPr lang="ru-RU"/>
          </a:p>
        </p:txBody>
      </p:sp>
    </p:spTree>
  </p:cSld>
  <p:clrMapOvr>
    <a:masterClrMapping/>
  </p:clrMapOvr>
</p:sldLayout>
</file>

<file path=ppt/slideMasters/_rels/slideMaster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0">
  <p:cSld name="">
    <p:bg>
      <p:bgRef idx="1001">
        <a:schemeClr val="bg1"/>
      </p:bgRef>
    </p:bg>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pPr>
              <a:defRPr/>
            </a:pPr>
            <a:r>
              <a:rPr lang="ru-RU"/>
              <a:t>Образец заголовка</a:t>
            </a:r>
            <a:endParaRPr/>
          </a:p>
        </p:txBody>
      </p:sp>
      <p:sp>
        <p:nvSpPr>
          <p:cNvPr id="3" name="Текст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endParaRPr/>
          </a:p>
        </p:txBody>
      </p:sp>
      <p:sp>
        <p:nvSpPr>
          <p:cNvPr id="4" name="Дата 3"/>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143CA1AD-F56F-4A3C-852A-4582E1C737DC}" type="datetimeFigureOut">
              <a:rPr lang="ru-RU"/>
              <a:t/>
            </a:fld>
            <a:endParaRPr lang="ru-RU"/>
          </a:p>
        </p:txBody>
      </p:sp>
      <p:sp>
        <p:nvSpPr>
          <p:cNvPr id="5" name="Нижний колонтитул 4"/>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ru-RU"/>
          </a:p>
        </p:txBody>
      </p:sp>
      <p:sp>
        <p:nvSpPr>
          <p:cNvPr id="6" name="Номер слайда 5"/>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10F32E6-C10A-4950-967A-019DFC64FD40}" type="slidenum">
              <a:rPr lang="ru-RU"/>
              <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ru-RU"/>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jp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g"/><Relationship Id="rId3" Type="http://schemas.openxmlformats.org/officeDocument/2006/relationships/image" Target="../media/image22.jp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joyteka.com/100478779" TargetMode="External"/><Relationship Id="rId3" Type="http://schemas.openxmlformats.org/officeDocument/2006/relationships/hyperlink" Target="https://view.genial.ly/6589f5e78093b10014ce7359/interactive-image-veb-kvest-professiya-povar" TargetMode="External"/><Relationship Id="rId4" Type="http://schemas.openxmlformats.org/officeDocument/2006/relationships/hyperlink" Target="https://view.genial.ly/659b2701e46d0a0014512e36/interactive-content-veb-kvest-professiya-vrach" TargetMode="External"/><Relationship Id="rId5" Type="http://schemas.openxmlformats.org/officeDocument/2006/relationships/hyperlink" Target="https://interacty.me/projects/5339a56c2aab0116" TargetMode="External"/><Relationship Id="rId6" Type="http://schemas.openxmlformats.org/officeDocument/2006/relationships/hyperlink" Target="https://vebkvestmathematics.wixsite.com/mysite" TargetMode="External"/><Relationship Id="rId7" Type="http://schemas.openxmlformats.org/officeDocument/2006/relationships/image" Target="../media/image23.png"/><Relationship Id="rId8" Type="http://schemas.openxmlformats.org/officeDocument/2006/relationships/image" Target="../media/image24.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g"/><Relationship Id="rId3" Type="http://schemas.openxmlformats.org/officeDocument/2006/relationships/image" Target="../media/image26.jpg"/><Relationship Id="rId4" Type="http://schemas.openxmlformats.org/officeDocument/2006/relationships/image" Target="../media/image27.jp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9.jp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0.jp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1.jp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2.jp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g"/><Relationship Id="rId3" Type="http://schemas.openxmlformats.org/officeDocument/2006/relationships/image" Target="../media/image34.jpg"/><Relationship Id="rId4" Type="http://schemas.openxmlformats.org/officeDocument/2006/relationships/image" Target="../media/image35.jp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jpg"/><Relationship Id="rId3" Type="http://schemas.openxmlformats.org/officeDocument/2006/relationships/image" Target="../media/image37.jp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solidFill>
          <a:schemeClr val="bg1"/>
        </a:solidFill>
      </p:bgPr>
    </p:bg>
    <p:spTree>
      <p:nvGrpSpPr>
        <p:cNvPr id="1" name=""/>
        <p:cNvGrpSpPr/>
        <p:nvPr/>
      </p:nvGrpSpPr>
      <p:grpSpPr bwMode="auto">
        <a:xfrm>
          <a:off x="0" y="0"/>
          <a:ext cx="0" cy="0"/>
          <a:chOff x="0" y="0"/>
          <a:chExt cx="0" cy="0"/>
        </a:xfrm>
      </p:grpSpPr>
      <p:sp useBgFill="1">
        <p:nvSpPr>
          <p:cNvPr id="1045" name="Rectangle 1044"/>
          <p:cNvSpPr>
            <a:spLocks noAdjustHandles="1" noChangeArrowheads="1" noChangeAspect="1" noChangeShapeType="1" noEditPoints="1" noGrp="1" noMove="1" noResize="1" noRot="1" noTextEdit="1"/>
          </p:cNvSpPr>
          <p:nvPr/>
        </p:nvSpPr>
        <p:spPr bwMode="auto">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1050" name="Freeform: Shape 1046"/>
          <p:cNvSpPr>
            <a:spLocks noAdjustHandles="1" noChangeArrowheads="1" noChangeAspect="1" noChangeShapeType="1" noEditPoints="1" noGrp="1" noMove="1" noResize="1" noRot="1" noTextEdit="1"/>
          </p:cNvSpPr>
          <p:nvPr/>
        </p:nvSpPr>
        <p:spPr bwMode="auto">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fill="norm" stroke="1" extrusionOk="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chemeClr val="bg1">
              <a:alpha val="99999"/>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p>
        </p:txBody>
      </p:sp>
      <p:sp>
        <p:nvSpPr>
          <p:cNvPr id="2" name="TextBox 1"/>
          <p:cNvSpPr txBox="1"/>
          <p:nvPr/>
        </p:nvSpPr>
        <p:spPr bwMode="auto">
          <a:xfrm>
            <a:off x="560496" y="2204206"/>
            <a:ext cx="4681094" cy="2795160"/>
          </a:xfrm>
          <a:prstGeom prst="rect">
            <a:avLst/>
          </a:prstGeom>
        </p:spPr>
        <p:txBody>
          <a:bodyPr vert="horz" lIns="91440" tIns="45720" rIns="91440" bIns="45720" rtlCol="0" anchor="b">
            <a:noAutofit/>
          </a:bodyPr>
          <a:lstStyle/>
          <a:p>
            <a:pPr algn="ctr">
              <a:lnSpc>
                <a:spcPct val="90000"/>
              </a:lnSpc>
              <a:spcBef>
                <a:spcPts val="0"/>
              </a:spcBef>
              <a:spcAft>
                <a:spcPts val="600"/>
              </a:spcAft>
              <a:defRPr/>
            </a:pPr>
            <a:r>
              <a:rPr lang="en-US" sz="3600" b="1">
                <a:solidFill>
                  <a:srgbClr val="6600FF"/>
                </a:solidFill>
                <a:latin typeface="Arial"/>
                <a:ea typeface="+mj-ea"/>
                <a:cs typeface="Arial"/>
              </a:rPr>
              <a:t>Развитие</a:t>
            </a:r>
            <a:r>
              <a:rPr lang="en-US" sz="3600" b="1">
                <a:solidFill>
                  <a:srgbClr val="6600FF"/>
                </a:solidFill>
                <a:latin typeface="Arial"/>
                <a:ea typeface="+mj-ea"/>
                <a:cs typeface="Arial"/>
              </a:rPr>
              <a:t> </a:t>
            </a:r>
            <a:r>
              <a:rPr lang="en-US" sz="3600" b="1">
                <a:solidFill>
                  <a:srgbClr val="6600FF"/>
                </a:solidFill>
                <a:latin typeface="Arial"/>
                <a:ea typeface="+mj-ea"/>
                <a:cs typeface="Arial"/>
              </a:rPr>
              <a:t>креативных</a:t>
            </a:r>
            <a:r>
              <a:rPr lang="en-US" sz="3600" b="1">
                <a:solidFill>
                  <a:srgbClr val="6600FF"/>
                </a:solidFill>
                <a:latin typeface="Arial"/>
                <a:ea typeface="+mj-ea"/>
                <a:cs typeface="Arial"/>
              </a:rPr>
              <a:t> </a:t>
            </a:r>
            <a:r>
              <a:rPr lang="en-US" sz="3600" b="1">
                <a:solidFill>
                  <a:srgbClr val="6600FF"/>
                </a:solidFill>
                <a:latin typeface="Arial"/>
                <a:ea typeface="+mj-ea"/>
                <a:cs typeface="Arial"/>
              </a:rPr>
              <a:t>способностей</a:t>
            </a:r>
            <a:r>
              <a:rPr lang="en-US" sz="3600" b="1">
                <a:solidFill>
                  <a:srgbClr val="6600FF"/>
                </a:solidFill>
                <a:latin typeface="Arial"/>
                <a:ea typeface="+mj-ea"/>
                <a:cs typeface="Arial"/>
              </a:rPr>
              <a:t> </a:t>
            </a:r>
            <a:endParaRPr/>
          </a:p>
          <a:p>
            <a:pPr algn="ctr">
              <a:lnSpc>
                <a:spcPct val="90000"/>
              </a:lnSpc>
              <a:spcBef>
                <a:spcPts val="0"/>
              </a:spcBef>
              <a:spcAft>
                <a:spcPts val="600"/>
              </a:spcAft>
              <a:defRPr/>
            </a:pPr>
            <a:r>
              <a:rPr lang="en-US" sz="3600" b="1">
                <a:solidFill>
                  <a:srgbClr val="6600FF"/>
                </a:solidFill>
                <a:latin typeface="Arial"/>
                <a:ea typeface="+mj-ea"/>
                <a:cs typeface="Arial"/>
              </a:rPr>
              <a:t>на</a:t>
            </a:r>
            <a:r>
              <a:rPr lang="en-US" sz="3600" b="1">
                <a:solidFill>
                  <a:srgbClr val="6600FF"/>
                </a:solidFill>
                <a:latin typeface="Arial"/>
                <a:ea typeface="+mj-ea"/>
                <a:cs typeface="Arial"/>
              </a:rPr>
              <a:t> </a:t>
            </a:r>
            <a:r>
              <a:rPr lang="en-US" sz="3600" b="1">
                <a:solidFill>
                  <a:srgbClr val="6600FF"/>
                </a:solidFill>
                <a:latin typeface="Arial"/>
                <a:ea typeface="+mj-ea"/>
                <a:cs typeface="Arial"/>
              </a:rPr>
              <a:t>уроках</a:t>
            </a:r>
            <a:r>
              <a:rPr lang="en-US" sz="3600" b="1">
                <a:solidFill>
                  <a:srgbClr val="6600FF"/>
                </a:solidFill>
                <a:latin typeface="Arial"/>
                <a:ea typeface="+mj-ea"/>
                <a:cs typeface="Arial"/>
              </a:rPr>
              <a:t> </a:t>
            </a:r>
            <a:r>
              <a:rPr lang="en-US" sz="3600" b="1">
                <a:solidFill>
                  <a:srgbClr val="6600FF"/>
                </a:solidFill>
                <a:latin typeface="Arial"/>
                <a:ea typeface="+mj-ea"/>
                <a:cs typeface="Arial"/>
              </a:rPr>
              <a:t>математики</a:t>
            </a:r>
            <a:r>
              <a:rPr lang="en-US" sz="3600" b="1">
                <a:solidFill>
                  <a:srgbClr val="6600FF"/>
                </a:solidFill>
                <a:latin typeface="Arial"/>
                <a:ea typeface="+mj-ea"/>
                <a:cs typeface="Arial"/>
              </a:rPr>
              <a:t> </a:t>
            </a:r>
            <a:endParaRPr/>
          </a:p>
          <a:p>
            <a:pPr algn="ctr">
              <a:lnSpc>
                <a:spcPct val="90000"/>
              </a:lnSpc>
              <a:spcBef>
                <a:spcPts val="0"/>
              </a:spcBef>
              <a:spcAft>
                <a:spcPts val="600"/>
              </a:spcAft>
              <a:defRPr/>
            </a:pPr>
            <a:r>
              <a:rPr lang="en-US" sz="3600" b="1">
                <a:solidFill>
                  <a:srgbClr val="6600FF"/>
                </a:solidFill>
                <a:latin typeface="Arial"/>
                <a:ea typeface="+mj-ea"/>
                <a:cs typeface="Arial"/>
              </a:rPr>
              <a:t>или</a:t>
            </a:r>
            <a:r>
              <a:rPr lang="en-US" sz="3600" b="1">
                <a:solidFill>
                  <a:srgbClr val="6600FF"/>
                </a:solidFill>
                <a:latin typeface="Arial"/>
                <a:ea typeface="+mj-ea"/>
                <a:cs typeface="Arial"/>
              </a:rPr>
              <a:t> </a:t>
            </a:r>
            <a:r>
              <a:rPr lang="en-US" sz="3600" b="1">
                <a:solidFill>
                  <a:srgbClr val="6600FF"/>
                </a:solidFill>
                <a:latin typeface="Arial"/>
                <a:ea typeface="+mj-ea"/>
                <a:cs typeface="Arial"/>
              </a:rPr>
              <a:t>как</a:t>
            </a:r>
            <a:r>
              <a:rPr lang="en-US" sz="3600" b="1">
                <a:solidFill>
                  <a:srgbClr val="6600FF"/>
                </a:solidFill>
                <a:latin typeface="Arial"/>
                <a:ea typeface="+mj-ea"/>
                <a:cs typeface="Arial"/>
              </a:rPr>
              <a:t> </a:t>
            </a:r>
            <a:r>
              <a:rPr lang="en-US" sz="3600" b="1">
                <a:solidFill>
                  <a:srgbClr val="6600FF"/>
                </a:solidFill>
                <a:latin typeface="Arial"/>
                <a:ea typeface="+mj-ea"/>
                <a:cs typeface="Arial"/>
              </a:rPr>
              <a:t>воспитать</a:t>
            </a:r>
            <a:r>
              <a:rPr lang="en-US" sz="3600" b="1">
                <a:solidFill>
                  <a:srgbClr val="6600FF"/>
                </a:solidFill>
                <a:latin typeface="Arial"/>
                <a:ea typeface="+mj-ea"/>
                <a:cs typeface="Arial"/>
              </a:rPr>
              <a:t> </a:t>
            </a:r>
            <a:r>
              <a:rPr lang="en-US" sz="3600" b="1">
                <a:solidFill>
                  <a:srgbClr val="6600FF"/>
                </a:solidFill>
                <a:latin typeface="Arial"/>
                <a:ea typeface="+mj-ea"/>
                <a:cs typeface="Arial"/>
              </a:rPr>
              <a:t>гения</a:t>
            </a:r>
            <a:endParaRPr lang="en-US" sz="3600" b="1">
              <a:solidFill>
                <a:srgbClr val="6600FF"/>
              </a:solidFill>
              <a:latin typeface="Arial"/>
              <a:ea typeface="+mj-ea"/>
              <a:cs typeface="Arial"/>
            </a:endParaRPr>
          </a:p>
        </p:txBody>
      </p:sp>
      <p:pic>
        <p:nvPicPr>
          <p:cNvPr id="1026" name="Picture 2"/>
          <p:cNvPicPr>
            <a:picLocks noChangeAspect="1" noChangeArrowheads="1"/>
          </p:cNvPicPr>
          <p:nvPr/>
        </p:nvPicPr>
        <p:blipFill>
          <a:blip r:embed="rId2"/>
          <a:srcRect l="0" t="0" r="-1" b="301"/>
          <a:stretch/>
        </p:blipFill>
        <p:spPr bwMode="auto">
          <a:xfrm>
            <a:off x="5906213" y="578738"/>
            <a:ext cx="5687725" cy="5670549"/>
          </a:xfrm>
          <a:prstGeom prst="rect">
            <a:avLst/>
          </a:prstGeom>
          <a:noFill/>
        </p:spPr>
      </p:pic>
      <p:sp>
        <p:nvSpPr>
          <p:cNvPr id="3" name="TextBox 2"/>
          <p:cNvSpPr txBox="1"/>
          <p:nvPr/>
        </p:nvSpPr>
        <p:spPr bwMode="auto">
          <a:xfrm flipH="0" flipV="0">
            <a:off x="754909" y="5805376"/>
            <a:ext cx="5341161" cy="701075"/>
          </a:xfrm>
          <a:prstGeom prst="rect">
            <a:avLst/>
          </a:prstGeom>
          <a:noFill/>
        </p:spPr>
        <p:txBody>
          <a:bodyPr wrap="square" rtlCol="0">
            <a:spAutoFit/>
          </a:bodyPr>
          <a:lstStyle/>
          <a:p>
            <a:pPr algn="r">
              <a:defRPr/>
            </a:pPr>
            <a:r>
              <a:rPr lang="ru-RU" sz="2000">
                <a:solidFill>
                  <a:srgbClr val="6600FF"/>
                </a:solidFill>
                <a:latin typeface="Arial"/>
                <a:cs typeface="Arial"/>
              </a:rPr>
              <a:t>Баирова</a:t>
            </a:r>
            <a:r>
              <a:rPr lang="ru-RU" sz="2000">
                <a:solidFill>
                  <a:srgbClr val="6600FF"/>
                </a:solidFill>
                <a:latin typeface="Arial"/>
                <a:cs typeface="Arial"/>
              </a:rPr>
              <a:t> Татьяна Васильевна</a:t>
            </a:r>
            <a:endParaRPr/>
          </a:p>
          <a:p>
            <a:pPr algn="r">
              <a:defRPr/>
            </a:pPr>
            <a:r>
              <a:rPr lang="ru-RU" sz="2000">
                <a:solidFill>
                  <a:srgbClr val="6600FF"/>
                </a:solidFill>
                <a:latin typeface="Arial"/>
                <a:cs typeface="Arial"/>
              </a:rPr>
              <a:t>учитель математики высшей категории</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2" name="Рисунок 1"/>
          <p:cNvPicPr>
            <a:picLocks noChangeAspect="1"/>
          </p:cNvPicPr>
          <p:nvPr/>
        </p:nvPicPr>
        <p:blipFill>
          <a:blip r:embed="rId2"/>
          <a:stretch/>
        </p:blipFill>
        <p:spPr bwMode="auto">
          <a:xfrm>
            <a:off x="734508" y="1600356"/>
            <a:ext cx="4586801" cy="4586801"/>
          </a:xfrm>
          <a:prstGeom prst="rect">
            <a:avLst/>
          </a:prstGeom>
        </p:spPr>
      </p:pic>
      <p:sp>
        <p:nvSpPr>
          <p:cNvPr id="4" name="Текст 4"/>
          <p:cNvSpPr txBox="1"/>
          <p:nvPr/>
        </p:nvSpPr>
        <p:spPr bwMode="auto">
          <a:xfrm>
            <a:off x="0" y="137383"/>
            <a:ext cx="10421835" cy="1500187"/>
          </a:xfrm>
          <a:prstGeom prst="rect">
            <a:avLst/>
          </a:prstGeom>
        </p:spPr>
        <p:txBody>
          <a:bodyPr vert="horz" lIns="91440" tIns="45720" rIns="91440" bIns="45720" rtlCol="0">
            <a:normAutofit/>
          </a:bodyPr>
          <a:lstStyle>
            <a:lvl1pPr marL="0" indent="0" algn="l" defTabSz="914400">
              <a:lnSpc>
                <a:spcPct val="90000"/>
              </a:lnSpc>
              <a:spcBef>
                <a:spcPts val="1000"/>
              </a:spcBef>
              <a:buFont typeface="Arial"/>
              <a:buNone/>
              <a:defRPr sz="2400">
                <a:solidFill>
                  <a:schemeClr val="tx1">
                    <a:tint val="75000"/>
                  </a:schemeClr>
                </a:solidFill>
                <a:latin typeface="+mn-lt"/>
                <a:ea typeface="+mn-ea"/>
                <a:cs typeface="+mn-cs"/>
              </a:defRPr>
            </a:lvl1pPr>
            <a:lvl2pPr marL="457200" indent="0" algn="l" defTabSz="914400">
              <a:lnSpc>
                <a:spcPct val="90000"/>
              </a:lnSpc>
              <a:spcBef>
                <a:spcPts val="500"/>
              </a:spcBef>
              <a:buFont typeface="Arial"/>
              <a:buNone/>
              <a:defRPr sz="2000">
                <a:solidFill>
                  <a:schemeClr val="tx1">
                    <a:tint val="75000"/>
                  </a:schemeClr>
                </a:solidFill>
                <a:latin typeface="+mn-lt"/>
                <a:ea typeface="+mn-ea"/>
                <a:cs typeface="+mn-cs"/>
              </a:defRPr>
            </a:lvl2pPr>
            <a:lvl3pPr marL="914400" indent="0" algn="l" defTabSz="914400">
              <a:lnSpc>
                <a:spcPct val="90000"/>
              </a:lnSpc>
              <a:spcBef>
                <a:spcPts val="500"/>
              </a:spcBef>
              <a:buFont typeface="Arial"/>
              <a:buNone/>
              <a:defRPr sz="1800">
                <a:solidFill>
                  <a:schemeClr val="tx1">
                    <a:tint val="75000"/>
                  </a:schemeClr>
                </a:solidFill>
                <a:latin typeface="+mn-lt"/>
                <a:ea typeface="+mn-ea"/>
                <a:cs typeface="+mn-cs"/>
              </a:defRPr>
            </a:lvl3pPr>
            <a:lvl4pPr marL="1371600" indent="0" algn="l" defTabSz="914400">
              <a:lnSpc>
                <a:spcPct val="90000"/>
              </a:lnSpc>
              <a:spcBef>
                <a:spcPts val="500"/>
              </a:spcBef>
              <a:buFont typeface="Arial"/>
              <a:buNone/>
              <a:defRPr sz="1600">
                <a:solidFill>
                  <a:schemeClr val="tx1">
                    <a:tint val="75000"/>
                  </a:schemeClr>
                </a:solidFill>
                <a:latin typeface="+mn-lt"/>
                <a:ea typeface="+mn-ea"/>
                <a:cs typeface="+mn-cs"/>
              </a:defRPr>
            </a:lvl4pPr>
            <a:lvl5pPr marL="1828800" indent="0" algn="l" defTabSz="914400">
              <a:lnSpc>
                <a:spcPct val="90000"/>
              </a:lnSpc>
              <a:spcBef>
                <a:spcPts val="500"/>
              </a:spcBef>
              <a:buFont typeface="Arial"/>
              <a:buNone/>
              <a:defRPr sz="1600">
                <a:solidFill>
                  <a:schemeClr val="tx1">
                    <a:tint val="75000"/>
                  </a:schemeClr>
                </a:solidFill>
                <a:latin typeface="+mn-lt"/>
                <a:ea typeface="+mn-ea"/>
                <a:cs typeface="+mn-cs"/>
              </a:defRPr>
            </a:lvl5pPr>
            <a:lvl6pPr marL="2286000" indent="0" algn="l" defTabSz="914400">
              <a:lnSpc>
                <a:spcPct val="90000"/>
              </a:lnSpc>
              <a:spcBef>
                <a:spcPts val="500"/>
              </a:spcBef>
              <a:buFont typeface="Arial"/>
              <a:buNone/>
              <a:defRPr sz="1600">
                <a:solidFill>
                  <a:schemeClr val="tx1">
                    <a:tint val="75000"/>
                  </a:schemeClr>
                </a:solidFill>
                <a:latin typeface="+mn-lt"/>
                <a:ea typeface="+mn-ea"/>
                <a:cs typeface="+mn-cs"/>
              </a:defRPr>
            </a:lvl6pPr>
            <a:lvl7pPr marL="2743200" indent="0" algn="l" defTabSz="914400">
              <a:lnSpc>
                <a:spcPct val="90000"/>
              </a:lnSpc>
              <a:spcBef>
                <a:spcPts val="500"/>
              </a:spcBef>
              <a:buFont typeface="Arial"/>
              <a:buNone/>
              <a:defRPr sz="1600">
                <a:solidFill>
                  <a:schemeClr val="tx1">
                    <a:tint val="75000"/>
                  </a:schemeClr>
                </a:solidFill>
                <a:latin typeface="+mn-lt"/>
                <a:ea typeface="+mn-ea"/>
                <a:cs typeface="+mn-cs"/>
              </a:defRPr>
            </a:lvl7pPr>
            <a:lvl8pPr marL="3200400" indent="0" algn="l" defTabSz="914400">
              <a:lnSpc>
                <a:spcPct val="90000"/>
              </a:lnSpc>
              <a:spcBef>
                <a:spcPts val="500"/>
              </a:spcBef>
              <a:buFont typeface="Arial"/>
              <a:buNone/>
              <a:defRPr sz="1600">
                <a:solidFill>
                  <a:schemeClr val="tx1">
                    <a:tint val="75000"/>
                  </a:schemeClr>
                </a:solidFill>
                <a:latin typeface="+mn-lt"/>
                <a:ea typeface="+mn-ea"/>
                <a:cs typeface="+mn-cs"/>
              </a:defRPr>
            </a:lvl8pPr>
            <a:lvl9pPr marL="3657600" indent="0" algn="l" defTabSz="914400">
              <a:lnSpc>
                <a:spcPct val="90000"/>
              </a:lnSpc>
              <a:spcBef>
                <a:spcPts val="500"/>
              </a:spcBef>
              <a:buFont typeface="Arial"/>
              <a:buNone/>
              <a:defRPr sz="1600">
                <a:solidFill>
                  <a:schemeClr val="tx1">
                    <a:tint val="75000"/>
                  </a:schemeClr>
                </a:solidFill>
                <a:latin typeface="+mn-lt"/>
                <a:ea typeface="+mn-ea"/>
                <a:cs typeface="+mn-cs"/>
              </a:defRPr>
            </a:lvl9pPr>
          </a:lstStyle>
          <a:p>
            <a:pPr algn="ctr">
              <a:defRPr/>
            </a:pPr>
            <a:r>
              <a:rPr lang="ru-RU" sz="8800" b="1">
                <a:solidFill>
                  <a:srgbClr val="EABB04"/>
                </a:solidFill>
              </a:rPr>
              <a:t>НЕЙРОФОТО</a:t>
            </a:r>
            <a:endParaRPr/>
          </a:p>
        </p:txBody>
      </p:sp>
      <p:sp>
        <p:nvSpPr>
          <p:cNvPr id="5" name="Заголовок 3"/>
          <p:cNvSpPr>
            <a:spLocks noGrp="1"/>
          </p:cNvSpPr>
          <p:nvPr>
            <p:ph type="title"/>
          </p:nvPr>
        </p:nvSpPr>
        <p:spPr bwMode="auto">
          <a:xfrm>
            <a:off x="10440545" y="0"/>
            <a:ext cx="1751455" cy="1292210"/>
          </a:xfrm>
        </p:spPr>
        <p:txBody>
          <a:bodyPr>
            <a:normAutofit fontScale="90000"/>
          </a:bodyPr>
          <a:lstStyle/>
          <a:p>
            <a:pPr algn="ctr">
              <a:defRPr/>
            </a:pPr>
            <a:r>
              <a:rPr lang="ru-RU" sz="8800">
                <a:solidFill>
                  <a:srgbClr val="5D0D9D"/>
                </a:solidFill>
                <a:latin typeface="Impact"/>
              </a:rPr>
              <a:t>5</a:t>
            </a:r>
            <a:endParaRPr/>
          </a:p>
        </p:txBody>
      </p:sp>
      <p:sp>
        <p:nvSpPr>
          <p:cNvPr id="3" name="Прямоугольник 2"/>
          <p:cNvSpPr/>
          <p:nvPr/>
        </p:nvSpPr>
        <p:spPr bwMode="auto">
          <a:xfrm>
            <a:off x="7540019" y="2493459"/>
            <a:ext cx="2619628" cy="1754326"/>
          </a:xfrm>
          <a:prstGeom prst="rect">
            <a:avLst/>
          </a:prstGeom>
          <a:noFill/>
        </p:spPr>
        <p:txBody>
          <a:bodyPr wrap="none" lIns="91440" tIns="45720" rIns="91440" bIns="45720">
            <a:spAutoFit/>
          </a:bodyPr>
          <a:lstStyle/>
          <a:p>
            <a:pPr algn="ctr">
              <a:defRPr/>
            </a:pPr>
            <a:r>
              <a:rPr lang="ru-RU" sz="5400" b="1" cap="none" spc="0">
                <a:ln w="12700">
                  <a:solidFill>
                    <a:schemeClr val="accent1"/>
                  </a:solidFill>
                  <a:prstDash val="solid"/>
                </a:ln>
                <a:solidFill>
                  <a:srgbClr val="FF0000"/>
                </a:solidFill>
              </a:rPr>
              <a:t>Золотое</a:t>
            </a:r>
            <a:endParaRPr/>
          </a:p>
          <a:p>
            <a:pPr algn="ctr">
              <a:defRPr/>
            </a:pPr>
            <a:r>
              <a:rPr lang="ru-RU" sz="5400" b="1">
                <a:ln w="12700">
                  <a:solidFill>
                    <a:schemeClr val="accent1"/>
                  </a:solidFill>
                  <a:prstDash val="solid"/>
                </a:ln>
                <a:solidFill>
                  <a:srgbClr val="FF0000"/>
                </a:solidFill>
              </a:rPr>
              <a:t>сечение</a:t>
            </a:r>
            <a:endParaRPr lang="ru-RU" sz="5400" b="1" cap="none" spc="0">
              <a:ln w="12700">
                <a:solidFill>
                  <a:schemeClr val="accent1"/>
                </a:solidFill>
                <a:prstDash val="solid"/>
              </a:ln>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3" name="Рисунок 2"/>
          <p:cNvPicPr>
            <a:picLocks noChangeAspect="1"/>
          </p:cNvPicPr>
          <p:nvPr/>
        </p:nvPicPr>
        <p:blipFill>
          <a:blip r:embed="rId2"/>
          <a:stretch/>
        </p:blipFill>
        <p:spPr bwMode="auto">
          <a:xfrm>
            <a:off x="919117" y="1589723"/>
            <a:ext cx="4586801" cy="4586801"/>
          </a:xfrm>
          <a:prstGeom prst="rect">
            <a:avLst/>
          </a:prstGeom>
        </p:spPr>
      </p:pic>
      <p:sp>
        <p:nvSpPr>
          <p:cNvPr id="4" name="Текст 4"/>
          <p:cNvSpPr txBox="1"/>
          <p:nvPr/>
        </p:nvSpPr>
        <p:spPr bwMode="auto">
          <a:xfrm>
            <a:off x="0" y="137383"/>
            <a:ext cx="10421835" cy="1500187"/>
          </a:xfrm>
          <a:prstGeom prst="rect">
            <a:avLst/>
          </a:prstGeom>
        </p:spPr>
        <p:txBody>
          <a:bodyPr vert="horz" lIns="91440" tIns="45720" rIns="91440" bIns="45720" rtlCol="0">
            <a:normAutofit/>
          </a:bodyPr>
          <a:lstStyle>
            <a:lvl1pPr marL="0" indent="0" algn="l" defTabSz="914400">
              <a:lnSpc>
                <a:spcPct val="90000"/>
              </a:lnSpc>
              <a:spcBef>
                <a:spcPts val="1000"/>
              </a:spcBef>
              <a:buFont typeface="Arial"/>
              <a:buNone/>
              <a:defRPr sz="2400">
                <a:solidFill>
                  <a:schemeClr val="tx1">
                    <a:tint val="75000"/>
                  </a:schemeClr>
                </a:solidFill>
                <a:latin typeface="+mn-lt"/>
                <a:ea typeface="+mn-ea"/>
                <a:cs typeface="+mn-cs"/>
              </a:defRPr>
            </a:lvl1pPr>
            <a:lvl2pPr marL="457200" indent="0" algn="l" defTabSz="914400">
              <a:lnSpc>
                <a:spcPct val="90000"/>
              </a:lnSpc>
              <a:spcBef>
                <a:spcPts val="500"/>
              </a:spcBef>
              <a:buFont typeface="Arial"/>
              <a:buNone/>
              <a:defRPr sz="2000">
                <a:solidFill>
                  <a:schemeClr val="tx1">
                    <a:tint val="75000"/>
                  </a:schemeClr>
                </a:solidFill>
                <a:latin typeface="+mn-lt"/>
                <a:ea typeface="+mn-ea"/>
                <a:cs typeface="+mn-cs"/>
              </a:defRPr>
            </a:lvl2pPr>
            <a:lvl3pPr marL="914400" indent="0" algn="l" defTabSz="914400">
              <a:lnSpc>
                <a:spcPct val="90000"/>
              </a:lnSpc>
              <a:spcBef>
                <a:spcPts val="500"/>
              </a:spcBef>
              <a:buFont typeface="Arial"/>
              <a:buNone/>
              <a:defRPr sz="1800">
                <a:solidFill>
                  <a:schemeClr val="tx1">
                    <a:tint val="75000"/>
                  </a:schemeClr>
                </a:solidFill>
                <a:latin typeface="+mn-lt"/>
                <a:ea typeface="+mn-ea"/>
                <a:cs typeface="+mn-cs"/>
              </a:defRPr>
            </a:lvl3pPr>
            <a:lvl4pPr marL="1371600" indent="0" algn="l" defTabSz="914400">
              <a:lnSpc>
                <a:spcPct val="90000"/>
              </a:lnSpc>
              <a:spcBef>
                <a:spcPts val="500"/>
              </a:spcBef>
              <a:buFont typeface="Arial"/>
              <a:buNone/>
              <a:defRPr sz="1600">
                <a:solidFill>
                  <a:schemeClr val="tx1">
                    <a:tint val="75000"/>
                  </a:schemeClr>
                </a:solidFill>
                <a:latin typeface="+mn-lt"/>
                <a:ea typeface="+mn-ea"/>
                <a:cs typeface="+mn-cs"/>
              </a:defRPr>
            </a:lvl4pPr>
            <a:lvl5pPr marL="1828800" indent="0" algn="l" defTabSz="914400">
              <a:lnSpc>
                <a:spcPct val="90000"/>
              </a:lnSpc>
              <a:spcBef>
                <a:spcPts val="500"/>
              </a:spcBef>
              <a:buFont typeface="Arial"/>
              <a:buNone/>
              <a:defRPr sz="1600">
                <a:solidFill>
                  <a:schemeClr val="tx1">
                    <a:tint val="75000"/>
                  </a:schemeClr>
                </a:solidFill>
                <a:latin typeface="+mn-lt"/>
                <a:ea typeface="+mn-ea"/>
                <a:cs typeface="+mn-cs"/>
              </a:defRPr>
            </a:lvl5pPr>
            <a:lvl6pPr marL="2286000" indent="0" algn="l" defTabSz="914400">
              <a:lnSpc>
                <a:spcPct val="90000"/>
              </a:lnSpc>
              <a:spcBef>
                <a:spcPts val="500"/>
              </a:spcBef>
              <a:buFont typeface="Arial"/>
              <a:buNone/>
              <a:defRPr sz="1600">
                <a:solidFill>
                  <a:schemeClr val="tx1">
                    <a:tint val="75000"/>
                  </a:schemeClr>
                </a:solidFill>
                <a:latin typeface="+mn-lt"/>
                <a:ea typeface="+mn-ea"/>
                <a:cs typeface="+mn-cs"/>
              </a:defRPr>
            </a:lvl6pPr>
            <a:lvl7pPr marL="2743200" indent="0" algn="l" defTabSz="914400">
              <a:lnSpc>
                <a:spcPct val="90000"/>
              </a:lnSpc>
              <a:spcBef>
                <a:spcPts val="500"/>
              </a:spcBef>
              <a:buFont typeface="Arial"/>
              <a:buNone/>
              <a:defRPr sz="1600">
                <a:solidFill>
                  <a:schemeClr val="tx1">
                    <a:tint val="75000"/>
                  </a:schemeClr>
                </a:solidFill>
                <a:latin typeface="+mn-lt"/>
                <a:ea typeface="+mn-ea"/>
                <a:cs typeface="+mn-cs"/>
              </a:defRPr>
            </a:lvl7pPr>
            <a:lvl8pPr marL="3200400" indent="0" algn="l" defTabSz="914400">
              <a:lnSpc>
                <a:spcPct val="90000"/>
              </a:lnSpc>
              <a:spcBef>
                <a:spcPts val="500"/>
              </a:spcBef>
              <a:buFont typeface="Arial"/>
              <a:buNone/>
              <a:defRPr sz="1600">
                <a:solidFill>
                  <a:schemeClr val="tx1">
                    <a:tint val="75000"/>
                  </a:schemeClr>
                </a:solidFill>
                <a:latin typeface="+mn-lt"/>
                <a:ea typeface="+mn-ea"/>
                <a:cs typeface="+mn-cs"/>
              </a:defRPr>
            </a:lvl8pPr>
            <a:lvl9pPr marL="3657600" indent="0" algn="l" defTabSz="914400">
              <a:lnSpc>
                <a:spcPct val="90000"/>
              </a:lnSpc>
              <a:spcBef>
                <a:spcPts val="500"/>
              </a:spcBef>
              <a:buFont typeface="Arial"/>
              <a:buNone/>
              <a:defRPr sz="1600">
                <a:solidFill>
                  <a:schemeClr val="tx1">
                    <a:tint val="75000"/>
                  </a:schemeClr>
                </a:solidFill>
                <a:latin typeface="+mn-lt"/>
                <a:ea typeface="+mn-ea"/>
                <a:cs typeface="+mn-cs"/>
              </a:defRPr>
            </a:lvl9pPr>
          </a:lstStyle>
          <a:p>
            <a:pPr algn="ctr">
              <a:defRPr/>
            </a:pPr>
            <a:r>
              <a:rPr lang="ru-RU" sz="8800" b="1">
                <a:solidFill>
                  <a:srgbClr val="EABB04"/>
                </a:solidFill>
              </a:rPr>
              <a:t>НЕЙРОФОТО</a:t>
            </a:r>
            <a:endParaRPr/>
          </a:p>
        </p:txBody>
      </p:sp>
      <p:sp>
        <p:nvSpPr>
          <p:cNvPr id="5" name="Заголовок 3"/>
          <p:cNvSpPr>
            <a:spLocks noGrp="1"/>
          </p:cNvSpPr>
          <p:nvPr>
            <p:ph type="title"/>
          </p:nvPr>
        </p:nvSpPr>
        <p:spPr bwMode="auto">
          <a:xfrm>
            <a:off x="10440545" y="0"/>
            <a:ext cx="1751455" cy="1292210"/>
          </a:xfrm>
        </p:spPr>
        <p:txBody>
          <a:bodyPr>
            <a:normAutofit fontScale="90000"/>
          </a:bodyPr>
          <a:lstStyle/>
          <a:p>
            <a:pPr algn="ctr">
              <a:defRPr/>
            </a:pPr>
            <a:r>
              <a:rPr lang="ru-RU" sz="8800">
                <a:solidFill>
                  <a:srgbClr val="5D0D9D"/>
                </a:solidFill>
                <a:latin typeface="Impact"/>
              </a:rPr>
              <a:t>6</a:t>
            </a:r>
            <a:endParaRPr/>
          </a:p>
        </p:txBody>
      </p:sp>
      <p:sp>
        <p:nvSpPr>
          <p:cNvPr id="2" name="Прямоугольник 1"/>
          <p:cNvSpPr/>
          <p:nvPr/>
        </p:nvSpPr>
        <p:spPr bwMode="auto">
          <a:xfrm>
            <a:off x="6686084" y="1999772"/>
            <a:ext cx="4182555" cy="1754326"/>
          </a:xfrm>
          <a:prstGeom prst="rect">
            <a:avLst/>
          </a:prstGeom>
          <a:noFill/>
        </p:spPr>
        <p:txBody>
          <a:bodyPr wrap="none" lIns="91440" tIns="45720" rIns="91440" bIns="45720">
            <a:spAutoFit/>
          </a:bodyPr>
          <a:lstStyle/>
          <a:p>
            <a:pPr algn="ctr">
              <a:defRPr/>
            </a:pPr>
            <a:r>
              <a:rPr lang="ru-RU" sz="5400" b="1" cap="none" spc="0">
                <a:ln w="12700">
                  <a:solidFill>
                    <a:schemeClr val="accent1"/>
                  </a:solidFill>
                  <a:prstDash val="solid"/>
                </a:ln>
                <a:solidFill>
                  <a:srgbClr val="FF0000"/>
                </a:solidFill>
              </a:rPr>
              <a:t>Правильный </a:t>
            </a:r>
            <a:endParaRPr/>
          </a:p>
          <a:p>
            <a:pPr algn="ctr">
              <a:defRPr/>
            </a:pPr>
            <a:r>
              <a:rPr lang="ru-RU" sz="5400" b="1">
                <a:ln w="12700">
                  <a:solidFill>
                    <a:schemeClr val="accent1"/>
                  </a:solidFill>
                  <a:prstDash val="solid"/>
                </a:ln>
                <a:solidFill>
                  <a:srgbClr val="FF0000"/>
                </a:solidFill>
              </a:rPr>
              <a:t>треугольник</a:t>
            </a:r>
            <a:endParaRPr lang="ru-RU" sz="5400" b="1" cap="none" spc="0">
              <a:ln w="12700">
                <a:solidFill>
                  <a:schemeClr val="accent1"/>
                </a:solidFill>
                <a:prstDash val="solid"/>
              </a:ln>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2" name="Рисунок 1"/>
          <p:cNvPicPr>
            <a:picLocks noChangeAspect="1"/>
          </p:cNvPicPr>
          <p:nvPr/>
        </p:nvPicPr>
        <p:blipFill>
          <a:blip r:embed="rId2"/>
          <a:stretch/>
        </p:blipFill>
        <p:spPr bwMode="auto">
          <a:xfrm>
            <a:off x="6729471" y="1667503"/>
            <a:ext cx="4586801" cy="4586801"/>
          </a:xfrm>
          <a:prstGeom prst="rect">
            <a:avLst/>
          </a:prstGeom>
        </p:spPr>
      </p:pic>
      <p:sp>
        <p:nvSpPr>
          <p:cNvPr id="4" name="Текст 4"/>
          <p:cNvSpPr txBox="1"/>
          <p:nvPr/>
        </p:nvSpPr>
        <p:spPr bwMode="auto">
          <a:xfrm>
            <a:off x="0" y="137383"/>
            <a:ext cx="10421835" cy="1500187"/>
          </a:xfrm>
          <a:prstGeom prst="rect">
            <a:avLst/>
          </a:prstGeom>
        </p:spPr>
        <p:txBody>
          <a:bodyPr vert="horz" lIns="91440" tIns="45720" rIns="91440" bIns="45720" rtlCol="0">
            <a:normAutofit/>
          </a:bodyPr>
          <a:lstStyle>
            <a:lvl1pPr marL="0" indent="0" algn="l" defTabSz="914400">
              <a:lnSpc>
                <a:spcPct val="90000"/>
              </a:lnSpc>
              <a:spcBef>
                <a:spcPts val="1000"/>
              </a:spcBef>
              <a:buFont typeface="Arial"/>
              <a:buNone/>
              <a:defRPr sz="2400">
                <a:solidFill>
                  <a:schemeClr val="tx1">
                    <a:tint val="75000"/>
                  </a:schemeClr>
                </a:solidFill>
                <a:latin typeface="+mn-lt"/>
                <a:ea typeface="+mn-ea"/>
                <a:cs typeface="+mn-cs"/>
              </a:defRPr>
            </a:lvl1pPr>
            <a:lvl2pPr marL="457200" indent="0" algn="l" defTabSz="914400">
              <a:lnSpc>
                <a:spcPct val="90000"/>
              </a:lnSpc>
              <a:spcBef>
                <a:spcPts val="500"/>
              </a:spcBef>
              <a:buFont typeface="Arial"/>
              <a:buNone/>
              <a:defRPr sz="2000">
                <a:solidFill>
                  <a:schemeClr val="tx1">
                    <a:tint val="75000"/>
                  </a:schemeClr>
                </a:solidFill>
                <a:latin typeface="+mn-lt"/>
                <a:ea typeface="+mn-ea"/>
                <a:cs typeface="+mn-cs"/>
              </a:defRPr>
            </a:lvl2pPr>
            <a:lvl3pPr marL="914400" indent="0" algn="l" defTabSz="914400">
              <a:lnSpc>
                <a:spcPct val="90000"/>
              </a:lnSpc>
              <a:spcBef>
                <a:spcPts val="500"/>
              </a:spcBef>
              <a:buFont typeface="Arial"/>
              <a:buNone/>
              <a:defRPr sz="1800">
                <a:solidFill>
                  <a:schemeClr val="tx1">
                    <a:tint val="75000"/>
                  </a:schemeClr>
                </a:solidFill>
                <a:latin typeface="+mn-lt"/>
                <a:ea typeface="+mn-ea"/>
                <a:cs typeface="+mn-cs"/>
              </a:defRPr>
            </a:lvl3pPr>
            <a:lvl4pPr marL="1371600" indent="0" algn="l" defTabSz="914400">
              <a:lnSpc>
                <a:spcPct val="90000"/>
              </a:lnSpc>
              <a:spcBef>
                <a:spcPts val="500"/>
              </a:spcBef>
              <a:buFont typeface="Arial"/>
              <a:buNone/>
              <a:defRPr sz="1600">
                <a:solidFill>
                  <a:schemeClr val="tx1">
                    <a:tint val="75000"/>
                  </a:schemeClr>
                </a:solidFill>
                <a:latin typeface="+mn-lt"/>
                <a:ea typeface="+mn-ea"/>
                <a:cs typeface="+mn-cs"/>
              </a:defRPr>
            </a:lvl4pPr>
            <a:lvl5pPr marL="1828800" indent="0" algn="l" defTabSz="914400">
              <a:lnSpc>
                <a:spcPct val="90000"/>
              </a:lnSpc>
              <a:spcBef>
                <a:spcPts val="500"/>
              </a:spcBef>
              <a:buFont typeface="Arial"/>
              <a:buNone/>
              <a:defRPr sz="1600">
                <a:solidFill>
                  <a:schemeClr val="tx1">
                    <a:tint val="75000"/>
                  </a:schemeClr>
                </a:solidFill>
                <a:latin typeface="+mn-lt"/>
                <a:ea typeface="+mn-ea"/>
                <a:cs typeface="+mn-cs"/>
              </a:defRPr>
            </a:lvl5pPr>
            <a:lvl6pPr marL="2286000" indent="0" algn="l" defTabSz="914400">
              <a:lnSpc>
                <a:spcPct val="90000"/>
              </a:lnSpc>
              <a:spcBef>
                <a:spcPts val="500"/>
              </a:spcBef>
              <a:buFont typeface="Arial"/>
              <a:buNone/>
              <a:defRPr sz="1600">
                <a:solidFill>
                  <a:schemeClr val="tx1">
                    <a:tint val="75000"/>
                  </a:schemeClr>
                </a:solidFill>
                <a:latin typeface="+mn-lt"/>
                <a:ea typeface="+mn-ea"/>
                <a:cs typeface="+mn-cs"/>
              </a:defRPr>
            </a:lvl6pPr>
            <a:lvl7pPr marL="2743200" indent="0" algn="l" defTabSz="914400">
              <a:lnSpc>
                <a:spcPct val="90000"/>
              </a:lnSpc>
              <a:spcBef>
                <a:spcPts val="500"/>
              </a:spcBef>
              <a:buFont typeface="Arial"/>
              <a:buNone/>
              <a:defRPr sz="1600">
                <a:solidFill>
                  <a:schemeClr val="tx1">
                    <a:tint val="75000"/>
                  </a:schemeClr>
                </a:solidFill>
                <a:latin typeface="+mn-lt"/>
                <a:ea typeface="+mn-ea"/>
                <a:cs typeface="+mn-cs"/>
              </a:defRPr>
            </a:lvl7pPr>
            <a:lvl8pPr marL="3200400" indent="0" algn="l" defTabSz="914400">
              <a:lnSpc>
                <a:spcPct val="90000"/>
              </a:lnSpc>
              <a:spcBef>
                <a:spcPts val="500"/>
              </a:spcBef>
              <a:buFont typeface="Arial"/>
              <a:buNone/>
              <a:defRPr sz="1600">
                <a:solidFill>
                  <a:schemeClr val="tx1">
                    <a:tint val="75000"/>
                  </a:schemeClr>
                </a:solidFill>
                <a:latin typeface="+mn-lt"/>
                <a:ea typeface="+mn-ea"/>
                <a:cs typeface="+mn-cs"/>
              </a:defRPr>
            </a:lvl8pPr>
            <a:lvl9pPr marL="3657600" indent="0" algn="l" defTabSz="914400">
              <a:lnSpc>
                <a:spcPct val="90000"/>
              </a:lnSpc>
              <a:spcBef>
                <a:spcPts val="500"/>
              </a:spcBef>
              <a:buFont typeface="Arial"/>
              <a:buNone/>
              <a:defRPr sz="1600">
                <a:solidFill>
                  <a:schemeClr val="tx1">
                    <a:tint val="75000"/>
                  </a:schemeClr>
                </a:solidFill>
                <a:latin typeface="+mn-lt"/>
                <a:ea typeface="+mn-ea"/>
                <a:cs typeface="+mn-cs"/>
              </a:defRPr>
            </a:lvl9pPr>
          </a:lstStyle>
          <a:p>
            <a:pPr algn="ctr">
              <a:defRPr/>
            </a:pPr>
            <a:r>
              <a:rPr lang="ru-RU" sz="8800" b="1">
                <a:solidFill>
                  <a:srgbClr val="EABB04"/>
                </a:solidFill>
              </a:rPr>
              <a:t>НЕЙРОФОТО</a:t>
            </a:r>
            <a:endParaRPr/>
          </a:p>
        </p:txBody>
      </p:sp>
      <p:sp>
        <p:nvSpPr>
          <p:cNvPr id="5" name="Заголовок 3"/>
          <p:cNvSpPr>
            <a:spLocks noGrp="1"/>
          </p:cNvSpPr>
          <p:nvPr>
            <p:ph type="title"/>
          </p:nvPr>
        </p:nvSpPr>
        <p:spPr bwMode="auto">
          <a:xfrm>
            <a:off x="10440545" y="0"/>
            <a:ext cx="1751455" cy="1292210"/>
          </a:xfrm>
        </p:spPr>
        <p:txBody>
          <a:bodyPr>
            <a:normAutofit fontScale="90000"/>
          </a:bodyPr>
          <a:lstStyle/>
          <a:p>
            <a:pPr algn="ctr">
              <a:defRPr/>
            </a:pPr>
            <a:r>
              <a:rPr lang="ru-RU" sz="8800">
                <a:solidFill>
                  <a:srgbClr val="5D0D9D"/>
                </a:solidFill>
                <a:latin typeface="Impact"/>
              </a:rPr>
              <a:t>7</a:t>
            </a:r>
            <a:endParaRPr/>
          </a:p>
        </p:txBody>
      </p:sp>
      <p:sp>
        <p:nvSpPr>
          <p:cNvPr id="3" name="Прямоугольник 2"/>
          <p:cNvSpPr/>
          <p:nvPr/>
        </p:nvSpPr>
        <p:spPr bwMode="auto">
          <a:xfrm>
            <a:off x="1091389" y="1861549"/>
            <a:ext cx="4666726" cy="1754326"/>
          </a:xfrm>
          <a:prstGeom prst="rect">
            <a:avLst/>
          </a:prstGeom>
          <a:noFill/>
        </p:spPr>
        <p:txBody>
          <a:bodyPr wrap="none" lIns="91440" tIns="45720" rIns="91440" bIns="45720">
            <a:spAutoFit/>
          </a:bodyPr>
          <a:lstStyle/>
          <a:p>
            <a:pPr algn="ctr">
              <a:defRPr/>
            </a:pPr>
            <a:r>
              <a:rPr lang="ru-RU" sz="5400" b="1" cap="none" spc="0">
                <a:ln w="12700">
                  <a:solidFill>
                    <a:schemeClr val="accent1"/>
                  </a:solidFill>
                  <a:prstDash val="solid"/>
                </a:ln>
                <a:solidFill>
                  <a:srgbClr val="FF0000"/>
                </a:solidFill>
              </a:rPr>
              <a:t>Параллельные</a:t>
            </a:r>
            <a:endParaRPr/>
          </a:p>
          <a:p>
            <a:pPr algn="ctr">
              <a:defRPr/>
            </a:pPr>
            <a:r>
              <a:rPr lang="ru-RU" sz="5400" b="1">
                <a:ln w="12700">
                  <a:solidFill>
                    <a:schemeClr val="accent1"/>
                  </a:solidFill>
                  <a:prstDash val="solid"/>
                </a:ln>
                <a:solidFill>
                  <a:srgbClr val="FF0000"/>
                </a:solidFill>
              </a:rPr>
              <a:t>прямые</a:t>
            </a:r>
            <a:endParaRPr lang="ru-RU" sz="5400" b="1" cap="none" spc="0">
              <a:ln w="12700">
                <a:solidFill>
                  <a:schemeClr val="accent1"/>
                </a:solidFill>
                <a:prstDash val="solid"/>
              </a:ln>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3" name="Рисунок 2"/>
          <p:cNvPicPr>
            <a:picLocks noChangeAspect="1"/>
          </p:cNvPicPr>
          <p:nvPr/>
        </p:nvPicPr>
        <p:blipFill>
          <a:blip r:embed="rId2"/>
          <a:stretch/>
        </p:blipFill>
        <p:spPr bwMode="auto">
          <a:xfrm>
            <a:off x="677461" y="1414286"/>
            <a:ext cx="4533456" cy="4533456"/>
          </a:xfrm>
          <a:prstGeom prst="rect">
            <a:avLst/>
          </a:prstGeom>
        </p:spPr>
      </p:pic>
      <p:sp>
        <p:nvSpPr>
          <p:cNvPr id="4" name="Текст 4"/>
          <p:cNvSpPr txBox="1"/>
          <p:nvPr/>
        </p:nvSpPr>
        <p:spPr bwMode="auto">
          <a:xfrm>
            <a:off x="0" y="137383"/>
            <a:ext cx="10421835" cy="1500187"/>
          </a:xfrm>
          <a:prstGeom prst="rect">
            <a:avLst/>
          </a:prstGeom>
        </p:spPr>
        <p:txBody>
          <a:bodyPr vert="horz" lIns="91440" tIns="45720" rIns="91440" bIns="45720" rtlCol="0">
            <a:normAutofit/>
          </a:bodyPr>
          <a:lstStyle>
            <a:lvl1pPr marL="0" indent="0" algn="l" defTabSz="914400">
              <a:lnSpc>
                <a:spcPct val="90000"/>
              </a:lnSpc>
              <a:spcBef>
                <a:spcPts val="1000"/>
              </a:spcBef>
              <a:buFont typeface="Arial"/>
              <a:buNone/>
              <a:defRPr sz="2400">
                <a:solidFill>
                  <a:schemeClr val="tx1">
                    <a:tint val="75000"/>
                  </a:schemeClr>
                </a:solidFill>
                <a:latin typeface="+mn-lt"/>
                <a:ea typeface="+mn-ea"/>
                <a:cs typeface="+mn-cs"/>
              </a:defRPr>
            </a:lvl1pPr>
            <a:lvl2pPr marL="457200" indent="0" algn="l" defTabSz="914400">
              <a:lnSpc>
                <a:spcPct val="90000"/>
              </a:lnSpc>
              <a:spcBef>
                <a:spcPts val="500"/>
              </a:spcBef>
              <a:buFont typeface="Arial"/>
              <a:buNone/>
              <a:defRPr sz="2000">
                <a:solidFill>
                  <a:schemeClr val="tx1">
                    <a:tint val="75000"/>
                  </a:schemeClr>
                </a:solidFill>
                <a:latin typeface="+mn-lt"/>
                <a:ea typeface="+mn-ea"/>
                <a:cs typeface="+mn-cs"/>
              </a:defRPr>
            </a:lvl2pPr>
            <a:lvl3pPr marL="914400" indent="0" algn="l" defTabSz="914400">
              <a:lnSpc>
                <a:spcPct val="90000"/>
              </a:lnSpc>
              <a:spcBef>
                <a:spcPts val="500"/>
              </a:spcBef>
              <a:buFont typeface="Arial"/>
              <a:buNone/>
              <a:defRPr sz="1800">
                <a:solidFill>
                  <a:schemeClr val="tx1">
                    <a:tint val="75000"/>
                  </a:schemeClr>
                </a:solidFill>
                <a:latin typeface="+mn-lt"/>
                <a:ea typeface="+mn-ea"/>
                <a:cs typeface="+mn-cs"/>
              </a:defRPr>
            </a:lvl3pPr>
            <a:lvl4pPr marL="1371600" indent="0" algn="l" defTabSz="914400">
              <a:lnSpc>
                <a:spcPct val="90000"/>
              </a:lnSpc>
              <a:spcBef>
                <a:spcPts val="500"/>
              </a:spcBef>
              <a:buFont typeface="Arial"/>
              <a:buNone/>
              <a:defRPr sz="1600">
                <a:solidFill>
                  <a:schemeClr val="tx1">
                    <a:tint val="75000"/>
                  </a:schemeClr>
                </a:solidFill>
                <a:latin typeface="+mn-lt"/>
                <a:ea typeface="+mn-ea"/>
                <a:cs typeface="+mn-cs"/>
              </a:defRPr>
            </a:lvl4pPr>
            <a:lvl5pPr marL="1828800" indent="0" algn="l" defTabSz="914400">
              <a:lnSpc>
                <a:spcPct val="90000"/>
              </a:lnSpc>
              <a:spcBef>
                <a:spcPts val="500"/>
              </a:spcBef>
              <a:buFont typeface="Arial"/>
              <a:buNone/>
              <a:defRPr sz="1600">
                <a:solidFill>
                  <a:schemeClr val="tx1">
                    <a:tint val="75000"/>
                  </a:schemeClr>
                </a:solidFill>
                <a:latin typeface="+mn-lt"/>
                <a:ea typeface="+mn-ea"/>
                <a:cs typeface="+mn-cs"/>
              </a:defRPr>
            </a:lvl5pPr>
            <a:lvl6pPr marL="2286000" indent="0" algn="l" defTabSz="914400">
              <a:lnSpc>
                <a:spcPct val="90000"/>
              </a:lnSpc>
              <a:spcBef>
                <a:spcPts val="500"/>
              </a:spcBef>
              <a:buFont typeface="Arial"/>
              <a:buNone/>
              <a:defRPr sz="1600">
                <a:solidFill>
                  <a:schemeClr val="tx1">
                    <a:tint val="75000"/>
                  </a:schemeClr>
                </a:solidFill>
                <a:latin typeface="+mn-lt"/>
                <a:ea typeface="+mn-ea"/>
                <a:cs typeface="+mn-cs"/>
              </a:defRPr>
            </a:lvl6pPr>
            <a:lvl7pPr marL="2743200" indent="0" algn="l" defTabSz="914400">
              <a:lnSpc>
                <a:spcPct val="90000"/>
              </a:lnSpc>
              <a:spcBef>
                <a:spcPts val="500"/>
              </a:spcBef>
              <a:buFont typeface="Arial"/>
              <a:buNone/>
              <a:defRPr sz="1600">
                <a:solidFill>
                  <a:schemeClr val="tx1">
                    <a:tint val="75000"/>
                  </a:schemeClr>
                </a:solidFill>
                <a:latin typeface="+mn-lt"/>
                <a:ea typeface="+mn-ea"/>
                <a:cs typeface="+mn-cs"/>
              </a:defRPr>
            </a:lvl7pPr>
            <a:lvl8pPr marL="3200400" indent="0" algn="l" defTabSz="914400">
              <a:lnSpc>
                <a:spcPct val="90000"/>
              </a:lnSpc>
              <a:spcBef>
                <a:spcPts val="500"/>
              </a:spcBef>
              <a:buFont typeface="Arial"/>
              <a:buNone/>
              <a:defRPr sz="1600">
                <a:solidFill>
                  <a:schemeClr val="tx1">
                    <a:tint val="75000"/>
                  </a:schemeClr>
                </a:solidFill>
                <a:latin typeface="+mn-lt"/>
                <a:ea typeface="+mn-ea"/>
                <a:cs typeface="+mn-cs"/>
              </a:defRPr>
            </a:lvl8pPr>
            <a:lvl9pPr marL="3657600" indent="0" algn="l" defTabSz="914400">
              <a:lnSpc>
                <a:spcPct val="90000"/>
              </a:lnSpc>
              <a:spcBef>
                <a:spcPts val="500"/>
              </a:spcBef>
              <a:buFont typeface="Arial"/>
              <a:buNone/>
              <a:defRPr sz="1600">
                <a:solidFill>
                  <a:schemeClr val="tx1">
                    <a:tint val="75000"/>
                  </a:schemeClr>
                </a:solidFill>
                <a:latin typeface="+mn-lt"/>
                <a:ea typeface="+mn-ea"/>
                <a:cs typeface="+mn-cs"/>
              </a:defRPr>
            </a:lvl9pPr>
          </a:lstStyle>
          <a:p>
            <a:pPr algn="ctr">
              <a:defRPr/>
            </a:pPr>
            <a:r>
              <a:rPr lang="ru-RU" sz="8800" b="1">
                <a:solidFill>
                  <a:srgbClr val="EABB04"/>
                </a:solidFill>
              </a:rPr>
              <a:t>НЕЙРОФОТО</a:t>
            </a:r>
            <a:endParaRPr/>
          </a:p>
        </p:txBody>
      </p:sp>
      <p:sp>
        <p:nvSpPr>
          <p:cNvPr id="5" name="Заголовок 3"/>
          <p:cNvSpPr>
            <a:spLocks noGrp="1"/>
          </p:cNvSpPr>
          <p:nvPr>
            <p:ph type="title"/>
          </p:nvPr>
        </p:nvSpPr>
        <p:spPr bwMode="auto">
          <a:xfrm>
            <a:off x="10440545" y="0"/>
            <a:ext cx="1751455" cy="1292210"/>
          </a:xfrm>
        </p:spPr>
        <p:txBody>
          <a:bodyPr>
            <a:normAutofit fontScale="90000"/>
          </a:bodyPr>
          <a:lstStyle/>
          <a:p>
            <a:pPr algn="ctr">
              <a:defRPr/>
            </a:pPr>
            <a:r>
              <a:rPr lang="ru-RU" sz="8800">
                <a:solidFill>
                  <a:srgbClr val="5D0D9D"/>
                </a:solidFill>
                <a:latin typeface="Impact"/>
              </a:rPr>
              <a:t>8</a:t>
            </a:r>
            <a:endParaRPr/>
          </a:p>
        </p:txBody>
      </p:sp>
      <p:sp>
        <p:nvSpPr>
          <p:cNvPr id="2" name="Прямоугольник 1"/>
          <p:cNvSpPr/>
          <p:nvPr/>
        </p:nvSpPr>
        <p:spPr bwMode="auto">
          <a:xfrm>
            <a:off x="6837013" y="1774953"/>
            <a:ext cx="3898054" cy="1754326"/>
          </a:xfrm>
          <a:prstGeom prst="rect">
            <a:avLst/>
          </a:prstGeom>
          <a:noFill/>
        </p:spPr>
        <p:txBody>
          <a:bodyPr wrap="none" lIns="91440" tIns="45720" rIns="91440" bIns="45720">
            <a:spAutoFit/>
          </a:bodyPr>
          <a:lstStyle/>
          <a:p>
            <a:pPr algn="ctr">
              <a:defRPr/>
            </a:pPr>
            <a:r>
              <a:rPr lang="ru-RU" sz="5400" b="1" cap="none" spc="0">
                <a:ln w="12700">
                  <a:solidFill>
                    <a:schemeClr val="accent1"/>
                  </a:solidFill>
                  <a:prstDash val="solid"/>
                </a:ln>
                <a:solidFill>
                  <a:srgbClr val="FF0000"/>
                </a:solidFill>
              </a:rPr>
              <a:t>Квадратный</a:t>
            </a:r>
            <a:endParaRPr/>
          </a:p>
          <a:p>
            <a:pPr algn="ctr">
              <a:defRPr/>
            </a:pPr>
            <a:r>
              <a:rPr lang="ru-RU" sz="5400" b="1">
                <a:ln w="12700">
                  <a:solidFill>
                    <a:schemeClr val="accent1"/>
                  </a:solidFill>
                  <a:prstDash val="solid"/>
                </a:ln>
                <a:solidFill>
                  <a:srgbClr val="FF0000"/>
                </a:solidFill>
              </a:rPr>
              <a:t>корень</a:t>
            </a:r>
            <a:endParaRPr lang="ru-RU" sz="5400" b="1" cap="none" spc="0">
              <a:ln w="12700">
                <a:solidFill>
                  <a:schemeClr val="accent1"/>
                </a:solidFill>
                <a:prstDash val="solid"/>
              </a:ln>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solidFill>
          <a:schemeClr val="bg1"/>
        </a:solidFill>
      </p:bgPr>
    </p:bg>
    <p:spTree>
      <p:nvGrpSpPr>
        <p:cNvPr id="1" name=""/>
        <p:cNvGrpSpPr/>
        <p:nvPr/>
      </p:nvGrpSpPr>
      <p:grpSpPr bwMode="auto">
        <a:xfrm>
          <a:off x="0" y="0"/>
          <a:ext cx="0" cy="0"/>
          <a:chOff x="0" y="0"/>
          <a:chExt cx="0" cy="0"/>
        </a:xfrm>
      </p:grpSpPr>
      <p:sp>
        <p:nvSpPr>
          <p:cNvPr id="5132" name="Rectangle 5131"/>
          <p:cNvSpPr>
            <a:spLocks noAdjustHandles="1" noChangeArrowheads="1" noChangeAspect="1" noChangeShapeType="1" noEditPoints="1" noGrp="1" noMove="1" noResize="1" noRot="1" noTextEdit="1"/>
          </p:cNvSpPr>
          <p:nvPr/>
        </p:nvSpPr>
        <p:spPr bwMode="auto">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5134" name="Freeform: Shape 5133"/>
          <p:cNvSpPr>
            <a:spLocks noAdjustHandles="1" noChangeArrowheads="1" noChangeAspect="1" noChangeShapeType="1" noEditPoints="1" noGrp="1" noMove="1" noResize="1" noRot="1" noTextEdit="1"/>
          </p:cNvSpPr>
          <p:nvPr/>
        </p:nvSpPr>
        <p:spPr bwMode="auto">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fill="norm" stroke="1" extrusionOk="0">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5136" name="Rectangle 5135"/>
          <p:cNvSpPr>
            <a:spLocks noAdjustHandles="1" noChangeArrowheads="1" noChangeAspect="1" noChangeShapeType="1" noEditPoints="1" noGrp="1" noMove="1" noResize="1" noRot="1" noTextEdit="1"/>
          </p:cNvSpPr>
          <p:nvPr/>
        </p:nvSpPr>
        <p:spPr bwMode="auto">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5138" name="Rectangle 5137"/>
          <p:cNvSpPr>
            <a:spLocks noAdjustHandles="1" noChangeArrowheads="1" noChangeAspect="1" noChangeShapeType="1" noEditPoints="1" noGrp="1" noMove="1" noResize="1" noRot="1" noTextEdit="1"/>
          </p:cNvSpPr>
          <p:nvPr/>
        </p:nvSpPr>
        <p:spPr bwMode="auto">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5140" name="Freeform: Shape 5139"/>
          <p:cNvSpPr>
            <a:spLocks noAdjustHandles="1" noChangeArrowheads="1" noChangeAspect="1" noChangeShapeType="1" noEditPoints="1" noGrp="1" noMove="1" noResize="1" noRot="1" noTextEdit="1"/>
          </p:cNvSpPr>
          <p:nvPr/>
        </p:nvSpPr>
        <p:spPr bwMode="auto">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fill="norm" stroke="1" extrusionOk="0">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p>
        </p:txBody>
      </p:sp>
      <p:sp>
        <p:nvSpPr>
          <p:cNvPr id="5142" name="Isosceles Triangle 5141"/>
          <p:cNvSpPr>
            <a:spLocks noAdjustHandles="1" noChangeArrowheads="1" noChangeAspect="1" noChangeShapeType="1" noEditPoints="1" noGrp="1" noMove="1" noResize="1" noRot="1" noTextEdit="1"/>
          </p:cNvSpPr>
          <p:nvPr/>
        </p:nvSpPr>
        <p:spPr bwMode="auto">
          <a:xfrm flipH="1">
            <a:off x="7976344" y="6115501"/>
            <a:ext cx="1494513" cy="742499"/>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pic>
        <p:nvPicPr>
          <p:cNvPr id="5124" name="Picture 4"/>
          <p:cNvPicPr>
            <a:picLocks noChangeAspect="1" noChangeArrowheads="1"/>
          </p:cNvPicPr>
          <p:nvPr/>
        </p:nvPicPr>
        <p:blipFill>
          <a:blip r:embed="rId2"/>
          <a:stretch/>
        </p:blipFill>
        <p:spPr bwMode="auto">
          <a:xfrm>
            <a:off x="990896" y="288485"/>
            <a:ext cx="9385555" cy="6359971"/>
          </a:xfrm>
          <a:prstGeom prst="rect">
            <a:avLst/>
          </a:prstGeom>
          <a:noFill/>
          <a:ln>
            <a:noFill/>
          </a:ln>
        </p:spPr>
      </p:pic>
      <p:sp>
        <p:nvSpPr>
          <p:cNvPr id="5144" name="Isosceles Triangle 5143"/>
          <p:cNvSpPr>
            <a:spLocks noAdjustHandles="1" noChangeArrowheads="1" noChangeAspect="1" noChangeShapeType="1" noEditPoints="1" noGrp="1" noMove="1" noResize="1" noRot="1" noTextEdit="1"/>
          </p:cNvSpPr>
          <p:nvPr/>
        </p:nvSpPr>
        <p:spPr bwMode="auto">
          <a:xfrm flipH="1">
            <a:off x="7604080" y="6453143"/>
            <a:ext cx="814903" cy="404857"/>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solidFill>
          <a:schemeClr val="bg1"/>
        </a:solidFill>
      </p:bgPr>
    </p:bg>
    <p:spTree>
      <p:nvGrpSpPr>
        <p:cNvPr id="1" name=""/>
        <p:cNvGrpSpPr/>
        <p:nvPr/>
      </p:nvGrpSpPr>
      <p:grpSpPr bwMode="auto">
        <a:xfrm>
          <a:off x="0" y="0"/>
          <a:ext cx="0" cy="0"/>
          <a:chOff x="0" y="0"/>
          <a:chExt cx="0" cy="0"/>
        </a:xfrm>
      </p:grpSpPr>
      <p:sp>
        <p:nvSpPr>
          <p:cNvPr id="6156" name="Rectangle 6155"/>
          <p:cNvSpPr>
            <a:spLocks noAdjustHandles="1" noChangeArrowheads="1" noChangeAspect="1" noChangeShapeType="1" noEditPoints="1" noGrp="1" noMove="1" noResize="1" noRot="1" noTextEdit="1"/>
          </p:cNvSpPr>
          <p:nvPr/>
        </p:nvSpPr>
        <p:spPr bwMode="auto">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6158" name="Freeform: Shape 6157"/>
          <p:cNvSpPr>
            <a:spLocks noAdjustHandles="1" noChangeArrowheads="1" noChangeAspect="1" noChangeShapeType="1" noEditPoints="1" noGrp="1" noMove="1" noResize="1" noRot="1" noTextEdit="1"/>
          </p:cNvSpPr>
          <p:nvPr/>
        </p:nvSpPr>
        <p:spPr bwMode="auto">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fill="norm" stroke="1" extrusionOk="0">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6160" name="Rectangle 6159"/>
          <p:cNvSpPr>
            <a:spLocks noAdjustHandles="1" noChangeArrowheads="1" noChangeAspect="1" noChangeShapeType="1" noEditPoints="1" noGrp="1" noMove="1" noResize="1" noRot="1" noTextEdit="1"/>
          </p:cNvSpPr>
          <p:nvPr/>
        </p:nvSpPr>
        <p:spPr bwMode="auto">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6162" name="Rectangle 6161"/>
          <p:cNvSpPr>
            <a:spLocks noAdjustHandles="1" noChangeArrowheads="1" noChangeAspect="1" noChangeShapeType="1" noEditPoints="1" noGrp="1" noMove="1" noResize="1" noRot="1" noTextEdit="1"/>
          </p:cNvSpPr>
          <p:nvPr/>
        </p:nvSpPr>
        <p:spPr bwMode="auto">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6164" name="Freeform: Shape 6163"/>
          <p:cNvSpPr>
            <a:spLocks noAdjustHandles="1" noChangeArrowheads="1" noChangeAspect="1" noChangeShapeType="1" noEditPoints="1" noGrp="1" noMove="1" noResize="1" noRot="1" noTextEdit="1"/>
          </p:cNvSpPr>
          <p:nvPr/>
        </p:nvSpPr>
        <p:spPr bwMode="auto">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fill="norm" stroke="1" extrusionOk="0">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p>
        </p:txBody>
      </p:sp>
      <p:sp>
        <p:nvSpPr>
          <p:cNvPr id="6166" name="Isosceles Triangle 6165"/>
          <p:cNvSpPr>
            <a:spLocks noAdjustHandles="1" noChangeArrowheads="1" noChangeAspect="1" noChangeShapeType="1" noEditPoints="1" noGrp="1" noMove="1" noResize="1" noRot="1" noTextEdit="1"/>
          </p:cNvSpPr>
          <p:nvPr/>
        </p:nvSpPr>
        <p:spPr bwMode="auto">
          <a:xfrm flipH="1">
            <a:off x="7976344" y="6115501"/>
            <a:ext cx="1494513" cy="742499"/>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pic>
        <p:nvPicPr>
          <p:cNvPr id="6148" name="Picture 4"/>
          <p:cNvPicPr>
            <a:picLocks noChangeAspect="1" noChangeArrowheads="1"/>
          </p:cNvPicPr>
          <p:nvPr/>
        </p:nvPicPr>
        <p:blipFill>
          <a:blip r:embed="rId2"/>
          <a:stretch/>
        </p:blipFill>
        <p:spPr bwMode="auto">
          <a:xfrm>
            <a:off x="841391" y="434824"/>
            <a:ext cx="9346218" cy="6219502"/>
          </a:xfrm>
          <a:prstGeom prst="rect">
            <a:avLst/>
          </a:prstGeom>
          <a:noFill/>
          <a:ln>
            <a:noFill/>
          </a:ln>
        </p:spPr>
      </p:pic>
      <p:sp>
        <p:nvSpPr>
          <p:cNvPr id="6168" name="Isosceles Triangle 6167"/>
          <p:cNvSpPr>
            <a:spLocks noAdjustHandles="1" noChangeArrowheads="1" noChangeAspect="1" noChangeShapeType="1" noEditPoints="1" noGrp="1" noMove="1" noResize="1" noRot="1" noTextEdit="1"/>
          </p:cNvSpPr>
          <p:nvPr/>
        </p:nvSpPr>
        <p:spPr bwMode="auto">
          <a:xfrm flipH="1">
            <a:off x="7604080" y="6453143"/>
            <a:ext cx="814903" cy="404857"/>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solidFill>
          <a:schemeClr val="bg1"/>
        </a:solidFill>
      </p:bgPr>
    </p:bg>
    <p:spTree>
      <p:nvGrpSpPr>
        <p:cNvPr id="1" name=""/>
        <p:cNvGrpSpPr/>
        <p:nvPr/>
      </p:nvGrpSpPr>
      <p:grpSpPr bwMode="auto">
        <a:xfrm>
          <a:off x="0" y="0"/>
          <a:ext cx="0" cy="0"/>
          <a:chOff x="0" y="0"/>
          <a:chExt cx="0" cy="0"/>
        </a:xfrm>
      </p:grpSpPr>
      <p:sp>
        <p:nvSpPr>
          <p:cNvPr id="7180" name="Rectangle 7179"/>
          <p:cNvSpPr>
            <a:spLocks noAdjustHandles="1" noChangeArrowheads="1" noChangeAspect="1" noChangeShapeType="1" noEditPoints="1" noGrp="1" noMove="1" noResize="1" noRot="1" noTextEdit="1"/>
          </p:cNvSpPr>
          <p:nvPr/>
        </p:nvSpPr>
        <p:spPr bwMode="auto">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7182" name="Freeform: Shape 7181"/>
          <p:cNvSpPr>
            <a:spLocks noAdjustHandles="1" noChangeArrowheads="1" noChangeAspect="1" noChangeShapeType="1" noEditPoints="1" noGrp="1" noMove="1" noResize="1" noRot="1" noTextEdit="1"/>
          </p:cNvSpPr>
          <p:nvPr/>
        </p:nvSpPr>
        <p:spPr bwMode="auto">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fill="norm" stroke="1" extrusionOk="0">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7184" name="Rectangle 7183"/>
          <p:cNvSpPr>
            <a:spLocks noAdjustHandles="1" noChangeArrowheads="1" noChangeAspect="1" noChangeShapeType="1" noEditPoints="1" noGrp="1" noMove="1" noResize="1" noRot="1" noTextEdit="1"/>
          </p:cNvSpPr>
          <p:nvPr/>
        </p:nvSpPr>
        <p:spPr bwMode="auto">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7186" name="Rectangle 7185"/>
          <p:cNvSpPr>
            <a:spLocks noAdjustHandles="1" noChangeArrowheads="1" noChangeAspect="1" noChangeShapeType="1" noEditPoints="1" noGrp="1" noMove="1" noResize="1" noRot="1" noTextEdit="1"/>
          </p:cNvSpPr>
          <p:nvPr/>
        </p:nvSpPr>
        <p:spPr bwMode="auto">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7188" name="Freeform: Shape 7187"/>
          <p:cNvSpPr>
            <a:spLocks noAdjustHandles="1" noChangeArrowheads="1" noChangeAspect="1" noChangeShapeType="1" noEditPoints="1" noGrp="1" noMove="1" noResize="1" noRot="1" noTextEdit="1"/>
          </p:cNvSpPr>
          <p:nvPr/>
        </p:nvSpPr>
        <p:spPr bwMode="auto">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fill="norm" stroke="1" extrusionOk="0">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p>
        </p:txBody>
      </p:sp>
      <p:sp>
        <p:nvSpPr>
          <p:cNvPr id="7190" name="Isosceles Triangle 7189"/>
          <p:cNvSpPr>
            <a:spLocks noAdjustHandles="1" noChangeArrowheads="1" noChangeAspect="1" noChangeShapeType="1" noEditPoints="1" noGrp="1" noMove="1" noResize="1" noRot="1" noTextEdit="1"/>
          </p:cNvSpPr>
          <p:nvPr/>
        </p:nvSpPr>
        <p:spPr bwMode="auto">
          <a:xfrm flipH="1">
            <a:off x="7976344" y="6115501"/>
            <a:ext cx="1494513" cy="742499"/>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pic>
        <p:nvPicPr>
          <p:cNvPr id="7172" name="Picture 4"/>
          <p:cNvPicPr>
            <a:picLocks noChangeAspect="1" noChangeArrowheads="1"/>
          </p:cNvPicPr>
          <p:nvPr/>
        </p:nvPicPr>
        <p:blipFill>
          <a:blip r:embed="rId2"/>
          <a:stretch/>
        </p:blipFill>
        <p:spPr bwMode="auto">
          <a:xfrm>
            <a:off x="881147" y="434824"/>
            <a:ext cx="9246827" cy="6241866"/>
          </a:xfrm>
          <a:prstGeom prst="rect">
            <a:avLst/>
          </a:prstGeom>
          <a:noFill/>
          <a:ln>
            <a:noFill/>
          </a:ln>
        </p:spPr>
      </p:pic>
      <p:sp>
        <p:nvSpPr>
          <p:cNvPr id="7192" name="Isosceles Triangle 7191"/>
          <p:cNvSpPr>
            <a:spLocks noAdjustHandles="1" noChangeArrowheads="1" noChangeAspect="1" noChangeShapeType="1" noEditPoints="1" noGrp="1" noMove="1" noResize="1" noRot="1" noTextEdit="1"/>
          </p:cNvSpPr>
          <p:nvPr/>
        </p:nvSpPr>
        <p:spPr bwMode="auto">
          <a:xfrm flipH="1">
            <a:off x="7604080" y="6453143"/>
            <a:ext cx="814903" cy="404857"/>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solidFill>
          <a:schemeClr val="bg1"/>
        </a:solidFill>
      </p:bgPr>
    </p:bg>
    <p:spTree>
      <p:nvGrpSpPr>
        <p:cNvPr id="1" name=""/>
        <p:cNvGrpSpPr/>
        <p:nvPr/>
      </p:nvGrpSpPr>
      <p:grpSpPr bwMode="auto">
        <a:xfrm>
          <a:off x="0" y="0"/>
          <a:ext cx="0" cy="0"/>
          <a:chOff x="0" y="0"/>
          <a:chExt cx="0" cy="0"/>
        </a:xfrm>
      </p:grpSpPr>
      <p:sp>
        <p:nvSpPr>
          <p:cNvPr id="8204" name="Rectangle 8203"/>
          <p:cNvSpPr>
            <a:spLocks noAdjustHandles="1" noChangeArrowheads="1" noChangeAspect="1" noChangeShapeType="1" noEditPoints="1" noGrp="1" noMove="1" noResize="1" noRot="1" noTextEdit="1"/>
          </p:cNvSpPr>
          <p:nvPr/>
        </p:nvSpPr>
        <p:spPr bwMode="auto">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8206" name="Freeform: Shape 8205"/>
          <p:cNvSpPr>
            <a:spLocks noAdjustHandles="1" noChangeArrowheads="1" noChangeAspect="1" noChangeShapeType="1" noEditPoints="1" noGrp="1" noMove="1" noResize="1" noRot="1" noTextEdit="1"/>
          </p:cNvSpPr>
          <p:nvPr/>
        </p:nvSpPr>
        <p:spPr bwMode="auto">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fill="norm" stroke="1" extrusionOk="0">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8208" name="Rectangle 8207"/>
          <p:cNvSpPr>
            <a:spLocks noAdjustHandles="1" noChangeArrowheads="1" noChangeAspect="1" noChangeShapeType="1" noEditPoints="1" noGrp="1" noMove="1" noResize="1" noRot="1" noTextEdit="1"/>
          </p:cNvSpPr>
          <p:nvPr/>
        </p:nvSpPr>
        <p:spPr bwMode="auto">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8210" name="Rectangle 8209"/>
          <p:cNvSpPr>
            <a:spLocks noAdjustHandles="1" noChangeArrowheads="1" noChangeAspect="1" noChangeShapeType="1" noEditPoints="1" noGrp="1" noMove="1" noResize="1" noRot="1" noTextEdit="1"/>
          </p:cNvSpPr>
          <p:nvPr/>
        </p:nvSpPr>
        <p:spPr bwMode="auto">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8212" name="Freeform: Shape 8211"/>
          <p:cNvSpPr>
            <a:spLocks noAdjustHandles="1" noChangeArrowheads="1" noChangeAspect="1" noChangeShapeType="1" noEditPoints="1" noGrp="1" noMove="1" noResize="1" noRot="1" noTextEdit="1"/>
          </p:cNvSpPr>
          <p:nvPr/>
        </p:nvSpPr>
        <p:spPr bwMode="auto">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fill="norm" stroke="1" extrusionOk="0">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p>
        </p:txBody>
      </p:sp>
      <p:sp>
        <p:nvSpPr>
          <p:cNvPr id="8214" name="Isosceles Triangle 8213"/>
          <p:cNvSpPr>
            <a:spLocks noAdjustHandles="1" noChangeArrowheads="1" noChangeAspect="1" noChangeShapeType="1" noEditPoints="1" noGrp="1" noMove="1" noResize="1" noRot="1" noTextEdit="1"/>
          </p:cNvSpPr>
          <p:nvPr/>
        </p:nvSpPr>
        <p:spPr bwMode="auto">
          <a:xfrm flipH="1">
            <a:off x="7976344" y="6115501"/>
            <a:ext cx="1494513" cy="742499"/>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pic>
        <p:nvPicPr>
          <p:cNvPr id="8196" name="Picture 4"/>
          <p:cNvPicPr>
            <a:picLocks noChangeAspect="1" noChangeArrowheads="1"/>
          </p:cNvPicPr>
          <p:nvPr/>
        </p:nvPicPr>
        <p:blipFill>
          <a:blip r:embed="rId2"/>
          <a:stretch/>
        </p:blipFill>
        <p:spPr bwMode="auto">
          <a:xfrm>
            <a:off x="871209" y="414852"/>
            <a:ext cx="9356156" cy="6197140"/>
          </a:xfrm>
          <a:prstGeom prst="rect">
            <a:avLst/>
          </a:prstGeom>
          <a:noFill/>
          <a:ln>
            <a:noFill/>
          </a:ln>
        </p:spPr>
      </p:pic>
      <p:sp>
        <p:nvSpPr>
          <p:cNvPr id="8216" name="Isosceles Triangle 8215"/>
          <p:cNvSpPr>
            <a:spLocks noAdjustHandles="1" noChangeArrowheads="1" noChangeAspect="1" noChangeShapeType="1" noEditPoints="1" noGrp="1" noMove="1" noResize="1" noRot="1" noTextEdit="1"/>
          </p:cNvSpPr>
          <p:nvPr/>
        </p:nvSpPr>
        <p:spPr bwMode="auto">
          <a:xfrm flipH="1">
            <a:off x="7604080" y="6453143"/>
            <a:ext cx="814903" cy="404857"/>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solidFill>
          <a:schemeClr val="bg1"/>
        </a:solidFill>
      </p:bgPr>
    </p:bg>
    <p:spTree>
      <p:nvGrpSpPr>
        <p:cNvPr id="1" name=""/>
        <p:cNvGrpSpPr/>
        <p:nvPr/>
      </p:nvGrpSpPr>
      <p:grpSpPr bwMode="auto">
        <a:xfrm>
          <a:off x="0" y="0"/>
          <a:ext cx="0" cy="0"/>
          <a:chOff x="0" y="0"/>
          <a:chExt cx="0" cy="0"/>
        </a:xfrm>
      </p:grpSpPr>
      <p:sp>
        <p:nvSpPr>
          <p:cNvPr id="9241" name="Rectangle 9240"/>
          <p:cNvSpPr>
            <a:spLocks noAdjustHandles="1" noChangeArrowheads="1" noChangeAspect="1" noChangeShapeType="1" noEditPoints="1" noGrp="1" noMove="1" noResize="1" noRot="1" noTextEdit="1"/>
          </p:cNvSpPr>
          <p:nvPr/>
        </p:nvSpPr>
        <p:spPr bwMode="auto">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9243" name="Freeform: Shape 9242"/>
          <p:cNvSpPr>
            <a:spLocks noAdjustHandles="1" noChangeArrowheads="1" noChangeAspect="1" noChangeShapeType="1" noEditPoints="1" noGrp="1" noMove="1" noResize="1" noRot="1" noTextEdit="1"/>
          </p:cNvSpPr>
          <p:nvPr/>
        </p:nvSpPr>
        <p:spPr bwMode="auto">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fill="norm" stroke="1" extrusionOk="0">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9245" name="Rectangle 9244"/>
          <p:cNvSpPr>
            <a:spLocks noAdjustHandles="1" noChangeArrowheads="1" noChangeAspect="1" noChangeShapeType="1" noEditPoints="1" noGrp="1" noMove="1" noResize="1" noRot="1" noTextEdit="1"/>
          </p:cNvSpPr>
          <p:nvPr/>
        </p:nvSpPr>
        <p:spPr bwMode="auto">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9247" name="Rectangle 9246"/>
          <p:cNvSpPr>
            <a:spLocks noAdjustHandles="1" noChangeArrowheads="1" noChangeAspect="1" noChangeShapeType="1" noEditPoints="1" noGrp="1" noMove="1" noResize="1" noRot="1" noTextEdit="1"/>
          </p:cNvSpPr>
          <p:nvPr/>
        </p:nvSpPr>
        <p:spPr bwMode="auto">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9249" name="Freeform: Shape 9248"/>
          <p:cNvSpPr>
            <a:spLocks noAdjustHandles="1" noChangeArrowheads="1" noChangeAspect="1" noChangeShapeType="1" noEditPoints="1" noGrp="1" noMove="1" noResize="1" noRot="1" noTextEdit="1"/>
          </p:cNvSpPr>
          <p:nvPr/>
        </p:nvSpPr>
        <p:spPr bwMode="auto">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fill="norm" stroke="1" extrusionOk="0">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p>
        </p:txBody>
      </p:sp>
      <p:sp>
        <p:nvSpPr>
          <p:cNvPr id="9251" name="Isosceles Triangle 9250"/>
          <p:cNvSpPr>
            <a:spLocks noAdjustHandles="1" noChangeArrowheads="1" noChangeAspect="1" noChangeShapeType="1" noEditPoints="1" noGrp="1" noMove="1" noResize="1" noRot="1" noTextEdit="1"/>
          </p:cNvSpPr>
          <p:nvPr/>
        </p:nvSpPr>
        <p:spPr bwMode="auto">
          <a:xfrm flipH="1">
            <a:off x="7976344" y="6115501"/>
            <a:ext cx="1494513" cy="742499"/>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pic>
        <p:nvPicPr>
          <p:cNvPr id="9220" name="Picture 4"/>
          <p:cNvPicPr>
            <a:picLocks noChangeAspect="1" noChangeArrowheads="1"/>
          </p:cNvPicPr>
          <p:nvPr/>
        </p:nvPicPr>
        <p:blipFill>
          <a:blip r:embed="rId2"/>
          <a:stretch/>
        </p:blipFill>
        <p:spPr bwMode="auto">
          <a:xfrm>
            <a:off x="841392" y="375615"/>
            <a:ext cx="9306460" cy="6264229"/>
          </a:xfrm>
          <a:prstGeom prst="rect">
            <a:avLst/>
          </a:prstGeom>
          <a:noFill/>
          <a:ln>
            <a:noFill/>
          </a:ln>
        </p:spPr>
      </p:pic>
      <p:sp>
        <p:nvSpPr>
          <p:cNvPr id="9253" name="Isosceles Triangle 9252"/>
          <p:cNvSpPr>
            <a:spLocks noAdjustHandles="1" noChangeArrowheads="1" noChangeAspect="1" noChangeShapeType="1" noEditPoints="1" noGrp="1" noMove="1" noResize="1" noRot="1" noTextEdit="1"/>
          </p:cNvSpPr>
          <p:nvPr/>
        </p:nvSpPr>
        <p:spPr bwMode="auto">
          <a:xfrm flipH="1">
            <a:off x="7604080" y="6453143"/>
            <a:ext cx="814903" cy="404857"/>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solidFill>
          <a:schemeClr val="bg1"/>
        </a:solidFill>
      </p:bgPr>
    </p:bg>
    <p:spTree>
      <p:nvGrpSpPr>
        <p:cNvPr id="1" name=""/>
        <p:cNvGrpSpPr/>
        <p:nvPr/>
      </p:nvGrpSpPr>
      <p:grpSpPr bwMode="auto">
        <a:xfrm>
          <a:off x="0" y="0"/>
          <a:ext cx="0" cy="0"/>
          <a:chOff x="0" y="0"/>
          <a:chExt cx="0" cy="0"/>
        </a:xfrm>
      </p:grpSpPr>
      <p:sp>
        <p:nvSpPr>
          <p:cNvPr id="19463" name="Rectangle 19462"/>
          <p:cNvSpPr>
            <a:spLocks noAdjustHandles="1" noChangeArrowheads="1" noChangeAspect="1" noChangeShapeType="1" noEditPoints="1" noGrp="1" noMove="1" noResize="1" noRot="1" noTextEdit="1"/>
          </p:cNvSpPr>
          <p:nvPr/>
        </p:nvSpPr>
        <p:spPr bwMode="auto">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19465" name="Freeform: Shape 19464"/>
          <p:cNvSpPr>
            <a:spLocks noAdjustHandles="1" noChangeArrowheads="1" noChangeAspect="1" noChangeShapeType="1" noEditPoints="1" noGrp="1" noMove="1" noResize="1" noRot="1" noTextEdit="1"/>
          </p:cNvSpPr>
          <p:nvPr/>
        </p:nvSpPr>
        <p:spPr bwMode="auto">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fill="norm" stroke="1" extrusionOk="0">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19467" name="Rectangle 19466"/>
          <p:cNvSpPr>
            <a:spLocks noAdjustHandles="1" noChangeArrowheads="1" noChangeAspect="1" noChangeShapeType="1" noEditPoints="1" noGrp="1" noMove="1" noResize="1" noRot="1" noTextEdit="1"/>
          </p:cNvSpPr>
          <p:nvPr/>
        </p:nvSpPr>
        <p:spPr bwMode="auto">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19469" name="Rectangle 19468"/>
          <p:cNvSpPr>
            <a:spLocks noAdjustHandles="1" noChangeArrowheads="1" noChangeAspect="1" noChangeShapeType="1" noEditPoints="1" noGrp="1" noMove="1" noResize="1" noRot="1" noTextEdit="1"/>
          </p:cNvSpPr>
          <p:nvPr/>
        </p:nvSpPr>
        <p:spPr bwMode="auto">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19471" name="Freeform: Shape 19470"/>
          <p:cNvSpPr>
            <a:spLocks noAdjustHandles="1" noChangeArrowheads="1" noChangeAspect="1" noChangeShapeType="1" noEditPoints="1" noGrp="1" noMove="1" noResize="1" noRot="1" noTextEdit="1"/>
          </p:cNvSpPr>
          <p:nvPr/>
        </p:nvSpPr>
        <p:spPr bwMode="auto">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fill="norm" stroke="1" extrusionOk="0">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p>
        </p:txBody>
      </p:sp>
      <p:sp>
        <p:nvSpPr>
          <p:cNvPr id="19473" name="Isosceles Triangle 19472"/>
          <p:cNvSpPr>
            <a:spLocks noAdjustHandles="1" noChangeArrowheads="1" noChangeAspect="1" noChangeShapeType="1" noEditPoints="1" noGrp="1" noMove="1" noResize="1" noRot="1" noTextEdit="1"/>
          </p:cNvSpPr>
          <p:nvPr/>
        </p:nvSpPr>
        <p:spPr bwMode="auto">
          <a:xfrm flipH="1">
            <a:off x="7976344" y="6115501"/>
            <a:ext cx="1494513" cy="742499"/>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pic>
        <p:nvPicPr>
          <p:cNvPr id="19458" name="Picture 2" descr="Изображение выглядит как текст, мультфильм&#10;&#10;Автоматически созданное описание"/>
          <p:cNvPicPr>
            <a:picLocks noChangeAspect="1" noChangeArrowheads="1"/>
          </p:cNvPicPr>
          <p:nvPr/>
        </p:nvPicPr>
        <p:blipFill>
          <a:blip r:embed="rId2"/>
          <a:stretch/>
        </p:blipFill>
        <p:spPr bwMode="auto">
          <a:xfrm>
            <a:off x="871208" y="375615"/>
            <a:ext cx="9306462" cy="6286591"/>
          </a:xfrm>
          <a:prstGeom prst="rect">
            <a:avLst/>
          </a:prstGeom>
          <a:noFill/>
          <a:ln>
            <a:noFill/>
          </a:ln>
        </p:spPr>
      </p:pic>
      <p:sp>
        <p:nvSpPr>
          <p:cNvPr id="19475" name="Isosceles Triangle 19474"/>
          <p:cNvSpPr>
            <a:spLocks noAdjustHandles="1" noChangeArrowheads="1" noChangeAspect="1" noChangeShapeType="1" noEditPoints="1" noGrp="1" noMove="1" noResize="1" noRot="1" noTextEdit="1"/>
          </p:cNvSpPr>
          <p:nvPr/>
        </p:nvSpPr>
        <p:spPr bwMode="auto">
          <a:xfrm flipH="1">
            <a:off x="7604080" y="6453143"/>
            <a:ext cx="814903" cy="404857"/>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solidFill>
          <a:schemeClr val="bg1"/>
        </a:solidFill>
      </p:bgPr>
    </p:bg>
    <p:spTree>
      <p:nvGrpSpPr>
        <p:cNvPr id="1" name=""/>
        <p:cNvGrpSpPr/>
        <p:nvPr/>
      </p:nvGrpSpPr>
      <p:grpSpPr bwMode="auto">
        <a:xfrm>
          <a:off x="0" y="0"/>
          <a:ext cx="0" cy="0"/>
          <a:chOff x="0" y="0"/>
          <a:chExt cx="0" cy="0"/>
        </a:xfrm>
      </p:grpSpPr>
      <p:sp useBgFill="1">
        <p:nvSpPr>
          <p:cNvPr id="1035" name="Rectangle 1030"/>
          <p:cNvSpPr>
            <a:spLocks noAdjustHandles="1" noChangeArrowheads="1" noChangeAspect="1" noChangeShapeType="1" noEditPoints="1" noGrp="1" noMove="1" noResize="1" noRot="1" noTextEdit="1"/>
          </p:cNvSpPr>
          <p:nvPr/>
        </p:nvSpPr>
        <p:spPr bwMode="auto">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1036" name="sketchy line"/>
          <p:cNvSpPr>
            <a:spLocks noAdjustHandles="1" noChangeArrowheads="1" noChangeAspect="1" noChangeShapeType="1" noEditPoints="1" noGrp="1" noMove="1" noResize="1" noRot="1" noTextEdit="1"/>
          </p:cNvSpPr>
          <p:nvPr/>
        </p:nvSpPr>
        <p:spPr bwMode="auto">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stroke="1"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fill="norm"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3" name="TextBox 2"/>
          <p:cNvSpPr txBox="1"/>
          <p:nvPr/>
        </p:nvSpPr>
        <p:spPr bwMode="auto">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a:buChar char="•"/>
              <a:defRPr/>
            </a:pPr>
            <a:r>
              <a:rPr lang="en-US" sz="2200" i="1"/>
              <a:t>“Если ученик в школе не научился сам ничего творить, то и в жизни он всегда будет только подражать, копировать, так как мало таких, которые бы, научившись копировать, умели сделать самостоятельное приложение этих сведений”.</a:t>
            </a:r>
            <a:endParaRPr lang="en-US" sz="2200"/>
          </a:p>
          <a:p>
            <a:pPr indent="-228600">
              <a:lnSpc>
                <a:spcPct val="90000"/>
              </a:lnSpc>
              <a:spcAft>
                <a:spcPts val="600"/>
              </a:spcAft>
              <a:buFont typeface="Arial"/>
              <a:buChar char="•"/>
              <a:defRPr/>
            </a:pPr>
            <a:r>
              <a:rPr lang="en-US" sz="2200" i="1"/>
              <a:t>Л.Толстой</a:t>
            </a:r>
            <a:endParaRPr lang="en-US" sz="2200"/>
          </a:p>
        </p:txBody>
      </p:sp>
      <p:pic>
        <p:nvPicPr>
          <p:cNvPr id="1026" name="Picture 2"/>
          <p:cNvPicPr>
            <a:picLocks noChangeAspect="1" noChangeArrowheads="1"/>
          </p:cNvPicPr>
          <p:nvPr/>
        </p:nvPicPr>
        <p:blipFill>
          <a:blip r:embed="rId2"/>
          <a:srcRect l="19401" t="0" r="16155" b="1"/>
          <a:stretch/>
        </p:blipFill>
        <p:spPr bwMode="auto">
          <a:xfrm>
            <a:off x="5311702" y="10"/>
            <a:ext cx="6878774" cy="6857990"/>
          </a:xfrm>
          <a:custGeom>
            <a:avLst/>
            <a:gdLst/>
            <a:ahLst/>
            <a:cxnLst/>
            <a:rect l="l" t="t" r="r" b="b"/>
            <a:pathLst>
              <a:path w="6878775" h="6858000" fill="norm" stroke="1"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solidFill>
          <a:schemeClr val="bg1"/>
        </a:solidFill>
      </p:bgPr>
    </p:bg>
    <p:spTree>
      <p:nvGrpSpPr>
        <p:cNvPr id="1" name=""/>
        <p:cNvGrpSpPr/>
        <p:nvPr/>
      </p:nvGrpSpPr>
      <p:grpSpPr bwMode="auto">
        <a:xfrm>
          <a:off x="0" y="0"/>
          <a:ext cx="0" cy="0"/>
          <a:chOff x="0" y="0"/>
          <a:chExt cx="0" cy="0"/>
        </a:xfrm>
      </p:grpSpPr>
      <p:sp>
        <p:nvSpPr>
          <p:cNvPr id="11276" name="Rectangle 11275"/>
          <p:cNvSpPr>
            <a:spLocks noAdjustHandles="1" noChangeArrowheads="1" noChangeAspect="1" noChangeShapeType="1" noEditPoints="1" noGrp="1" noMove="1" noResize="1" noRot="1" noTextEdit="1"/>
          </p:cNvSpPr>
          <p:nvPr/>
        </p:nvSpPr>
        <p:spPr bwMode="auto">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11278" name="Freeform: Shape 11277"/>
          <p:cNvSpPr>
            <a:spLocks noAdjustHandles="1" noChangeArrowheads="1" noChangeAspect="1" noChangeShapeType="1" noEditPoints="1" noGrp="1" noMove="1" noResize="1" noRot="1" noTextEdit="1"/>
          </p:cNvSpPr>
          <p:nvPr/>
        </p:nvSpPr>
        <p:spPr bwMode="auto">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fill="norm" stroke="1" extrusionOk="0">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11280" name="Rectangle 11279"/>
          <p:cNvSpPr>
            <a:spLocks noAdjustHandles="1" noChangeArrowheads="1" noChangeAspect="1" noChangeShapeType="1" noEditPoints="1" noGrp="1" noMove="1" noResize="1" noRot="1" noTextEdit="1"/>
          </p:cNvSpPr>
          <p:nvPr/>
        </p:nvSpPr>
        <p:spPr bwMode="auto">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11282" name="Rectangle 11281"/>
          <p:cNvSpPr>
            <a:spLocks noAdjustHandles="1" noChangeArrowheads="1" noChangeAspect="1" noChangeShapeType="1" noEditPoints="1" noGrp="1" noMove="1" noResize="1" noRot="1" noTextEdit="1"/>
          </p:cNvSpPr>
          <p:nvPr/>
        </p:nvSpPr>
        <p:spPr bwMode="auto">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11284" name="Freeform: Shape 11283"/>
          <p:cNvSpPr>
            <a:spLocks noAdjustHandles="1" noChangeArrowheads="1" noChangeAspect="1" noChangeShapeType="1" noEditPoints="1" noGrp="1" noMove="1" noResize="1" noRot="1" noTextEdit="1"/>
          </p:cNvSpPr>
          <p:nvPr/>
        </p:nvSpPr>
        <p:spPr bwMode="auto">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fill="norm" stroke="1" extrusionOk="0">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p>
        </p:txBody>
      </p:sp>
      <p:sp>
        <p:nvSpPr>
          <p:cNvPr id="11286" name="Isosceles Triangle 11285"/>
          <p:cNvSpPr>
            <a:spLocks noAdjustHandles="1" noChangeArrowheads="1" noChangeAspect="1" noChangeShapeType="1" noEditPoints="1" noGrp="1" noMove="1" noResize="1" noRot="1" noTextEdit="1"/>
          </p:cNvSpPr>
          <p:nvPr/>
        </p:nvSpPr>
        <p:spPr bwMode="auto">
          <a:xfrm flipH="1">
            <a:off x="7976344" y="6115501"/>
            <a:ext cx="1494513" cy="742499"/>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pic>
        <p:nvPicPr>
          <p:cNvPr id="11268" name="Picture 4" descr="Изображение выглядит как текст, дерево, снимок экрана, Прямоугольник&#10;&#10;Автоматически созданное описание"/>
          <p:cNvPicPr>
            <a:picLocks noChangeAspect="1" noChangeArrowheads="1"/>
          </p:cNvPicPr>
          <p:nvPr/>
        </p:nvPicPr>
        <p:blipFill>
          <a:blip r:embed="rId2"/>
          <a:stretch/>
        </p:blipFill>
        <p:spPr bwMode="auto">
          <a:xfrm>
            <a:off x="910965" y="402456"/>
            <a:ext cx="9236887" cy="6182230"/>
          </a:xfrm>
          <a:prstGeom prst="rect">
            <a:avLst/>
          </a:prstGeom>
          <a:noFill/>
          <a:ln>
            <a:noFill/>
          </a:ln>
        </p:spPr>
      </p:pic>
      <p:sp>
        <p:nvSpPr>
          <p:cNvPr id="11288" name="Isosceles Triangle 11287"/>
          <p:cNvSpPr>
            <a:spLocks noAdjustHandles="1" noChangeArrowheads="1" noChangeAspect="1" noChangeShapeType="1" noEditPoints="1" noGrp="1" noMove="1" noResize="1" noRot="1" noTextEdit="1"/>
          </p:cNvSpPr>
          <p:nvPr/>
        </p:nvSpPr>
        <p:spPr bwMode="auto">
          <a:xfrm flipH="1">
            <a:off x="7604080" y="6453143"/>
            <a:ext cx="814903" cy="404857"/>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solidFill>
          <a:schemeClr val="bg1"/>
        </a:solidFill>
      </p:bgPr>
    </p:bg>
    <p:spTree>
      <p:nvGrpSpPr>
        <p:cNvPr id="1" name=""/>
        <p:cNvGrpSpPr/>
        <p:nvPr/>
      </p:nvGrpSpPr>
      <p:grpSpPr bwMode="auto">
        <a:xfrm>
          <a:off x="0" y="0"/>
          <a:ext cx="0" cy="0"/>
          <a:chOff x="0" y="0"/>
          <a:chExt cx="0" cy="0"/>
        </a:xfrm>
      </p:grpSpPr>
      <p:sp useBgFill="1">
        <p:nvSpPr>
          <p:cNvPr id="12" name="Rectangle 11"/>
          <p:cNvSpPr>
            <a:spLocks noAdjustHandles="1" noChangeArrowheads="1" noChangeAspect="1" noChangeShapeType="1" noEditPoints="1" noGrp="1" noMove="1" noResize="1" noRot="1" noTextEdit="1"/>
          </p:cNvSpPr>
          <p:nvPr/>
        </p:nvSpPr>
        <p:spPr bwMode="auto">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pic>
        <p:nvPicPr>
          <p:cNvPr id="7" name="Рисунок 6" descr="Изображение выглядит как одежда, человек, Человеческое лицо, Обучение&#10;&#10;Автоматически созданное описание"/>
          <p:cNvPicPr>
            <a:picLocks noChangeAspect="1"/>
          </p:cNvPicPr>
          <p:nvPr/>
        </p:nvPicPr>
        <p:blipFill>
          <a:blip r:embed="rId2"/>
          <a:srcRect l="0" t="19368" r="-1" b="19245"/>
          <a:stretch/>
        </p:blipFill>
        <p:spPr bwMode="auto">
          <a:xfrm>
            <a:off x="4883024" y="10"/>
            <a:ext cx="7308975" cy="3364982"/>
          </a:xfrm>
          <a:custGeom>
            <a:avLst/>
            <a:gdLst/>
            <a:ahLst/>
            <a:cxnLst/>
            <a:rect l="l" t="t" r="r" b="b"/>
            <a:pathLst>
              <a:path w="7308975" h="3364992" fill="norm" stroke="1" extrusionOk="0">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Рисунок 4" descr="Изображение выглядит как человек, одежда, Обучение, мебель&#10;&#10;Автоматически созданное описание"/>
          <p:cNvPicPr>
            <a:picLocks noChangeAspect="1"/>
          </p:cNvPicPr>
          <p:nvPr/>
        </p:nvPicPr>
        <p:blipFill>
          <a:blip r:embed="rId3"/>
          <a:srcRect l="0" t="3196" r="-1" b="35417"/>
          <a:stretch/>
        </p:blipFill>
        <p:spPr bwMode="auto">
          <a:xfrm>
            <a:off x="4883024" y="3493008"/>
            <a:ext cx="7308975" cy="3364992"/>
          </a:xfrm>
          <a:custGeom>
            <a:avLst/>
            <a:gdLst/>
            <a:ahLst/>
            <a:cxnLst/>
            <a:rect l="l" t="t" r="r" b="b"/>
            <a:pathLst>
              <a:path w="7308975" h="3364992" fill="norm" stroke="1" extrusionOk="0">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4" name="Freeform: Shape 13"/>
          <p:cNvSpPr>
            <a:spLocks noAdjustHandles="1" noChangeArrowheads="1" noChangeAspect="1" noChangeShapeType="1" noEditPoints="1" noGrp="1" noMove="1" noResize="1" noRot="1" noTextEdit="1"/>
          </p:cNvSpPr>
          <p:nvPr/>
        </p:nvSpPr>
        <p:spPr bwMode="auto">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fill="norm" stroke="1" extrusionOk="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Calibri"/>
              <a:ea typeface="+mn-ea"/>
              <a:cs typeface="+mn-cs"/>
            </a:endParaRPr>
          </a:p>
        </p:txBody>
      </p:sp>
      <p:sp useBgFill="1">
        <p:nvSpPr>
          <p:cNvPr id="16" name="Freeform: Shape 15"/>
          <p:cNvSpPr>
            <a:spLocks noAdjustHandles="1" noChangeArrowheads="1" noChangeAspect="1" noChangeShapeType="1" noEditPoints="1" noGrp="1" noMove="1" noResize="1" noRot="1" noTextEdit="1"/>
          </p:cNvSpPr>
          <p:nvPr/>
        </p:nvSpPr>
        <p:spPr bwMode="auto">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fill="norm" stroke="1" extrusionOk="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18" name="Rectangle 17"/>
          <p:cNvSpPr>
            <a:spLocks noAdjustHandles="1" noChangeArrowheads="1" noChangeAspect="1" noChangeShapeType="1" noEditPoints="1" noGrp="1" noMove="1" noResize="1" noRot="1" noTextEdit="1"/>
          </p:cNvSpPr>
          <p:nvPr/>
        </p:nvSpPr>
        <p:spPr bwMode="auto">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useBgFill="1">
        <p:nvSpPr>
          <p:cNvPr id="20" name="Rectangle 19"/>
          <p:cNvSpPr>
            <a:spLocks noAdjustHandles="1" noChangeArrowheads="1" noChangeAspect="1" noChangeShapeType="1" noEditPoints="1" noGrp="1" noMove="1" noResize="1" noRot="1" noTextEdit="1"/>
          </p:cNvSpPr>
          <p:nvPr/>
        </p:nvSpPr>
        <p:spPr bwMode="auto">
          <a:xfrm>
            <a:off x="449544" y="2194560"/>
            <a:ext cx="4892039"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prstClr val="white"/>
              </a:solidFill>
              <a:latin typeface="Calibri"/>
              <a:ea typeface="+mn-ea"/>
              <a:cs typeface="+mn-cs"/>
            </a:endParaRPr>
          </a:p>
        </p:txBody>
      </p:sp>
      <p:sp>
        <p:nvSpPr>
          <p:cNvPr id="22" name="Rectangle 21"/>
          <p:cNvSpPr>
            <a:spLocks noAdjustHandles="1" noChangeArrowheads="1" noChangeAspect="1" noChangeShapeType="1" noEditPoints="1" noGrp="1" noMove="1" noResize="1" noRot="1" noTextEdit="1"/>
          </p:cNvSpPr>
          <p:nvPr/>
        </p:nvSpPr>
        <p:spPr bwMode="auto">
          <a:xfrm>
            <a:off x="449544" y="2194560"/>
            <a:ext cx="48920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3" name="TextBox 2"/>
          <p:cNvSpPr txBox="1"/>
          <p:nvPr/>
        </p:nvSpPr>
        <p:spPr bwMode="auto">
          <a:xfrm>
            <a:off x="449543" y="1152144"/>
            <a:ext cx="4832803" cy="3664351"/>
          </a:xfrm>
          <a:prstGeom prst="rect">
            <a:avLst/>
          </a:prstGeom>
        </p:spPr>
        <p:txBody>
          <a:bodyPr vert="horz" lIns="91440" tIns="45720" rIns="91440" bIns="45720" rtlCol="0">
            <a:normAutofit/>
          </a:bodyPr>
          <a:lstStyle/>
          <a:p>
            <a:pPr indent="-228600">
              <a:lnSpc>
                <a:spcPct val="90000"/>
              </a:lnSpc>
              <a:spcAft>
                <a:spcPts val="600"/>
              </a:spcAft>
              <a:buFont typeface="Arial"/>
              <a:buChar char="•"/>
              <a:defRPr/>
            </a:pPr>
            <a:r>
              <a:rPr lang="en-US" sz="2400">
                <a:latin typeface="Arial"/>
                <a:cs typeface="Arial"/>
              </a:rPr>
              <a:t>Игры</a:t>
            </a:r>
            <a:r>
              <a:rPr lang="en-US" sz="2400">
                <a:latin typeface="Arial"/>
                <a:cs typeface="Arial"/>
              </a:rPr>
              <a:t> </a:t>
            </a:r>
            <a:r>
              <a:rPr lang="en-US" sz="2400">
                <a:latin typeface="Arial"/>
                <a:cs typeface="Arial"/>
              </a:rPr>
              <a:t>на</a:t>
            </a:r>
            <a:r>
              <a:rPr lang="en-US" sz="2400">
                <a:latin typeface="Arial"/>
                <a:cs typeface="Arial"/>
              </a:rPr>
              <a:t> </a:t>
            </a:r>
            <a:r>
              <a:rPr lang="en-US" sz="2400">
                <a:latin typeface="Arial"/>
                <a:cs typeface="Arial"/>
              </a:rPr>
              <a:t>уроках</a:t>
            </a:r>
            <a:r>
              <a:rPr lang="en-US" sz="2400">
                <a:latin typeface="Arial"/>
                <a:cs typeface="Arial"/>
              </a:rPr>
              <a:t> </a:t>
            </a:r>
            <a:r>
              <a:rPr lang="en-US" sz="2400">
                <a:latin typeface="Arial"/>
                <a:cs typeface="Arial"/>
              </a:rPr>
              <a:t>математики</a:t>
            </a:r>
            <a:r>
              <a:rPr lang="en-US" sz="2400">
                <a:latin typeface="Arial"/>
                <a:cs typeface="Arial"/>
              </a:rPr>
              <a:t> </a:t>
            </a:r>
            <a:r>
              <a:rPr lang="en-US" sz="2400">
                <a:latin typeface="Arial"/>
                <a:cs typeface="Arial"/>
              </a:rPr>
              <a:t>способствуют</a:t>
            </a:r>
            <a:r>
              <a:rPr lang="en-US" sz="2400">
                <a:latin typeface="Arial"/>
                <a:cs typeface="Arial"/>
              </a:rPr>
              <a:t> </a:t>
            </a:r>
            <a:r>
              <a:rPr lang="en-US" sz="2400">
                <a:latin typeface="Arial"/>
                <a:cs typeface="Arial"/>
              </a:rPr>
              <a:t>развитию</a:t>
            </a:r>
            <a:r>
              <a:rPr lang="en-US" sz="2400">
                <a:latin typeface="Arial"/>
                <a:cs typeface="Arial"/>
              </a:rPr>
              <a:t> </a:t>
            </a:r>
            <a:r>
              <a:rPr lang="en-US" sz="2400">
                <a:latin typeface="Arial"/>
                <a:cs typeface="Arial"/>
              </a:rPr>
              <a:t>воображения</a:t>
            </a:r>
            <a:r>
              <a:rPr lang="en-US" sz="2400">
                <a:latin typeface="Arial"/>
                <a:cs typeface="Arial"/>
              </a:rPr>
              <a:t> и </a:t>
            </a:r>
            <a:r>
              <a:rPr lang="en-US" sz="2400">
                <a:latin typeface="Arial"/>
                <a:cs typeface="Arial"/>
              </a:rPr>
              <a:t>творческой</a:t>
            </a:r>
            <a:r>
              <a:rPr lang="en-US" sz="2400">
                <a:latin typeface="Arial"/>
                <a:cs typeface="Arial"/>
              </a:rPr>
              <a:t> </a:t>
            </a:r>
            <a:r>
              <a:rPr lang="en-US" sz="2400">
                <a:latin typeface="Arial"/>
                <a:cs typeface="Arial"/>
              </a:rPr>
              <a:t>самореализации</a:t>
            </a:r>
            <a:r>
              <a:rPr lang="en-US" sz="2400">
                <a:latin typeface="Arial"/>
                <a:cs typeface="Arial"/>
              </a:rPr>
              <a:t> </a:t>
            </a:r>
            <a:r>
              <a:rPr lang="en-US" sz="2400">
                <a:latin typeface="Arial"/>
                <a:cs typeface="Arial"/>
              </a:rPr>
              <a:t>учащихся</a:t>
            </a:r>
            <a:r>
              <a:rPr lang="en-US" sz="2400">
                <a:latin typeface="Arial"/>
                <a:cs typeface="Arial"/>
              </a:rPr>
              <a:t>. </a:t>
            </a:r>
            <a:r>
              <a:rPr lang="en-US" sz="2400">
                <a:latin typeface="Arial"/>
                <a:cs typeface="Arial"/>
              </a:rPr>
              <a:t>Они</a:t>
            </a:r>
            <a:r>
              <a:rPr lang="en-US" sz="2400">
                <a:latin typeface="Arial"/>
                <a:cs typeface="Arial"/>
              </a:rPr>
              <a:t> </a:t>
            </a:r>
            <a:r>
              <a:rPr lang="en-US" sz="2400">
                <a:latin typeface="Arial"/>
                <a:cs typeface="Arial"/>
              </a:rPr>
              <a:t>могут</a:t>
            </a:r>
            <a:r>
              <a:rPr lang="en-US" sz="2400">
                <a:latin typeface="Arial"/>
                <a:cs typeface="Arial"/>
              </a:rPr>
              <a:t> </a:t>
            </a:r>
            <a:r>
              <a:rPr lang="en-US" sz="2400">
                <a:latin typeface="Arial"/>
                <a:cs typeface="Arial"/>
              </a:rPr>
              <a:t>создавать</a:t>
            </a:r>
            <a:r>
              <a:rPr lang="en-US" sz="2400">
                <a:latin typeface="Arial"/>
                <a:cs typeface="Arial"/>
              </a:rPr>
              <a:t> </a:t>
            </a:r>
            <a:r>
              <a:rPr lang="en-US" sz="2400">
                <a:latin typeface="Arial"/>
                <a:cs typeface="Arial"/>
              </a:rPr>
              <a:t>свои</a:t>
            </a:r>
            <a:r>
              <a:rPr lang="en-US" sz="2400">
                <a:latin typeface="Arial"/>
                <a:cs typeface="Arial"/>
              </a:rPr>
              <a:t> </a:t>
            </a:r>
            <a:r>
              <a:rPr lang="en-US" sz="2400">
                <a:latin typeface="Arial"/>
                <a:cs typeface="Arial"/>
              </a:rPr>
              <a:t>собственные</a:t>
            </a:r>
            <a:r>
              <a:rPr lang="en-US" sz="2400">
                <a:latin typeface="Arial"/>
                <a:cs typeface="Arial"/>
              </a:rPr>
              <a:t> </a:t>
            </a:r>
            <a:r>
              <a:rPr lang="en-US" sz="2400">
                <a:latin typeface="Arial"/>
                <a:cs typeface="Arial"/>
              </a:rPr>
              <a:t>математические</a:t>
            </a:r>
            <a:r>
              <a:rPr lang="en-US" sz="2400">
                <a:latin typeface="Arial"/>
                <a:cs typeface="Arial"/>
              </a:rPr>
              <a:t> </a:t>
            </a:r>
            <a:r>
              <a:rPr lang="en-US" sz="2400">
                <a:latin typeface="Arial"/>
                <a:cs typeface="Arial"/>
              </a:rPr>
              <a:t>задачи</a:t>
            </a:r>
            <a:r>
              <a:rPr lang="en-US" sz="2400">
                <a:latin typeface="Arial"/>
                <a:cs typeface="Arial"/>
              </a:rPr>
              <a:t>, </a:t>
            </a:r>
            <a:r>
              <a:rPr lang="en-US" sz="2400">
                <a:latin typeface="Arial"/>
                <a:cs typeface="Arial"/>
              </a:rPr>
              <a:t>проектировать</a:t>
            </a:r>
            <a:r>
              <a:rPr lang="en-US" sz="2400">
                <a:latin typeface="Arial"/>
                <a:cs typeface="Arial"/>
              </a:rPr>
              <a:t> </a:t>
            </a:r>
            <a:r>
              <a:rPr lang="en-US" sz="2400">
                <a:latin typeface="Arial"/>
                <a:cs typeface="Arial"/>
              </a:rPr>
              <a:t>игровые</a:t>
            </a:r>
            <a:r>
              <a:rPr lang="en-US" sz="2400">
                <a:latin typeface="Arial"/>
                <a:cs typeface="Arial"/>
              </a:rPr>
              <a:t> </a:t>
            </a:r>
            <a:r>
              <a:rPr lang="en-US" sz="2400">
                <a:latin typeface="Arial"/>
                <a:cs typeface="Arial"/>
              </a:rPr>
              <a:t>ситуации</a:t>
            </a:r>
            <a:r>
              <a:rPr lang="en-US" sz="2400">
                <a:latin typeface="Arial"/>
                <a:cs typeface="Arial"/>
              </a:rPr>
              <a:t> и </a:t>
            </a:r>
            <a:r>
              <a:rPr lang="en-US" sz="2400">
                <a:latin typeface="Arial"/>
                <a:cs typeface="Arial"/>
              </a:rPr>
              <a:t>даже</a:t>
            </a:r>
            <a:r>
              <a:rPr lang="en-US" sz="2400">
                <a:latin typeface="Arial"/>
                <a:cs typeface="Arial"/>
              </a:rPr>
              <a:t> </a:t>
            </a:r>
            <a:r>
              <a:rPr lang="en-US" sz="2400">
                <a:latin typeface="Arial"/>
                <a:cs typeface="Arial"/>
              </a:rPr>
              <a:t>разрабатывать</a:t>
            </a:r>
            <a:r>
              <a:rPr lang="en-US" sz="2400">
                <a:latin typeface="Arial"/>
                <a:cs typeface="Arial"/>
              </a:rPr>
              <a:t> </a:t>
            </a:r>
            <a:r>
              <a:rPr lang="en-US" sz="2400">
                <a:latin typeface="Arial"/>
                <a:cs typeface="Arial"/>
              </a:rPr>
              <a:t>собственные</a:t>
            </a:r>
            <a:r>
              <a:rPr lang="en-US" sz="2400">
                <a:latin typeface="Arial"/>
                <a:cs typeface="Arial"/>
              </a:rPr>
              <a:t> </a:t>
            </a:r>
            <a:r>
              <a:rPr lang="en-US" sz="2400">
                <a:latin typeface="Arial"/>
                <a:cs typeface="Arial"/>
              </a:rPr>
              <a:t>игры</a:t>
            </a:r>
            <a:r>
              <a:rPr lang="en-US" sz="2400">
                <a:latin typeface="Arial"/>
                <a:cs typeface="Arial"/>
              </a:rPr>
              <a:t>. </a:t>
            </a:r>
            <a:endParaRPr lang="en-US" sz="2400">
              <a:latin typeface="Arial"/>
              <a:cs typeface="Aria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3" name="TextBox 2"/>
          <p:cNvSpPr txBox="1"/>
          <p:nvPr/>
        </p:nvSpPr>
        <p:spPr bwMode="auto">
          <a:xfrm>
            <a:off x="1241351" y="5182587"/>
            <a:ext cx="6097772" cy="369332"/>
          </a:xfrm>
          <a:prstGeom prst="rect">
            <a:avLst/>
          </a:prstGeom>
          <a:noFill/>
        </p:spPr>
        <p:txBody>
          <a:bodyPr wrap="square">
            <a:spAutoFit/>
          </a:bodyPr>
          <a:lstStyle/>
          <a:p>
            <a:pPr>
              <a:defRPr/>
            </a:pPr>
            <a:r>
              <a:rPr lang="ru-RU" sz="1800" u="sng">
                <a:solidFill>
                  <a:srgbClr val="0000FF"/>
                </a:solidFill>
                <a:latin typeface="Times New Roman"/>
                <a:ea typeface="SimSun"/>
                <a:hlinkClick r:id="rId2" tooltip="https://joyteka.com/100478779"/>
              </a:rPr>
              <a:t>https://joyteka.com/100478779</a:t>
            </a:r>
            <a:endParaRPr lang="ru-RU"/>
          </a:p>
        </p:txBody>
      </p:sp>
      <p:sp>
        <p:nvSpPr>
          <p:cNvPr id="6" name="TextBox 5"/>
          <p:cNvSpPr txBox="1"/>
          <p:nvPr/>
        </p:nvSpPr>
        <p:spPr bwMode="auto">
          <a:xfrm>
            <a:off x="1241351" y="1798030"/>
            <a:ext cx="6097772" cy="646331"/>
          </a:xfrm>
          <a:prstGeom prst="rect">
            <a:avLst/>
          </a:prstGeom>
          <a:noFill/>
        </p:spPr>
        <p:txBody>
          <a:bodyPr wrap="square">
            <a:spAutoFit/>
          </a:bodyPr>
          <a:lstStyle/>
          <a:p>
            <a:pPr>
              <a:defRPr/>
            </a:pPr>
            <a:r>
              <a:rPr lang="en-US" sz="1800" u="sng">
                <a:solidFill>
                  <a:srgbClr val="000000"/>
                </a:solidFill>
                <a:latin typeface="Times New Roman"/>
                <a:ea typeface="Arial"/>
                <a:hlinkClick r:id="rId3" tooltip="https://view.genial.ly/6589f5e78093b10014ce7359/interactive-image-veb-kvest-professiya-povar"/>
              </a:rPr>
              <a:t>https</a:t>
            </a:r>
            <a:r>
              <a:rPr lang="ru-RU" sz="1800" u="sng">
                <a:solidFill>
                  <a:srgbClr val="000000"/>
                </a:solidFill>
                <a:latin typeface="Times New Roman"/>
                <a:ea typeface="Arial"/>
                <a:hlinkClick r:id="rId3" tooltip="https://view.genial.ly/6589f5e78093b10014ce7359/interactive-image-veb-kvest-professiya-povar"/>
              </a:rPr>
              <a:t>://</a:t>
            </a:r>
            <a:r>
              <a:rPr lang="en-US" sz="1800" u="sng">
                <a:solidFill>
                  <a:srgbClr val="000000"/>
                </a:solidFill>
                <a:latin typeface="Times New Roman"/>
                <a:ea typeface="Arial"/>
                <a:hlinkClick r:id="rId3" tooltip="https://view.genial.ly/6589f5e78093b10014ce7359/interactive-image-veb-kvest-professiya-povar"/>
              </a:rPr>
              <a:t>view</a:t>
            </a:r>
            <a:r>
              <a:rPr lang="ru-RU" sz="1800" u="sng">
                <a:solidFill>
                  <a:srgbClr val="000000"/>
                </a:solidFill>
                <a:latin typeface="Times New Roman"/>
                <a:ea typeface="Arial"/>
                <a:hlinkClick r:id="rId3" tooltip="https://view.genial.ly/6589f5e78093b10014ce7359/interactive-image-veb-kvest-professiya-povar"/>
              </a:rPr>
              <a:t>.</a:t>
            </a:r>
            <a:r>
              <a:rPr lang="en-US" sz="1800" u="sng">
                <a:solidFill>
                  <a:srgbClr val="000000"/>
                </a:solidFill>
                <a:latin typeface="Times New Roman"/>
                <a:ea typeface="Arial"/>
                <a:hlinkClick r:id="rId3" tooltip="https://view.genial.ly/6589f5e78093b10014ce7359/interactive-image-veb-kvest-professiya-povar"/>
              </a:rPr>
              <a:t>genial</a:t>
            </a:r>
            <a:r>
              <a:rPr lang="ru-RU" sz="1800" u="sng">
                <a:solidFill>
                  <a:srgbClr val="000000"/>
                </a:solidFill>
                <a:latin typeface="Times New Roman"/>
                <a:ea typeface="Arial"/>
                <a:hlinkClick r:id="rId3" tooltip="https://view.genial.ly/6589f5e78093b10014ce7359/interactive-image-veb-kvest-professiya-povar"/>
              </a:rPr>
              <a:t>.</a:t>
            </a:r>
            <a:r>
              <a:rPr lang="en-US" sz="1800" u="sng">
                <a:solidFill>
                  <a:srgbClr val="000000"/>
                </a:solidFill>
                <a:latin typeface="Times New Roman"/>
                <a:ea typeface="Arial"/>
                <a:hlinkClick r:id="rId3" tooltip="https://view.genial.ly/6589f5e78093b10014ce7359/interactive-image-veb-kvest-professiya-povar"/>
              </a:rPr>
              <a:t>ly</a:t>
            </a:r>
            <a:r>
              <a:rPr lang="ru-RU" sz="1800" u="sng">
                <a:solidFill>
                  <a:srgbClr val="000000"/>
                </a:solidFill>
                <a:latin typeface="Times New Roman"/>
                <a:ea typeface="Arial"/>
                <a:hlinkClick r:id="rId3" tooltip="https://view.genial.ly/6589f5e78093b10014ce7359/interactive-image-veb-kvest-professiya-povar"/>
              </a:rPr>
              <a:t>/6589</a:t>
            </a:r>
            <a:r>
              <a:rPr lang="en-US" sz="1800" u="sng">
                <a:solidFill>
                  <a:srgbClr val="000000"/>
                </a:solidFill>
                <a:latin typeface="Times New Roman"/>
                <a:ea typeface="Arial"/>
                <a:hlinkClick r:id="rId3" tooltip="https://view.genial.ly/6589f5e78093b10014ce7359/interactive-image-veb-kvest-professiya-povar"/>
              </a:rPr>
              <a:t>f</a:t>
            </a:r>
            <a:r>
              <a:rPr lang="ru-RU" sz="1800" u="sng">
                <a:solidFill>
                  <a:srgbClr val="000000"/>
                </a:solidFill>
                <a:latin typeface="Times New Roman"/>
                <a:ea typeface="Arial"/>
                <a:hlinkClick r:id="rId3" tooltip="https://view.genial.ly/6589f5e78093b10014ce7359/interactive-image-veb-kvest-professiya-povar"/>
              </a:rPr>
              <a:t>5</a:t>
            </a:r>
            <a:r>
              <a:rPr lang="en-US" sz="1800" u="sng">
                <a:solidFill>
                  <a:srgbClr val="000000"/>
                </a:solidFill>
                <a:latin typeface="Times New Roman"/>
                <a:ea typeface="Arial"/>
                <a:hlinkClick r:id="rId3" tooltip="https://view.genial.ly/6589f5e78093b10014ce7359/interactive-image-veb-kvest-professiya-povar"/>
              </a:rPr>
              <a:t>e</a:t>
            </a:r>
            <a:r>
              <a:rPr lang="ru-RU" sz="1800" u="sng">
                <a:solidFill>
                  <a:srgbClr val="000000"/>
                </a:solidFill>
                <a:latin typeface="Times New Roman"/>
                <a:ea typeface="Arial"/>
                <a:hlinkClick r:id="rId3" tooltip="https://view.genial.ly/6589f5e78093b10014ce7359/interactive-image-veb-kvest-professiya-povar"/>
              </a:rPr>
              <a:t>78093</a:t>
            </a:r>
            <a:r>
              <a:rPr lang="en-US" sz="1800" u="sng">
                <a:solidFill>
                  <a:srgbClr val="000000"/>
                </a:solidFill>
                <a:latin typeface="Times New Roman"/>
                <a:ea typeface="Arial"/>
                <a:hlinkClick r:id="rId3" tooltip="https://view.genial.ly/6589f5e78093b10014ce7359/interactive-image-veb-kvest-professiya-povar"/>
              </a:rPr>
              <a:t>b</a:t>
            </a:r>
            <a:r>
              <a:rPr lang="ru-RU" sz="1800" u="sng">
                <a:solidFill>
                  <a:srgbClr val="000000"/>
                </a:solidFill>
                <a:latin typeface="Times New Roman"/>
                <a:ea typeface="Arial"/>
                <a:hlinkClick r:id="rId3" tooltip="https://view.genial.ly/6589f5e78093b10014ce7359/interactive-image-veb-kvest-professiya-povar"/>
              </a:rPr>
              <a:t>10014</a:t>
            </a:r>
            <a:r>
              <a:rPr lang="en-US" sz="1800" u="sng">
                <a:solidFill>
                  <a:srgbClr val="000000"/>
                </a:solidFill>
                <a:latin typeface="Times New Roman"/>
                <a:ea typeface="Arial"/>
                <a:hlinkClick r:id="rId3" tooltip="https://view.genial.ly/6589f5e78093b10014ce7359/interactive-image-veb-kvest-professiya-povar"/>
              </a:rPr>
              <a:t>ce</a:t>
            </a:r>
            <a:r>
              <a:rPr lang="ru-RU" sz="1800" u="sng">
                <a:solidFill>
                  <a:srgbClr val="000000"/>
                </a:solidFill>
                <a:latin typeface="Times New Roman"/>
                <a:ea typeface="Arial"/>
                <a:hlinkClick r:id="rId3" tooltip="https://view.genial.ly/6589f5e78093b10014ce7359/interactive-image-veb-kvest-professiya-povar"/>
              </a:rPr>
              <a:t>7359/</a:t>
            </a:r>
            <a:r>
              <a:rPr lang="en-US" sz="1800" u="sng">
                <a:solidFill>
                  <a:srgbClr val="000000"/>
                </a:solidFill>
                <a:latin typeface="Times New Roman"/>
                <a:ea typeface="Arial"/>
                <a:hlinkClick r:id="rId3" tooltip="https://view.genial.ly/6589f5e78093b10014ce7359/interactive-image-veb-kvest-professiya-povar"/>
              </a:rPr>
              <a:t>interactive</a:t>
            </a:r>
            <a:r>
              <a:rPr lang="ru-RU" sz="1800" u="sng">
                <a:solidFill>
                  <a:srgbClr val="000000"/>
                </a:solidFill>
                <a:latin typeface="Times New Roman"/>
                <a:ea typeface="Arial"/>
                <a:hlinkClick r:id="rId3" tooltip="https://view.genial.ly/6589f5e78093b10014ce7359/interactive-image-veb-kvest-professiya-povar"/>
              </a:rPr>
              <a:t>-</a:t>
            </a:r>
            <a:r>
              <a:rPr lang="en-US" sz="1800" u="sng">
                <a:solidFill>
                  <a:srgbClr val="000000"/>
                </a:solidFill>
                <a:latin typeface="Times New Roman"/>
                <a:ea typeface="Arial"/>
                <a:hlinkClick r:id="rId3" tooltip="https://view.genial.ly/6589f5e78093b10014ce7359/interactive-image-veb-kvest-professiya-povar"/>
              </a:rPr>
              <a:t>image</a:t>
            </a:r>
            <a:r>
              <a:rPr lang="ru-RU" sz="1800" u="sng">
                <a:solidFill>
                  <a:srgbClr val="000000"/>
                </a:solidFill>
                <a:latin typeface="Times New Roman"/>
                <a:ea typeface="Arial"/>
                <a:hlinkClick r:id="rId3" tooltip="https://view.genial.ly/6589f5e78093b10014ce7359/interactive-image-veb-kvest-professiya-povar"/>
              </a:rPr>
              <a:t>-</a:t>
            </a:r>
            <a:r>
              <a:rPr lang="en-US" sz="1800" u="sng">
                <a:solidFill>
                  <a:srgbClr val="000000"/>
                </a:solidFill>
                <a:latin typeface="Times New Roman"/>
                <a:ea typeface="Arial"/>
                <a:hlinkClick r:id="rId3" tooltip="https://view.genial.ly/6589f5e78093b10014ce7359/interactive-image-veb-kvest-professiya-povar"/>
              </a:rPr>
              <a:t>veb</a:t>
            </a:r>
            <a:r>
              <a:rPr lang="ru-RU" sz="1800" u="sng">
                <a:solidFill>
                  <a:srgbClr val="000000"/>
                </a:solidFill>
                <a:latin typeface="Times New Roman"/>
                <a:ea typeface="Arial"/>
                <a:hlinkClick r:id="rId3" tooltip="https://view.genial.ly/6589f5e78093b10014ce7359/interactive-image-veb-kvest-professiya-povar"/>
              </a:rPr>
              <a:t>-</a:t>
            </a:r>
            <a:r>
              <a:rPr lang="en-US" sz="1800" u="sng">
                <a:solidFill>
                  <a:srgbClr val="000000"/>
                </a:solidFill>
                <a:latin typeface="Times New Roman"/>
                <a:ea typeface="Arial"/>
                <a:hlinkClick r:id="rId3" tooltip="https://view.genial.ly/6589f5e78093b10014ce7359/interactive-image-veb-kvest-professiya-povar"/>
              </a:rPr>
              <a:t>kvest</a:t>
            </a:r>
            <a:r>
              <a:rPr lang="ru-RU" sz="1800" u="sng">
                <a:solidFill>
                  <a:srgbClr val="000000"/>
                </a:solidFill>
                <a:latin typeface="Times New Roman"/>
                <a:ea typeface="Arial"/>
                <a:hlinkClick r:id="rId3" tooltip="https://view.genial.ly/6589f5e78093b10014ce7359/interactive-image-veb-kvest-professiya-povar"/>
              </a:rPr>
              <a:t>-</a:t>
            </a:r>
            <a:r>
              <a:rPr lang="en-US" sz="1800" u="sng">
                <a:solidFill>
                  <a:srgbClr val="000000"/>
                </a:solidFill>
                <a:latin typeface="Times New Roman"/>
                <a:ea typeface="Arial"/>
                <a:hlinkClick r:id="rId3" tooltip="https://view.genial.ly/6589f5e78093b10014ce7359/interactive-image-veb-kvest-professiya-povar"/>
              </a:rPr>
              <a:t>professiya</a:t>
            </a:r>
            <a:r>
              <a:rPr lang="ru-RU" sz="1800" u="sng">
                <a:solidFill>
                  <a:srgbClr val="000000"/>
                </a:solidFill>
                <a:latin typeface="Times New Roman"/>
                <a:ea typeface="Arial"/>
                <a:hlinkClick r:id="rId3" tooltip="https://view.genial.ly/6589f5e78093b10014ce7359/interactive-image-veb-kvest-professiya-povar"/>
              </a:rPr>
              <a:t>-</a:t>
            </a:r>
            <a:r>
              <a:rPr lang="en-US" sz="1800" u="sng">
                <a:solidFill>
                  <a:srgbClr val="000000"/>
                </a:solidFill>
                <a:latin typeface="Times New Roman"/>
                <a:ea typeface="Arial"/>
                <a:hlinkClick r:id="rId3" tooltip="https://view.genial.ly/6589f5e78093b10014ce7359/interactive-image-veb-kvest-professiya-povar"/>
              </a:rPr>
              <a:t>povar</a:t>
            </a:r>
            <a:endParaRPr lang="ru-RU"/>
          </a:p>
        </p:txBody>
      </p:sp>
      <p:sp>
        <p:nvSpPr>
          <p:cNvPr id="8" name="TextBox 7"/>
          <p:cNvSpPr txBox="1"/>
          <p:nvPr/>
        </p:nvSpPr>
        <p:spPr bwMode="auto">
          <a:xfrm>
            <a:off x="1241351" y="2782669"/>
            <a:ext cx="6097772" cy="646331"/>
          </a:xfrm>
          <a:prstGeom prst="rect">
            <a:avLst/>
          </a:prstGeom>
          <a:noFill/>
        </p:spPr>
        <p:txBody>
          <a:bodyPr wrap="square">
            <a:spAutoFit/>
          </a:bodyPr>
          <a:lstStyle/>
          <a:p>
            <a:pPr>
              <a:defRPr/>
            </a:pPr>
            <a:r>
              <a:rPr lang="en-US" sz="1800" u="sng">
                <a:solidFill>
                  <a:srgbClr val="000000"/>
                </a:solidFill>
                <a:latin typeface="Times New Roman"/>
                <a:ea typeface="Arial"/>
                <a:hlinkClick r:id="rId4" tooltip="https://view.genial.ly/659b2701e46d0a0014512e36/interactive-content-veb-kvest-professiya-vrach"/>
              </a:rPr>
              <a:t>https</a:t>
            </a:r>
            <a:r>
              <a:rPr lang="ru-RU" sz="1800" u="sng">
                <a:solidFill>
                  <a:srgbClr val="000000"/>
                </a:solidFill>
                <a:latin typeface="Times New Roman"/>
                <a:ea typeface="Arial"/>
                <a:hlinkClick r:id="rId4" tooltip="https://view.genial.ly/659b2701e46d0a0014512e36/interactive-content-veb-kvest-professiya-vrach"/>
              </a:rPr>
              <a:t>://</a:t>
            </a:r>
            <a:r>
              <a:rPr lang="en-US" sz="1800" u="sng">
                <a:solidFill>
                  <a:srgbClr val="000000"/>
                </a:solidFill>
                <a:latin typeface="Times New Roman"/>
                <a:ea typeface="Arial"/>
                <a:hlinkClick r:id="rId4" tooltip="https://view.genial.ly/659b2701e46d0a0014512e36/interactive-content-veb-kvest-professiya-vrach"/>
              </a:rPr>
              <a:t>view</a:t>
            </a:r>
            <a:r>
              <a:rPr lang="ru-RU" sz="1800" u="sng">
                <a:solidFill>
                  <a:srgbClr val="000000"/>
                </a:solidFill>
                <a:latin typeface="Times New Roman"/>
                <a:ea typeface="Arial"/>
                <a:hlinkClick r:id="rId4" tooltip="https://view.genial.ly/659b2701e46d0a0014512e36/interactive-content-veb-kvest-professiya-vrach"/>
              </a:rPr>
              <a:t>.</a:t>
            </a:r>
            <a:r>
              <a:rPr lang="en-US" sz="1800" u="sng">
                <a:solidFill>
                  <a:srgbClr val="000000"/>
                </a:solidFill>
                <a:latin typeface="Times New Roman"/>
                <a:ea typeface="Arial"/>
                <a:hlinkClick r:id="rId4" tooltip="https://view.genial.ly/659b2701e46d0a0014512e36/interactive-content-veb-kvest-professiya-vrach"/>
              </a:rPr>
              <a:t>genial</a:t>
            </a:r>
            <a:r>
              <a:rPr lang="ru-RU" sz="1800" u="sng">
                <a:solidFill>
                  <a:srgbClr val="000000"/>
                </a:solidFill>
                <a:latin typeface="Times New Roman"/>
                <a:ea typeface="Arial"/>
                <a:hlinkClick r:id="rId4" tooltip="https://view.genial.ly/659b2701e46d0a0014512e36/interactive-content-veb-kvest-professiya-vrach"/>
              </a:rPr>
              <a:t>.</a:t>
            </a:r>
            <a:r>
              <a:rPr lang="en-US" sz="1800" u="sng">
                <a:solidFill>
                  <a:srgbClr val="000000"/>
                </a:solidFill>
                <a:latin typeface="Times New Roman"/>
                <a:ea typeface="Arial"/>
                <a:hlinkClick r:id="rId4" tooltip="https://view.genial.ly/659b2701e46d0a0014512e36/interactive-content-veb-kvest-professiya-vrach"/>
              </a:rPr>
              <a:t>ly</a:t>
            </a:r>
            <a:r>
              <a:rPr lang="ru-RU" sz="1800" u="sng">
                <a:solidFill>
                  <a:srgbClr val="000000"/>
                </a:solidFill>
                <a:latin typeface="Times New Roman"/>
                <a:ea typeface="Arial"/>
                <a:hlinkClick r:id="rId4" tooltip="https://view.genial.ly/659b2701e46d0a0014512e36/interactive-content-veb-kvest-professiya-vrach"/>
              </a:rPr>
              <a:t>/659</a:t>
            </a:r>
            <a:r>
              <a:rPr lang="en-US" sz="1800" u="sng">
                <a:solidFill>
                  <a:srgbClr val="000000"/>
                </a:solidFill>
                <a:latin typeface="Times New Roman"/>
                <a:ea typeface="Arial"/>
                <a:hlinkClick r:id="rId4" tooltip="https://view.genial.ly/659b2701e46d0a0014512e36/interactive-content-veb-kvest-professiya-vrach"/>
              </a:rPr>
              <a:t>b</a:t>
            </a:r>
            <a:r>
              <a:rPr lang="ru-RU" sz="1800" u="sng">
                <a:solidFill>
                  <a:srgbClr val="000000"/>
                </a:solidFill>
                <a:latin typeface="Times New Roman"/>
                <a:ea typeface="Arial"/>
                <a:hlinkClick r:id="rId4" tooltip="https://view.genial.ly/659b2701e46d0a0014512e36/interactive-content-veb-kvest-professiya-vrach"/>
              </a:rPr>
              <a:t>2701</a:t>
            </a:r>
            <a:r>
              <a:rPr lang="en-US" sz="1800" u="sng">
                <a:solidFill>
                  <a:srgbClr val="000000"/>
                </a:solidFill>
                <a:latin typeface="Times New Roman"/>
                <a:ea typeface="Arial"/>
                <a:hlinkClick r:id="rId4" tooltip="https://view.genial.ly/659b2701e46d0a0014512e36/interactive-content-veb-kvest-professiya-vrach"/>
              </a:rPr>
              <a:t>e</a:t>
            </a:r>
            <a:r>
              <a:rPr lang="ru-RU" sz="1800" u="sng">
                <a:solidFill>
                  <a:srgbClr val="000000"/>
                </a:solidFill>
                <a:latin typeface="Times New Roman"/>
                <a:ea typeface="Arial"/>
                <a:hlinkClick r:id="rId4" tooltip="https://view.genial.ly/659b2701e46d0a0014512e36/interactive-content-veb-kvest-professiya-vrach"/>
              </a:rPr>
              <a:t>46</a:t>
            </a:r>
            <a:r>
              <a:rPr lang="en-US" sz="1800" u="sng">
                <a:solidFill>
                  <a:srgbClr val="000000"/>
                </a:solidFill>
                <a:latin typeface="Times New Roman"/>
                <a:ea typeface="Arial"/>
                <a:hlinkClick r:id="rId4" tooltip="https://view.genial.ly/659b2701e46d0a0014512e36/interactive-content-veb-kvest-professiya-vrach"/>
              </a:rPr>
              <a:t>d</a:t>
            </a:r>
            <a:r>
              <a:rPr lang="ru-RU" sz="1800" u="sng">
                <a:solidFill>
                  <a:srgbClr val="000000"/>
                </a:solidFill>
                <a:latin typeface="Times New Roman"/>
                <a:ea typeface="Arial"/>
                <a:hlinkClick r:id="rId4" tooltip="https://view.genial.ly/659b2701e46d0a0014512e36/interactive-content-veb-kvest-professiya-vrach"/>
              </a:rPr>
              <a:t>0</a:t>
            </a:r>
            <a:r>
              <a:rPr lang="en-US" sz="1800" u="sng">
                <a:solidFill>
                  <a:srgbClr val="000000"/>
                </a:solidFill>
                <a:latin typeface="Times New Roman"/>
                <a:ea typeface="Arial"/>
                <a:hlinkClick r:id="rId4" tooltip="https://view.genial.ly/659b2701e46d0a0014512e36/interactive-content-veb-kvest-professiya-vrach"/>
              </a:rPr>
              <a:t>a</a:t>
            </a:r>
            <a:r>
              <a:rPr lang="ru-RU" sz="1800" u="sng">
                <a:solidFill>
                  <a:srgbClr val="000000"/>
                </a:solidFill>
                <a:latin typeface="Times New Roman"/>
                <a:ea typeface="Arial"/>
                <a:hlinkClick r:id="rId4" tooltip="https://view.genial.ly/659b2701e46d0a0014512e36/interactive-content-veb-kvest-professiya-vrach"/>
              </a:rPr>
              <a:t>0014512</a:t>
            </a:r>
            <a:r>
              <a:rPr lang="en-US" sz="1800" u="sng">
                <a:solidFill>
                  <a:srgbClr val="000000"/>
                </a:solidFill>
                <a:latin typeface="Times New Roman"/>
                <a:ea typeface="Arial"/>
                <a:hlinkClick r:id="rId4" tooltip="https://view.genial.ly/659b2701e46d0a0014512e36/interactive-content-veb-kvest-professiya-vrach"/>
              </a:rPr>
              <a:t>e</a:t>
            </a:r>
            <a:r>
              <a:rPr lang="ru-RU" sz="1800" u="sng">
                <a:solidFill>
                  <a:srgbClr val="000000"/>
                </a:solidFill>
                <a:latin typeface="Times New Roman"/>
                <a:ea typeface="Arial"/>
                <a:hlinkClick r:id="rId4" tooltip="https://view.genial.ly/659b2701e46d0a0014512e36/interactive-content-veb-kvest-professiya-vrach"/>
              </a:rPr>
              <a:t>36/</a:t>
            </a:r>
            <a:r>
              <a:rPr lang="en-US" sz="1800" u="sng">
                <a:solidFill>
                  <a:srgbClr val="000000"/>
                </a:solidFill>
                <a:latin typeface="Times New Roman"/>
                <a:ea typeface="Arial"/>
                <a:hlinkClick r:id="rId4" tooltip="https://view.genial.ly/659b2701e46d0a0014512e36/interactive-content-veb-kvest-professiya-vrach"/>
              </a:rPr>
              <a:t>interactive</a:t>
            </a:r>
            <a:r>
              <a:rPr lang="ru-RU" sz="1800" u="sng">
                <a:solidFill>
                  <a:srgbClr val="000000"/>
                </a:solidFill>
                <a:latin typeface="Times New Roman"/>
                <a:ea typeface="Arial"/>
                <a:hlinkClick r:id="rId4" tooltip="https://view.genial.ly/659b2701e46d0a0014512e36/interactive-content-veb-kvest-professiya-vrach"/>
              </a:rPr>
              <a:t>-</a:t>
            </a:r>
            <a:r>
              <a:rPr lang="en-US" sz="1800" u="sng">
                <a:solidFill>
                  <a:srgbClr val="000000"/>
                </a:solidFill>
                <a:latin typeface="Times New Roman"/>
                <a:ea typeface="Arial"/>
                <a:hlinkClick r:id="rId4" tooltip="https://view.genial.ly/659b2701e46d0a0014512e36/interactive-content-veb-kvest-professiya-vrach"/>
              </a:rPr>
              <a:t>content</a:t>
            </a:r>
            <a:r>
              <a:rPr lang="ru-RU" sz="1800" u="sng">
                <a:solidFill>
                  <a:srgbClr val="000000"/>
                </a:solidFill>
                <a:latin typeface="Times New Roman"/>
                <a:ea typeface="Arial"/>
                <a:hlinkClick r:id="rId4" tooltip="https://view.genial.ly/659b2701e46d0a0014512e36/interactive-content-veb-kvest-professiya-vrach"/>
              </a:rPr>
              <a:t>-</a:t>
            </a:r>
            <a:r>
              <a:rPr lang="en-US" sz="1800" u="sng">
                <a:solidFill>
                  <a:srgbClr val="000000"/>
                </a:solidFill>
                <a:latin typeface="Times New Roman"/>
                <a:ea typeface="Arial"/>
                <a:hlinkClick r:id="rId4" tooltip="https://view.genial.ly/659b2701e46d0a0014512e36/interactive-content-veb-kvest-professiya-vrach"/>
              </a:rPr>
              <a:t>veb</a:t>
            </a:r>
            <a:r>
              <a:rPr lang="ru-RU" sz="1800" u="sng">
                <a:solidFill>
                  <a:srgbClr val="000000"/>
                </a:solidFill>
                <a:latin typeface="Times New Roman"/>
                <a:ea typeface="Arial"/>
                <a:hlinkClick r:id="rId4" tooltip="https://view.genial.ly/659b2701e46d0a0014512e36/interactive-content-veb-kvest-professiya-vrach"/>
              </a:rPr>
              <a:t>-</a:t>
            </a:r>
            <a:r>
              <a:rPr lang="en-US" sz="1800" u="sng">
                <a:solidFill>
                  <a:srgbClr val="000000"/>
                </a:solidFill>
                <a:latin typeface="Times New Roman"/>
                <a:ea typeface="Arial"/>
                <a:hlinkClick r:id="rId4" tooltip="https://view.genial.ly/659b2701e46d0a0014512e36/interactive-content-veb-kvest-professiya-vrach"/>
              </a:rPr>
              <a:t>kvest</a:t>
            </a:r>
            <a:r>
              <a:rPr lang="ru-RU" sz="1800" u="sng">
                <a:solidFill>
                  <a:srgbClr val="000000"/>
                </a:solidFill>
                <a:latin typeface="Times New Roman"/>
                <a:ea typeface="Arial"/>
                <a:hlinkClick r:id="rId4" tooltip="https://view.genial.ly/659b2701e46d0a0014512e36/interactive-content-veb-kvest-professiya-vrach"/>
              </a:rPr>
              <a:t>-</a:t>
            </a:r>
            <a:r>
              <a:rPr lang="en-US" sz="1800" u="sng">
                <a:solidFill>
                  <a:srgbClr val="000000"/>
                </a:solidFill>
                <a:latin typeface="Times New Roman"/>
                <a:ea typeface="Arial"/>
                <a:hlinkClick r:id="rId4" tooltip="https://view.genial.ly/659b2701e46d0a0014512e36/interactive-content-veb-kvest-professiya-vrach"/>
              </a:rPr>
              <a:t>professiya</a:t>
            </a:r>
            <a:r>
              <a:rPr lang="ru-RU" sz="1800" u="sng">
                <a:solidFill>
                  <a:srgbClr val="000000"/>
                </a:solidFill>
                <a:latin typeface="Times New Roman"/>
                <a:ea typeface="Arial"/>
                <a:hlinkClick r:id="rId4" tooltip="https://view.genial.ly/659b2701e46d0a0014512e36/interactive-content-veb-kvest-professiya-vrach"/>
              </a:rPr>
              <a:t>-</a:t>
            </a:r>
            <a:r>
              <a:rPr lang="en-US" sz="1800" u="sng">
                <a:solidFill>
                  <a:srgbClr val="000000"/>
                </a:solidFill>
                <a:latin typeface="Times New Roman"/>
                <a:ea typeface="Arial"/>
                <a:hlinkClick r:id="rId4" tooltip="https://view.genial.ly/659b2701e46d0a0014512e36/interactive-content-veb-kvest-professiya-vrach"/>
              </a:rPr>
              <a:t>vrach</a:t>
            </a:r>
            <a:endParaRPr lang="ru-RU"/>
          </a:p>
        </p:txBody>
      </p:sp>
      <p:sp>
        <p:nvSpPr>
          <p:cNvPr id="10" name="TextBox 9"/>
          <p:cNvSpPr txBox="1"/>
          <p:nvPr/>
        </p:nvSpPr>
        <p:spPr bwMode="auto">
          <a:xfrm>
            <a:off x="1241351" y="3767308"/>
            <a:ext cx="6097772" cy="369332"/>
          </a:xfrm>
          <a:prstGeom prst="rect">
            <a:avLst/>
          </a:prstGeom>
          <a:noFill/>
        </p:spPr>
        <p:txBody>
          <a:bodyPr wrap="square">
            <a:spAutoFit/>
          </a:bodyPr>
          <a:lstStyle/>
          <a:p>
            <a:pPr>
              <a:defRPr/>
            </a:pPr>
            <a:r>
              <a:rPr lang="en-US" sz="1800" u="sng">
                <a:solidFill>
                  <a:srgbClr val="555555"/>
                </a:solidFill>
                <a:latin typeface="Times New Roman"/>
                <a:ea typeface="Arial"/>
                <a:hlinkClick r:id="rId5" tooltip="https://interacty.me/projects/5339a56c2aab0116"/>
              </a:rPr>
              <a:t>https</a:t>
            </a:r>
            <a:r>
              <a:rPr lang="ru-RU" sz="1800" u="sng">
                <a:solidFill>
                  <a:srgbClr val="555555"/>
                </a:solidFill>
                <a:latin typeface="Times New Roman"/>
                <a:ea typeface="Arial"/>
                <a:hlinkClick r:id="rId5" tooltip="https://interacty.me/projects/5339a56c2aab0116"/>
              </a:rPr>
              <a:t>://</a:t>
            </a:r>
            <a:r>
              <a:rPr lang="en-US" sz="1800" u="sng">
                <a:solidFill>
                  <a:srgbClr val="555555"/>
                </a:solidFill>
                <a:latin typeface="Times New Roman"/>
                <a:ea typeface="Arial"/>
                <a:hlinkClick r:id="rId5" tooltip="https://interacty.me/projects/5339a56c2aab0116"/>
              </a:rPr>
              <a:t>interacty</a:t>
            </a:r>
            <a:r>
              <a:rPr lang="ru-RU" sz="1800" u="sng">
                <a:solidFill>
                  <a:srgbClr val="555555"/>
                </a:solidFill>
                <a:latin typeface="Times New Roman"/>
                <a:ea typeface="Arial"/>
                <a:hlinkClick r:id="rId5" tooltip="https://interacty.me/projects/5339a56c2aab0116"/>
              </a:rPr>
              <a:t>.</a:t>
            </a:r>
            <a:r>
              <a:rPr lang="en-US" sz="1800" u="sng">
                <a:solidFill>
                  <a:srgbClr val="555555"/>
                </a:solidFill>
                <a:latin typeface="Times New Roman"/>
                <a:ea typeface="Arial"/>
                <a:hlinkClick r:id="rId5" tooltip="https://interacty.me/projects/5339a56c2aab0116"/>
              </a:rPr>
              <a:t>me</a:t>
            </a:r>
            <a:r>
              <a:rPr lang="ru-RU" sz="1800" u="sng">
                <a:solidFill>
                  <a:srgbClr val="555555"/>
                </a:solidFill>
                <a:latin typeface="Times New Roman"/>
                <a:ea typeface="Arial"/>
                <a:hlinkClick r:id="rId5" tooltip="https://interacty.me/projects/5339a56c2aab0116"/>
              </a:rPr>
              <a:t>/</a:t>
            </a:r>
            <a:r>
              <a:rPr lang="en-US" sz="1800" u="sng">
                <a:solidFill>
                  <a:srgbClr val="555555"/>
                </a:solidFill>
                <a:latin typeface="Times New Roman"/>
                <a:ea typeface="Arial"/>
                <a:hlinkClick r:id="rId5" tooltip="https://interacty.me/projects/5339a56c2aab0116"/>
              </a:rPr>
              <a:t>projects</a:t>
            </a:r>
            <a:r>
              <a:rPr lang="ru-RU" sz="1800" u="sng">
                <a:solidFill>
                  <a:srgbClr val="555555"/>
                </a:solidFill>
                <a:latin typeface="Times New Roman"/>
                <a:ea typeface="Arial"/>
                <a:hlinkClick r:id="rId5" tooltip="https://interacty.me/projects/5339a56c2aab0116"/>
              </a:rPr>
              <a:t>/5339</a:t>
            </a:r>
            <a:r>
              <a:rPr lang="en-US" sz="1800" u="sng">
                <a:solidFill>
                  <a:srgbClr val="555555"/>
                </a:solidFill>
                <a:latin typeface="Times New Roman"/>
                <a:ea typeface="Arial"/>
                <a:hlinkClick r:id="rId5" tooltip="https://interacty.me/projects/5339a56c2aab0116"/>
              </a:rPr>
              <a:t>a</a:t>
            </a:r>
            <a:r>
              <a:rPr lang="ru-RU" sz="1800" u="sng">
                <a:solidFill>
                  <a:srgbClr val="555555"/>
                </a:solidFill>
                <a:latin typeface="Times New Roman"/>
                <a:ea typeface="Arial"/>
                <a:hlinkClick r:id="rId5" tooltip="https://interacty.me/projects/5339a56c2aab0116"/>
              </a:rPr>
              <a:t>56</a:t>
            </a:r>
            <a:r>
              <a:rPr lang="en-US" sz="1800" u="sng">
                <a:solidFill>
                  <a:srgbClr val="555555"/>
                </a:solidFill>
                <a:latin typeface="Times New Roman"/>
                <a:ea typeface="Arial"/>
                <a:hlinkClick r:id="rId5" tooltip="https://interacty.me/projects/5339a56c2aab0116"/>
              </a:rPr>
              <a:t>c</a:t>
            </a:r>
            <a:r>
              <a:rPr lang="ru-RU" sz="1800" u="sng">
                <a:solidFill>
                  <a:srgbClr val="555555"/>
                </a:solidFill>
                <a:latin typeface="Times New Roman"/>
                <a:ea typeface="Arial"/>
                <a:hlinkClick r:id="rId5" tooltip="https://interacty.me/projects/5339a56c2aab0116"/>
              </a:rPr>
              <a:t>2</a:t>
            </a:r>
            <a:r>
              <a:rPr lang="en-US" sz="1800" u="sng">
                <a:solidFill>
                  <a:srgbClr val="555555"/>
                </a:solidFill>
                <a:latin typeface="Times New Roman"/>
                <a:ea typeface="Arial"/>
                <a:hlinkClick r:id="rId5" tooltip="https://interacty.me/projects/5339a56c2aab0116"/>
              </a:rPr>
              <a:t>aab</a:t>
            </a:r>
            <a:r>
              <a:rPr lang="ru-RU" sz="1800" u="sng">
                <a:solidFill>
                  <a:srgbClr val="555555"/>
                </a:solidFill>
                <a:latin typeface="Times New Roman"/>
                <a:ea typeface="Arial"/>
                <a:hlinkClick r:id="rId5" tooltip="https://interacty.me/projects/5339a56c2aab0116"/>
              </a:rPr>
              <a:t>0116</a:t>
            </a:r>
            <a:endParaRPr lang="ru-RU"/>
          </a:p>
        </p:txBody>
      </p:sp>
      <p:sp>
        <p:nvSpPr>
          <p:cNvPr id="12" name="TextBox 11"/>
          <p:cNvSpPr txBox="1"/>
          <p:nvPr/>
        </p:nvSpPr>
        <p:spPr bwMode="auto">
          <a:xfrm>
            <a:off x="1241351" y="4474948"/>
            <a:ext cx="6097772" cy="369332"/>
          </a:xfrm>
          <a:prstGeom prst="rect">
            <a:avLst/>
          </a:prstGeom>
          <a:noFill/>
        </p:spPr>
        <p:txBody>
          <a:bodyPr wrap="square">
            <a:spAutoFit/>
          </a:bodyPr>
          <a:lstStyle/>
          <a:p>
            <a:pPr>
              <a:defRPr/>
            </a:pPr>
            <a:r>
              <a:rPr lang="ru-RU" sz="1800" u="sng">
                <a:solidFill>
                  <a:srgbClr val="0000FF"/>
                </a:solidFill>
                <a:latin typeface="Times New Roman"/>
                <a:ea typeface="SimSun"/>
                <a:hlinkClick r:id="rId6" tooltip="https://vebkvestmathematics.wixsite.com/mysite"/>
              </a:rPr>
              <a:t>https://vebkvestmathematics.wixsite.com/mysite</a:t>
            </a:r>
            <a:endParaRPr lang="ru-RU"/>
          </a:p>
        </p:txBody>
      </p:sp>
      <p:pic>
        <p:nvPicPr>
          <p:cNvPr id="13" name="Изображение 15" descr="2024-01-22 (3)"/>
          <p:cNvPicPr>
            <a:picLocks noChangeAspect="1"/>
          </p:cNvPicPr>
          <p:nvPr/>
        </p:nvPicPr>
        <p:blipFill>
          <a:blip r:embed="rId7"/>
          <a:stretch/>
        </p:blipFill>
        <p:spPr bwMode="auto">
          <a:xfrm>
            <a:off x="7665852" y="1974465"/>
            <a:ext cx="4104640" cy="2162175"/>
          </a:xfrm>
          <a:prstGeom prst="rect">
            <a:avLst/>
          </a:prstGeom>
        </p:spPr>
      </p:pic>
      <p:pic>
        <p:nvPicPr>
          <p:cNvPr id="14" name="Изображение 11" descr="2024-01-22 (1)"/>
          <p:cNvPicPr>
            <a:picLocks noChangeAspect="1"/>
          </p:cNvPicPr>
          <p:nvPr/>
        </p:nvPicPr>
        <p:blipFill>
          <a:blip r:embed="rId8"/>
          <a:stretch/>
        </p:blipFill>
        <p:spPr bwMode="auto">
          <a:xfrm>
            <a:off x="8688357" y="4474948"/>
            <a:ext cx="3215005" cy="1705610"/>
          </a:xfrm>
          <a:prstGeom prst="rect">
            <a:avLst/>
          </a:prstGeom>
        </p:spPr>
      </p:pic>
      <p:sp>
        <p:nvSpPr>
          <p:cNvPr id="15" name="Прямоугольник 14"/>
          <p:cNvSpPr/>
          <p:nvPr/>
        </p:nvSpPr>
        <p:spPr bwMode="auto">
          <a:xfrm>
            <a:off x="0" y="-17974"/>
            <a:ext cx="12339532" cy="1754326"/>
          </a:xfrm>
          <a:prstGeom prst="rect">
            <a:avLst/>
          </a:prstGeom>
          <a:noFill/>
        </p:spPr>
        <p:txBody>
          <a:bodyPr wrap="none" lIns="91440" tIns="45720" rIns="91440" bIns="45720">
            <a:spAutoFit/>
          </a:bodyPr>
          <a:lstStyle/>
          <a:p>
            <a:pPr algn="ctr">
              <a:defRPr/>
            </a:pPr>
            <a:r>
              <a:rPr lang="ru-RU" sz="5400" b="1" cap="none" spc="0">
                <a:ln w="12700">
                  <a:solidFill>
                    <a:schemeClr val="accent1"/>
                  </a:solidFill>
                  <a:prstDash val="solid"/>
                </a:ln>
                <a:solidFill>
                  <a:srgbClr val="FF0000"/>
                </a:solidFill>
              </a:rPr>
              <a:t>Проект на тему </a:t>
            </a:r>
            <a:endParaRPr/>
          </a:p>
          <a:p>
            <a:pPr algn="ctr">
              <a:defRPr/>
            </a:pPr>
            <a:r>
              <a:rPr lang="ru-RU" sz="5400" b="1" cap="none" spc="0">
                <a:ln w="12700">
                  <a:solidFill>
                    <a:schemeClr val="accent1"/>
                  </a:solidFill>
                  <a:prstDash val="solid"/>
                </a:ln>
                <a:solidFill>
                  <a:srgbClr val="FF0000"/>
                </a:solidFill>
              </a:rPr>
              <a:t>«Геймификация на уроках математики»</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solidFill>
          <a:schemeClr val="bg1"/>
        </a:solidFill>
      </p:bgPr>
    </p:bg>
    <p:spTree>
      <p:nvGrpSpPr>
        <p:cNvPr id="1" name=""/>
        <p:cNvGrpSpPr/>
        <p:nvPr/>
      </p:nvGrpSpPr>
      <p:grpSpPr bwMode="auto">
        <a:xfrm>
          <a:off x="0" y="0"/>
          <a:ext cx="0" cy="0"/>
          <a:chOff x="0" y="0"/>
          <a:chExt cx="0" cy="0"/>
        </a:xfrm>
      </p:grpSpPr>
      <p:sp>
        <p:nvSpPr>
          <p:cNvPr id="9" name="Rectangle 8"/>
          <p:cNvSpPr>
            <a:spLocks noAdjustHandles="1" noChangeArrowheads="1" noChangeAspect="1" noChangeShapeType="1" noEditPoints="1" noGrp="1" noMove="1" noResize="1" noRot="1" noTextEdit="1"/>
          </p:cNvSpPr>
          <p:nvPr/>
        </p:nvSpPr>
        <p:spPr bwMode="auto">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11" name="Rectangle 10"/>
          <p:cNvSpPr>
            <a:spLocks noAdjustHandles="1" noChangeArrowheads="1" noChangeAspect="1" noChangeShapeType="1" noEditPoints="1" noGrp="1" noMove="1" noResize="1" noRot="1" noTextEdit="1"/>
          </p:cNvSpPr>
          <p:nvPr/>
        </p:nvSpPr>
        <p:spPr bwMode="auto">
          <a:xfrm>
            <a:off x="477012" y="487090"/>
            <a:ext cx="6741849" cy="5897880"/>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pic>
        <p:nvPicPr>
          <p:cNvPr id="2" name="Изображение 124" descr="1000560614-01"/>
          <p:cNvPicPr>
            <a:picLocks noChangeAspect="1"/>
          </p:cNvPicPr>
          <p:nvPr/>
        </p:nvPicPr>
        <p:blipFill>
          <a:blip r:embed="rId2"/>
          <a:stretch/>
        </p:blipFill>
        <p:spPr bwMode="auto">
          <a:xfrm>
            <a:off x="641180" y="1072311"/>
            <a:ext cx="6410084" cy="4727437"/>
          </a:xfrm>
          <a:prstGeom prst="rect">
            <a:avLst/>
          </a:prstGeom>
        </p:spPr>
      </p:pic>
      <p:sp>
        <p:nvSpPr>
          <p:cNvPr id="13" name="Rectangle 12"/>
          <p:cNvSpPr>
            <a:spLocks noAdjustHandles="1" noChangeArrowheads="1" noChangeAspect="1" noChangeShapeType="1" noEditPoints="1" noGrp="1" noMove="1" noResize="1" noRot="1" noTextEdit="1"/>
          </p:cNvSpPr>
          <p:nvPr/>
        </p:nvSpPr>
        <p:spPr bwMode="auto">
          <a:xfrm>
            <a:off x="7534655" y="48006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pic>
        <p:nvPicPr>
          <p:cNvPr id="4" name="Изображение 123" descr="1000560615-01"/>
          <p:cNvPicPr>
            <a:picLocks noChangeAspect="1"/>
          </p:cNvPicPr>
          <p:nvPr/>
        </p:nvPicPr>
        <p:blipFill>
          <a:blip r:embed="rId3"/>
          <a:stretch/>
        </p:blipFill>
        <p:spPr bwMode="auto">
          <a:xfrm>
            <a:off x="7873768" y="643467"/>
            <a:ext cx="3499154" cy="2475653"/>
          </a:xfrm>
          <a:prstGeom prst="rect">
            <a:avLst/>
          </a:prstGeom>
        </p:spPr>
      </p:pic>
      <p:sp>
        <p:nvSpPr>
          <p:cNvPr id="15" name="Rectangle 14"/>
          <p:cNvSpPr>
            <a:spLocks noAdjustHandles="1" noChangeArrowheads="1" noChangeAspect="1" noChangeShapeType="1" noEditPoints="1" noGrp="1" noMove="1" noResize="1" noRot="1" noTextEdit="1"/>
          </p:cNvSpPr>
          <p:nvPr/>
        </p:nvSpPr>
        <p:spPr bwMode="auto">
          <a:xfrm>
            <a:off x="7534655" y="360367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pic>
        <p:nvPicPr>
          <p:cNvPr id="3" name="Изображение 122" descr="1000560613-01"/>
          <p:cNvPicPr>
            <a:picLocks noChangeAspect="1"/>
          </p:cNvPicPr>
          <p:nvPr/>
        </p:nvPicPr>
        <p:blipFill>
          <a:blip r:embed="rId4"/>
          <a:stretch/>
        </p:blipFill>
        <p:spPr bwMode="auto">
          <a:xfrm>
            <a:off x="7870417" y="3748194"/>
            <a:ext cx="3505857" cy="247163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solidFill>
          <a:schemeClr val="bg1"/>
        </a:solidFill>
      </p:bgPr>
    </p:bg>
    <p:spTree>
      <p:nvGrpSpPr>
        <p:cNvPr id="1" name=""/>
        <p:cNvGrpSpPr/>
        <p:nvPr/>
      </p:nvGrpSpPr>
      <p:grpSpPr bwMode="auto">
        <a:xfrm>
          <a:off x="0" y="0"/>
          <a:ext cx="0" cy="0"/>
          <a:chOff x="0" y="0"/>
          <a:chExt cx="0" cy="0"/>
        </a:xfrm>
      </p:grpSpPr>
      <p:pic>
        <p:nvPicPr>
          <p:cNvPr id="16386" name="Picture 2"/>
          <p:cNvPicPr>
            <a:picLocks noChangeAspect="1" noChangeArrowheads="1"/>
          </p:cNvPicPr>
          <p:nvPr/>
        </p:nvPicPr>
        <p:blipFill>
          <a:blip r:embed="rId2"/>
          <a:stretch/>
        </p:blipFill>
        <p:spPr bwMode="auto">
          <a:xfrm>
            <a:off x="787114" y="975098"/>
            <a:ext cx="6449549" cy="4837160"/>
          </a:xfrm>
          <a:prstGeom prst="rect">
            <a:avLst/>
          </a:prstGeom>
          <a:noFill/>
        </p:spPr>
      </p:pic>
      <p:sp>
        <p:nvSpPr>
          <p:cNvPr id="3" name="TextBox 2"/>
          <p:cNvSpPr txBox="1"/>
          <p:nvPr/>
        </p:nvSpPr>
        <p:spPr bwMode="auto">
          <a:xfrm>
            <a:off x="7368363" y="478465"/>
            <a:ext cx="4823637" cy="5901069"/>
          </a:xfrm>
          <a:prstGeom prst="rect">
            <a:avLst/>
          </a:prstGeom>
        </p:spPr>
        <p:txBody>
          <a:bodyPr vert="horz" lIns="91440" tIns="45720" rIns="91440" bIns="45720" rtlCol="0" anchor="t">
            <a:noAutofit/>
          </a:bodyPr>
          <a:lstStyle/>
          <a:p>
            <a:pPr indent="-228600">
              <a:lnSpc>
                <a:spcPct val="90000"/>
              </a:lnSpc>
              <a:spcAft>
                <a:spcPts val="800"/>
              </a:spcAft>
              <a:buFont typeface="Arial"/>
              <a:buChar char="•"/>
              <a:defRPr/>
            </a:pPr>
            <a:r>
              <a:rPr lang="en-US" sz="2000">
                <a:latin typeface="Arial"/>
                <a:cs typeface="Arial"/>
              </a:rPr>
              <a:t>Важнейшими</a:t>
            </a:r>
            <a:r>
              <a:rPr lang="en-US" sz="2000">
                <a:latin typeface="Arial"/>
                <a:cs typeface="Arial"/>
              </a:rPr>
              <a:t> </a:t>
            </a:r>
            <a:r>
              <a:rPr lang="en-US" sz="2000">
                <a:latin typeface="Arial"/>
                <a:cs typeface="Arial"/>
              </a:rPr>
              <a:t>математическими</a:t>
            </a:r>
            <a:r>
              <a:rPr lang="en-US" sz="2000">
                <a:latin typeface="Arial"/>
                <a:cs typeface="Arial"/>
              </a:rPr>
              <a:t> </a:t>
            </a:r>
            <a:r>
              <a:rPr lang="en-US" sz="2000">
                <a:latin typeface="Arial"/>
                <a:cs typeface="Arial"/>
              </a:rPr>
              <a:t>операциями</a:t>
            </a:r>
            <a:r>
              <a:rPr lang="en-US" sz="2000">
                <a:latin typeface="Arial"/>
                <a:cs typeface="Arial"/>
              </a:rPr>
              <a:t> </a:t>
            </a:r>
            <a:r>
              <a:rPr lang="en-US" sz="2000">
                <a:latin typeface="Arial"/>
                <a:cs typeface="Arial"/>
              </a:rPr>
              <a:t>являются</a:t>
            </a:r>
            <a:r>
              <a:rPr lang="en-US" sz="2000">
                <a:latin typeface="Arial"/>
                <a:cs typeface="Arial"/>
              </a:rPr>
              <a:t> </a:t>
            </a:r>
            <a:r>
              <a:rPr lang="en-US" sz="2000">
                <a:latin typeface="Arial"/>
                <a:cs typeface="Arial"/>
              </a:rPr>
              <a:t>анализ</a:t>
            </a:r>
            <a:r>
              <a:rPr lang="en-US" sz="2000">
                <a:latin typeface="Arial"/>
                <a:cs typeface="Arial"/>
              </a:rPr>
              <a:t> и </a:t>
            </a:r>
            <a:r>
              <a:rPr lang="en-US" sz="2000">
                <a:latin typeface="Arial"/>
                <a:cs typeface="Arial"/>
              </a:rPr>
              <a:t>синтез</a:t>
            </a:r>
            <a:r>
              <a:rPr lang="en-US" sz="2000">
                <a:latin typeface="Arial"/>
                <a:cs typeface="Arial"/>
              </a:rPr>
              <a:t>.</a:t>
            </a:r>
            <a:endParaRPr/>
          </a:p>
          <a:p>
            <a:pPr indent="-228600">
              <a:lnSpc>
                <a:spcPct val="90000"/>
              </a:lnSpc>
              <a:spcAft>
                <a:spcPts val="800"/>
              </a:spcAft>
              <a:buFont typeface="Arial"/>
              <a:buChar char="•"/>
              <a:defRPr/>
            </a:pPr>
            <a:r>
              <a:rPr lang="en-US" sz="2000">
                <a:latin typeface="Arial"/>
                <a:cs typeface="Arial"/>
              </a:rPr>
              <a:t>Анализ</a:t>
            </a:r>
            <a:r>
              <a:rPr lang="en-US" sz="2000">
                <a:latin typeface="Arial"/>
                <a:cs typeface="Arial"/>
              </a:rPr>
              <a:t> </a:t>
            </a:r>
            <a:r>
              <a:rPr lang="en-US" sz="2000">
                <a:latin typeface="Arial"/>
                <a:cs typeface="Arial"/>
              </a:rPr>
              <a:t>связан</a:t>
            </a:r>
            <a:r>
              <a:rPr lang="en-US" sz="2000">
                <a:latin typeface="Arial"/>
                <a:cs typeface="Arial"/>
              </a:rPr>
              <a:t> с </a:t>
            </a:r>
            <a:r>
              <a:rPr lang="en-US" sz="2000">
                <a:latin typeface="Arial"/>
                <a:cs typeface="Arial"/>
              </a:rPr>
              <a:t>выделением</a:t>
            </a:r>
            <a:r>
              <a:rPr lang="en-US" sz="2000">
                <a:latin typeface="Arial"/>
                <a:cs typeface="Arial"/>
              </a:rPr>
              <a:t> </a:t>
            </a:r>
            <a:r>
              <a:rPr lang="en-US" sz="2000">
                <a:latin typeface="Arial"/>
                <a:cs typeface="Arial"/>
              </a:rPr>
              <a:t>элементов</a:t>
            </a:r>
            <a:r>
              <a:rPr lang="en-US" sz="2000">
                <a:latin typeface="Arial"/>
                <a:cs typeface="Arial"/>
              </a:rPr>
              <a:t> </a:t>
            </a:r>
            <a:r>
              <a:rPr lang="en-US" sz="2000">
                <a:latin typeface="Arial"/>
                <a:cs typeface="Arial"/>
              </a:rPr>
              <a:t>данного</a:t>
            </a:r>
            <a:r>
              <a:rPr lang="en-US" sz="2000">
                <a:latin typeface="Arial"/>
                <a:cs typeface="Arial"/>
              </a:rPr>
              <a:t> </a:t>
            </a:r>
            <a:r>
              <a:rPr lang="en-US" sz="2000">
                <a:latin typeface="Arial"/>
                <a:cs typeface="Arial"/>
              </a:rPr>
              <a:t>объекта</a:t>
            </a:r>
            <a:r>
              <a:rPr lang="en-US" sz="2000">
                <a:latin typeface="Arial"/>
                <a:cs typeface="Arial"/>
              </a:rPr>
              <a:t>, </a:t>
            </a:r>
            <a:r>
              <a:rPr lang="en-US" sz="2000">
                <a:latin typeface="Arial"/>
                <a:cs typeface="Arial"/>
              </a:rPr>
              <a:t>его</a:t>
            </a:r>
            <a:r>
              <a:rPr lang="en-US" sz="2000">
                <a:latin typeface="Arial"/>
                <a:cs typeface="Arial"/>
              </a:rPr>
              <a:t> </a:t>
            </a:r>
            <a:r>
              <a:rPr lang="en-US" sz="2000">
                <a:latin typeface="Arial"/>
                <a:cs typeface="Arial"/>
              </a:rPr>
              <a:t>признаков</a:t>
            </a:r>
            <a:r>
              <a:rPr lang="en-US" sz="2000">
                <a:latin typeface="Arial"/>
                <a:cs typeface="Arial"/>
              </a:rPr>
              <a:t> </a:t>
            </a:r>
            <a:r>
              <a:rPr lang="en-US" sz="2000">
                <a:latin typeface="Arial"/>
                <a:cs typeface="Arial"/>
              </a:rPr>
              <a:t>или</a:t>
            </a:r>
            <a:r>
              <a:rPr lang="en-US" sz="2000">
                <a:latin typeface="Arial"/>
                <a:cs typeface="Arial"/>
              </a:rPr>
              <a:t> </a:t>
            </a:r>
            <a:r>
              <a:rPr lang="en-US" sz="2000">
                <a:latin typeface="Arial"/>
                <a:cs typeface="Arial"/>
              </a:rPr>
              <a:t>свойств</a:t>
            </a:r>
            <a:r>
              <a:rPr lang="en-US" sz="2000">
                <a:latin typeface="Arial"/>
                <a:cs typeface="Arial"/>
              </a:rPr>
              <a:t>.</a:t>
            </a:r>
            <a:endParaRPr/>
          </a:p>
          <a:p>
            <a:pPr indent="-228600">
              <a:lnSpc>
                <a:spcPct val="90000"/>
              </a:lnSpc>
              <a:spcAft>
                <a:spcPts val="800"/>
              </a:spcAft>
              <a:buFont typeface="Arial"/>
              <a:buChar char="•"/>
              <a:defRPr/>
            </a:pPr>
            <a:r>
              <a:rPr lang="en-US" sz="2000">
                <a:latin typeface="Arial"/>
                <a:cs typeface="Arial"/>
              </a:rPr>
              <a:t>Синтез</a:t>
            </a:r>
            <a:r>
              <a:rPr lang="en-US" sz="2000">
                <a:latin typeface="Arial"/>
                <a:cs typeface="Arial"/>
              </a:rPr>
              <a:t> – </a:t>
            </a:r>
            <a:r>
              <a:rPr lang="en-US" sz="2000">
                <a:latin typeface="Arial"/>
                <a:cs typeface="Arial"/>
              </a:rPr>
              <a:t>соединение</a:t>
            </a:r>
            <a:r>
              <a:rPr lang="en-US" sz="2000">
                <a:latin typeface="Arial"/>
                <a:cs typeface="Arial"/>
              </a:rPr>
              <a:t> </a:t>
            </a:r>
            <a:r>
              <a:rPr lang="en-US" sz="2000">
                <a:latin typeface="Arial"/>
                <a:cs typeface="Arial"/>
              </a:rPr>
              <a:t>различных</a:t>
            </a:r>
            <a:r>
              <a:rPr lang="en-US" sz="2000">
                <a:latin typeface="Arial"/>
                <a:cs typeface="Arial"/>
              </a:rPr>
              <a:t> </a:t>
            </a:r>
            <a:r>
              <a:rPr lang="en-US" sz="2000">
                <a:latin typeface="Arial"/>
                <a:cs typeface="Arial"/>
              </a:rPr>
              <a:t>элементов</a:t>
            </a:r>
            <a:r>
              <a:rPr lang="en-US" sz="2000">
                <a:latin typeface="Arial"/>
                <a:cs typeface="Arial"/>
              </a:rPr>
              <a:t>, </a:t>
            </a:r>
            <a:r>
              <a:rPr lang="en-US" sz="2000">
                <a:latin typeface="Arial"/>
                <a:cs typeface="Arial"/>
              </a:rPr>
              <a:t>сторон</a:t>
            </a:r>
            <a:r>
              <a:rPr lang="en-US" sz="2000">
                <a:latin typeface="Arial"/>
                <a:cs typeface="Arial"/>
              </a:rPr>
              <a:t> </a:t>
            </a:r>
            <a:r>
              <a:rPr lang="en-US" sz="2000">
                <a:latin typeface="Arial"/>
                <a:cs typeface="Arial"/>
              </a:rPr>
              <a:t>объекта</a:t>
            </a:r>
            <a:r>
              <a:rPr lang="en-US" sz="2000">
                <a:latin typeface="Arial"/>
                <a:cs typeface="Arial"/>
              </a:rPr>
              <a:t> в </a:t>
            </a:r>
            <a:r>
              <a:rPr lang="en-US" sz="2000">
                <a:latin typeface="Arial"/>
                <a:cs typeface="Arial"/>
              </a:rPr>
              <a:t>единое</a:t>
            </a:r>
            <a:r>
              <a:rPr lang="en-US" sz="2000">
                <a:latin typeface="Arial"/>
                <a:cs typeface="Arial"/>
              </a:rPr>
              <a:t> </a:t>
            </a:r>
            <a:r>
              <a:rPr lang="en-US" sz="2000">
                <a:latin typeface="Arial"/>
                <a:cs typeface="Arial"/>
              </a:rPr>
              <a:t>целое</a:t>
            </a:r>
            <a:r>
              <a:rPr lang="en-US" sz="2000">
                <a:latin typeface="Arial"/>
                <a:cs typeface="Arial"/>
              </a:rPr>
              <a:t>.</a:t>
            </a:r>
            <a:endParaRPr/>
          </a:p>
          <a:p>
            <a:pPr indent="-228600">
              <a:lnSpc>
                <a:spcPct val="90000"/>
              </a:lnSpc>
              <a:buFont typeface="Arial"/>
              <a:buChar char="•"/>
              <a:defRPr/>
            </a:pPr>
            <a:r>
              <a:rPr lang="en-US" sz="2000">
                <a:latin typeface="Arial"/>
                <a:cs typeface="Arial"/>
              </a:rPr>
              <a:t>В </a:t>
            </a:r>
            <a:r>
              <a:rPr lang="en-US" sz="2000">
                <a:latin typeface="Arial"/>
                <a:cs typeface="Arial"/>
              </a:rPr>
              <a:t>мыслительной</a:t>
            </a:r>
            <a:r>
              <a:rPr lang="en-US" sz="2000">
                <a:latin typeface="Arial"/>
                <a:cs typeface="Arial"/>
              </a:rPr>
              <a:t> </a:t>
            </a:r>
            <a:r>
              <a:rPr lang="en-US" sz="2000">
                <a:latin typeface="Arial"/>
                <a:cs typeface="Arial"/>
              </a:rPr>
              <a:t>деятельности</a:t>
            </a:r>
            <a:r>
              <a:rPr lang="en-US" sz="2000">
                <a:latin typeface="Arial"/>
                <a:cs typeface="Arial"/>
              </a:rPr>
              <a:t> </a:t>
            </a:r>
            <a:r>
              <a:rPr lang="en-US" sz="2000">
                <a:latin typeface="Arial"/>
                <a:cs typeface="Arial"/>
              </a:rPr>
              <a:t>анализ</a:t>
            </a:r>
            <a:r>
              <a:rPr lang="en-US" sz="2000">
                <a:latin typeface="Arial"/>
                <a:cs typeface="Arial"/>
              </a:rPr>
              <a:t> и </a:t>
            </a:r>
            <a:r>
              <a:rPr lang="en-US" sz="2000">
                <a:latin typeface="Arial"/>
                <a:cs typeface="Arial"/>
              </a:rPr>
              <a:t>синтез</a:t>
            </a:r>
            <a:r>
              <a:rPr lang="en-US" sz="2000">
                <a:latin typeface="Arial"/>
                <a:cs typeface="Arial"/>
              </a:rPr>
              <a:t> </a:t>
            </a:r>
            <a:r>
              <a:rPr lang="en-US" sz="2000">
                <a:latin typeface="Arial"/>
                <a:cs typeface="Arial"/>
              </a:rPr>
              <a:t>дополняют</a:t>
            </a:r>
            <a:r>
              <a:rPr lang="en-US" sz="2000">
                <a:latin typeface="Arial"/>
                <a:cs typeface="Arial"/>
              </a:rPr>
              <a:t> </a:t>
            </a:r>
            <a:r>
              <a:rPr lang="en-US" sz="2000">
                <a:latin typeface="Arial"/>
                <a:cs typeface="Arial"/>
              </a:rPr>
              <a:t>друг</a:t>
            </a:r>
            <a:r>
              <a:rPr lang="en-US" sz="2000">
                <a:latin typeface="Arial"/>
                <a:cs typeface="Arial"/>
              </a:rPr>
              <a:t> </a:t>
            </a:r>
            <a:r>
              <a:rPr lang="en-US" sz="2000">
                <a:latin typeface="Arial"/>
                <a:cs typeface="Arial"/>
              </a:rPr>
              <a:t>друга</a:t>
            </a:r>
            <a:r>
              <a:rPr lang="en-US" sz="2000">
                <a:latin typeface="Arial"/>
                <a:cs typeface="Arial"/>
              </a:rPr>
              <a:t>. </a:t>
            </a:r>
            <a:r>
              <a:rPr lang="en-US" sz="2000">
                <a:latin typeface="Arial"/>
                <a:cs typeface="Arial"/>
              </a:rPr>
              <a:t>Формированию</a:t>
            </a:r>
            <a:r>
              <a:rPr lang="en-US" sz="2000">
                <a:latin typeface="Arial"/>
                <a:cs typeface="Arial"/>
              </a:rPr>
              <a:t> и </a:t>
            </a:r>
            <a:r>
              <a:rPr lang="en-US" sz="2000">
                <a:latin typeface="Arial"/>
                <a:cs typeface="Arial"/>
              </a:rPr>
              <a:t>развитию</a:t>
            </a:r>
            <a:r>
              <a:rPr lang="en-US" sz="2000">
                <a:latin typeface="Arial"/>
                <a:cs typeface="Arial"/>
              </a:rPr>
              <a:t> </a:t>
            </a:r>
            <a:r>
              <a:rPr lang="en-US" sz="2000">
                <a:latin typeface="Arial"/>
                <a:cs typeface="Arial"/>
              </a:rPr>
              <a:t>данных</a:t>
            </a:r>
            <a:r>
              <a:rPr lang="en-US" sz="2000">
                <a:latin typeface="Arial"/>
                <a:cs typeface="Arial"/>
              </a:rPr>
              <a:t> </a:t>
            </a:r>
            <a:r>
              <a:rPr lang="en-US" sz="2000">
                <a:latin typeface="Arial"/>
                <a:cs typeface="Arial"/>
              </a:rPr>
              <a:t>мыслительных</a:t>
            </a:r>
            <a:r>
              <a:rPr lang="en-US" sz="2000">
                <a:latin typeface="Arial"/>
                <a:cs typeface="Arial"/>
              </a:rPr>
              <a:t> </a:t>
            </a:r>
            <a:r>
              <a:rPr lang="en-US" sz="2000">
                <a:latin typeface="Arial"/>
                <a:cs typeface="Arial"/>
              </a:rPr>
              <a:t>операций</a:t>
            </a:r>
            <a:r>
              <a:rPr lang="en-US" sz="2000">
                <a:latin typeface="Arial"/>
                <a:cs typeface="Arial"/>
              </a:rPr>
              <a:t> </a:t>
            </a:r>
            <a:r>
              <a:rPr lang="en-US" sz="2000">
                <a:latin typeface="Arial"/>
                <a:cs typeface="Arial"/>
              </a:rPr>
              <a:t>способствует</a:t>
            </a:r>
            <a:r>
              <a:rPr lang="en-US" sz="2000">
                <a:latin typeface="Arial"/>
                <a:cs typeface="Arial"/>
              </a:rPr>
              <a:t> </a:t>
            </a:r>
            <a:r>
              <a:rPr lang="en-US" sz="2000">
                <a:latin typeface="Arial"/>
                <a:cs typeface="Arial"/>
              </a:rPr>
              <a:t>решение</a:t>
            </a:r>
            <a:r>
              <a:rPr lang="en-US" sz="2000">
                <a:latin typeface="Arial"/>
                <a:cs typeface="Arial"/>
              </a:rPr>
              <a:t> </a:t>
            </a:r>
            <a:r>
              <a:rPr lang="en-US" sz="2000">
                <a:latin typeface="Arial"/>
                <a:cs typeface="Arial"/>
              </a:rPr>
              <a:t>задач</a:t>
            </a:r>
            <a:r>
              <a:rPr lang="en-US" sz="2000">
                <a:latin typeface="Arial"/>
                <a:cs typeface="Arial"/>
              </a:rPr>
              <a:t>, в </a:t>
            </a:r>
            <a:r>
              <a:rPr lang="en-US" sz="2000">
                <a:latin typeface="Arial"/>
                <a:cs typeface="Arial"/>
              </a:rPr>
              <a:t>которых</a:t>
            </a:r>
            <a:r>
              <a:rPr lang="en-US" sz="2000">
                <a:latin typeface="Arial"/>
                <a:cs typeface="Arial"/>
              </a:rPr>
              <a:t> </a:t>
            </a:r>
            <a:r>
              <a:rPr lang="en-US" sz="2000">
                <a:latin typeface="Arial"/>
                <a:cs typeface="Arial"/>
              </a:rPr>
              <a:t>от</a:t>
            </a:r>
            <a:r>
              <a:rPr lang="en-US" sz="2000">
                <a:latin typeface="Arial"/>
                <a:cs typeface="Arial"/>
              </a:rPr>
              <a:t> </a:t>
            </a:r>
            <a:r>
              <a:rPr lang="en-US" sz="2000">
                <a:latin typeface="Arial"/>
                <a:cs typeface="Arial"/>
              </a:rPr>
              <a:t>учащихся</a:t>
            </a:r>
            <a:r>
              <a:rPr lang="en-US" sz="2000">
                <a:latin typeface="Arial"/>
                <a:cs typeface="Arial"/>
              </a:rPr>
              <a:t> </a:t>
            </a:r>
            <a:r>
              <a:rPr lang="en-US" sz="2000">
                <a:latin typeface="Arial"/>
                <a:cs typeface="Arial"/>
              </a:rPr>
              <a:t>требуется</a:t>
            </a:r>
            <a:r>
              <a:rPr lang="en-US" sz="2000">
                <a:latin typeface="Arial"/>
                <a:cs typeface="Arial"/>
              </a:rPr>
              <a:t> </a:t>
            </a:r>
            <a:r>
              <a:rPr lang="en-US" sz="2000">
                <a:latin typeface="Arial"/>
                <a:cs typeface="Arial"/>
              </a:rPr>
              <a:t>проводить</a:t>
            </a:r>
            <a:r>
              <a:rPr lang="en-US" sz="2000">
                <a:latin typeface="Arial"/>
                <a:cs typeface="Arial"/>
              </a:rPr>
              <a:t> </a:t>
            </a:r>
            <a:r>
              <a:rPr lang="en-US" sz="2000">
                <a:latin typeface="Arial"/>
                <a:cs typeface="Arial"/>
              </a:rPr>
              <a:t>правильные</a:t>
            </a:r>
            <a:r>
              <a:rPr lang="en-US" sz="2000">
                <a:latin typeface="Arial"/>
                <a:cs typeface="Arial"/>
              </a:rPr>
              <a:t> </a:t>
            </a:r>
            <a:r>
              <a:rPr lang="en-US" sz="2000">
                <a:latin typeface="Arial"/>
                <a:cs typeface="Arial"/>
              </a:rPr>
              <a:t>рассуждения</a:t>
            </a:r>
            <a:r>
              <a:rPr lang="en-US" sz="2000">
                <a:latin typeface="Arial"/>
                <a:cs typeface="Arial"/>
              </a:rPr>
              <a:t>, </a:t>
            </a:r>
            <a:r>
              <a:rPr lang="en-US" sz="2000">
                <a:latin typeface="Arial"/>
                <a:cs typeface="Arial"/>
              </a:rPr>
              <a:t>рассматривать</a:t>
            </a:r>
            <a:r>
              <a:rPr lang="en-US" sz="2000">
                <a:latin typeface="Arial"/>
                <a:cs typeface="Arial"/>
              </a:rPr>
              <a:t> </a:t>
            </a:r>
            <a:r>
              <a:rPr lang="en-US" sz="2000">
                <a:latin typeface="Arial"/>
                <a:cs typeface="Arial"/>
              </a:rPr>
              <a:t>объекты</a:t>
            </a:r>
            <a:r>
              <a:rPr lang="en-US" sz="2000">
                <a:latin typeface="Arial"/>
                <a:cs typeface="Arial"/>
              </a:rPr>
              <a:t> с </a:t>
            </a:r>
            <a:r>
              <a:rPr lang="en-US" sz="2000">
                <a:latin typeface="Arial"/>
                <a:cs typeface="Arial"/>
              </a:rPr>
              <a:t>разных</a:t>
            </a:r>
            <a:r>
              <a:rPr lang="en-US" sz="2000">
                <a:latin typeface="Arial"/>
                <a:cs typeface="Arial"/>
              </a:rPr>
              <a:t> </a:t>
            </a:r>
            <a:r>
              <a:rPr lang="en-US" sz="2000">
                <a:latin typeface="Arial"/>
                <a:cs typeface="Arial"/>
              </a:rPr>
              <a:t>сторон</a:t>
            </a:r>
            <a:r>
              <a:rPr lang="en-US" sz="2000">
                <a:latin typeface="Arial"/>
                <a:cs typeface="Arial"/>
              </a:rPr>
              <a:t>, </a:t>
            </a:r>
            <a:r>
              <a:rPr lang="en-US" sz="2000">
                <a:latin typeface="Arial"/>
                <a:cs typeface="Arial"/>
              </a:rPr>
              <a:t>указывать</a:t>
            </a:r>
            <a:r>
              <a:rPr lang="en-US" sz="2000">
                <a:latin typeface="Arial"/>
                <a:cs typeface="Arial"/>
              </a:rPr>
              <a:t> </a:t>
            </a:r>
            <a:r>
              <a:rPr lang="en-US" sz="2000">
                <a:latin typeface="Arial"/>
                <a:cs typeface="Arial"/>
              </a:rPr>
              <a:t>их</a:t>
            </a:r>
            <a:r>
              <a:rPr lang="en-US" sz="2000">
                <a:latin typeface="Arial"/>
                <a:cs typeface="Arial"/>
              </a:rPr>
              <a:t> </a:t>
            </a:r>
            <a:r>
              <a:rPr lang="en-US" sz="2000">
                <a:latin typeface="Arial"/>
                <a:cs typeface="Arial"/>
              </a:rPr>
              <a:t>различные</a:t>
            </a:r>
            <a:r>
              <a:rPr lang="en-US" sz="2000">
                <a:latin typeface="Arial"/>
                <a:cs typeface="Arial"/>
              </a:rPr>
              <a:t> и </a:t>
            </a:r>
            <a:r>
              <a:rPr lang="en-US" sz="2000">
                <a:latin typeface="Arial"/>
                <a:cs typeface="Arial"/>
              </a:rPr>
              <a:t>схожие</a:t>
            </a:r>
            <a:r>
              <a:rPr lang="en-US" sz="2000">
                <a:latin typeface="Arial"/>
                <a:cs typeface="Arial"/>
              </a:rPr>
              <a:t> </a:t>
            </a:r>
            <a:r>
              <a:rPr lang="en-US" sz="2000">
                <a:latin typeface="Arial"/>
                <a:cs typeface="Arial"/>
              </a:rPr>
              <a:t>свойства</a:t>
            </a:r>
            <a:endParaRPr lang="en-US" sz="2000">
              <a:latin typeface="Arial"/>
              <a:cs typeface="Arial"/>
            </a:endParaRPr>
          </a:p>
        </p:txBody>
      </p:sp>
      <p:grpSp>
        <p:nvGrpSpPr>
          <p:cNvPr id="16395" name="Group 16390"/>
          <p:cNvGrpSpPr>
            <a:grpSpLocks noChangeAspect="1" noGrp="1" noMove="1" noResize="1" noRot="1" noUngrp="1"/>
          </p:cNvGrpSpPr>
          <p:nvPr/>
        </p:nvGrpSpPr>
        <p:grpSpPr bwMode="auto">
          <a:xfrm>
            <a:off x="-5025" y="6737717"/>
            <a:ext cx="12207200" cy="123363"/>
            <a:chOff x="-5025" y="6737717"/>
            <a:chExt cx="12207200" cy="123363"/>
          </a:xfrm>
        </p:grpSpPr>
        <p:sp>
          <p:nvSpPr>
            <p:cNvPr id="16392" name="Rectangle 16391"/>
            <p:cNvSpPr/>
            <p:nvPr/>
          </p:nvSpPr>
          <p:spPr bwMode="auto">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16396" name="Rectangle 16392"/>
            <p:cNvSpPr/>
            <p:nvPr/>
          </p:nvSpPr>
          <p:spPr bwMode="auto">
            <a:xfrm rot="16199999">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gr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90" name="Google Shape;90;p14"/>
          <p:cNvSpPr txBox="1">
            <a:spLocks noGrp="1"/>
          </p:cNvSpPr>
          <p:nvPr>
            <p:ph type="body" idx="1"/>
          </p:nvPr>
        </p:nvSpPr>
        <p:spPr bwMode="auto">
          <a:xfrm>
            <a:off x="5099050" y="273051"/>
            <a:ext cx="5111750" cy="5853113"/>
          </a:xfrm>
          <a:prstGeom prst="rect">
            <a:avLst/>
          </a:prstGeom>
          <a:noFill/>
          <a:ln>
            <a:noFill/>
          </a:ln>
        </p:spPr>
        <p:txBody>
          <a:bodyPr spcFirstLastPara="1" vert="horz" wrap="square" lIns="91425" tIns="45700" rIns="91425" bIns="45700" rtlCol="0" anchor="t" anchorCtr="0">
            <a:normAutofit/>
          </a:bodyPr>
          <a:lstStyle/>
          <a:p>
            <a:pPr marL="342900" indent="-342900">
              <a:spcBef>
                <a:spcPts val="0"/>
              </a:spcBef>
              <a:buClr>
                <a:schemeClr val="dk1"/>
              </a:buClr>
              <a:buSzPts val="2400"/>
              <a:defRPr/>
            </a:pPr>
            <a:r>
              <a:rPr lang="ru-RU" sz="2400" b="1" i="1"/>
              <a:t>Собрались все четырёхугольники  на лесной поляне и стали обсуждать вопрос о выборе своего  короля. Долго спорили и никак не могли прийти к единому мнению. И  вот один старый  параллелограмм сказал: « Давайте отправимся в царство  четырёхугольников. Кто первым придёт, тот и будет королём». Все согласились и отправились в путешествие.</a:t>
            </a:r>
            <a:endParaRPr sz="2400" b="1" i="1"/>
          </a:p>
        </p:txBody>
      </p:sp>
      <p:sp>
        <p:nvSpPr>
          <p:cNvPr id="92" name="Google Shape;92;p14"/>
          <p:cNvSpPr/>
          <p:nvPr/>
        </p:nvSpPr>
        <p:spPr bwMode="auto">
          <a:xfrm>
            <a:off x="2927648" y="620688"/>
            <a:ext cx="1080120" cy="432048"/>
          </a:xfrm>
          <a:prstGeom prst="rect">
            <a:avLst/>
          </a:prstGeom>
          <a:gradFill>
            <a:gsLst>
              <a:gs pos="0">
                <a:srgbClr val="2D5C97"/>
              </a:gs>
              <a:gs pos="80000">
                <a:srgbClr val="3C7AC5"/>
              </a:gs>
              <a:gs pos="100000">
                <a:srgbClr val="397BC9"/>
              </a:gs>
            </a:gsLst>
            <a:lin ang="16200000" scaled="0"/>
          </a:gradFill>
          <a:ln w="9525" cap="flat" cmpd="sng">
            <a:solidFill>
              <a:srgbClr val="1D1B1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defRPr/>
            </a:pPr>
            <a:endParaRPr>
              <a:solidFill>
                <a:schemeClr val="lt1"/>
              </a:solidFill>
              <a:latin typeface="Calibri"/>
              <a:ea typeface="Calibri"/>
              <a:cs typeface="Calibri"/>
            </a:endParaRPr>
          </a:p>
        </p:txBody>
      </p:sp>
      <p:sp>
        <p:nvSpPr>
          <p:cNvPr id="93" name="Google Shape;93;p14"/>
          <p:cNvSpPr/>
          <p:nvPr/>
        </p:nvSpPr>
        <p:spPr bwMode="auto">
          <a:xfrm>
            <a:off x="2927648" y="1340768"/>
            <a:ext cx="1008112" cy="720080"/>
          </a:xfrm>
          <a:prstGeom prst="parallelogram">
            <a:avLst>
              <a:gd name="adj" fmla="val 25000"/>
            </a:avLst>
          </a:prstGeom>
          <a:gradFill>
            <a:gsLst>
              <a:gs pos="0">
                <a:srgbClr val="759336"/>
              </a:gs>
              <a:gs pos="80000">
                <a:srgbClr val="99C247"/>
              </a:gs>
              <a:gs pos="100000">
                <a:srgbClr val="9BC545"/>
              </a:gs>
            </a:gsLst>
            <a:lin ang="16200000" scaled="0"/>
          </a:gradFill>
          <a:ln w="9525" cap="flat" cmpd="sng">
            <a:solidFill>
              <a:srgbClr val="1D1B1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defRPr/>
            </a:pPr>
            <a:endParaRPr>
              <a:solidFill>
                <a:schemeClr val="lt1"/>
              </a:solidFill>
              <a:latin typeface="Calibri"/>
              <a:ea typeface="Calibri"/>
              <a:cs typeface="Calibri"/>
            </a:endParaRPr>
          </a:p>
        </p:txBody>
      </p:sp>
      <p:sp>
        <p:nvSpPr>
          <p:cNvPr id="94" name="Google Shape;94;p14"/>
          <p:cNvSpPr/>
          <p:nvPr/>
        </p:nvSpPr>
        <p:spPr bwMode="auto">
          <a:xfrm>
            <a:off x="3143672" y="2492896"/>
            <a:ext cx="720080" cy="720080"/>
          </a:xfrm>
          <a:prstGeom prst="trapezoid">
            <a:avLst>
              <a:gd name="adj" fmla="val 25000"/>
            </a:avLst>
          </a:prstGeom>
          <a:gradFill>
            <a:gsLst>
              <a:gs pos="0">
                <a:srgbClr val="992D2B"/>
              </a:gs>
              <a:gs pos="80000">
                <a:srgbClr val="C93D39"/>
              </a:gs>
              <a:gs pos="100000">
                <a:srgbClr val="CD3A36"/>
              </a:gs>
            </a:gsLst>
            <a:lin ang="16200000" scaled="0"/>
          </a:gradFill>
          <a:ln w="9525" cap="flat" cmpd="sng">
            <a:solidFill>
              <a:srgbClr val="1D1B1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defRPr/>
            </a:pPr>
            <a:endParaRPr>
              <a:solidFill>
                <a:schemeClr val="lt1"/>
              </a:solidFill>
              <a:latin typeface="Calibri"/>
              <a:ea typeface="Calibri"/>
              <a:cs typeface="Calibri"/>
            </a:endParaRPr>
          </a:p>
        </p:txBody>
      </p:sp>
      <p:sp>
        <p:nvSpPr>
          <p:cNvPr id="95" name="Google Shape;95;p14"/>
          <p:cNvSpPr/>
          <p:nvPr/>
        </p:nvSpPr>
        <p:spPr bwMode="auto">
          <a:xfrm>
            <a:off x="3143672" y="3645024"/>
            <a:ext cx="914400" cy="914400"/>
          </a:xfrm>
          <a:prstGeom prst="diamond">
            <a:avLst/>
          </a:prstGeom>
          <a:solidFill>
            <a:schemeClr val="accent4"/>
          </a:solidFill>
          <a:ln w="25400" cap="flat" cmpd="sng">
            <a:solidFill>
              <a:srgbClr val="1D1B10"/>
            </a:solidFill>
            <a:prstDash val="solid"/>
            <a:round/>
            <a:headEnd type="none" w="sm" len="sm"/>
            <a:tailEnd type="none" w="sm" len="sm"/>
          </a:ln>
        </p:spPr>
        <p:txBody>
          <a:bodyPr spcFirstLastPara="1" wrap="square" lIns="91425" tIns="45700" rIns="91425" bIns="45700" anchor="ctr" anchorCtr="0">
            <a:noAutofit/>
          </a:bodyPr>
          <a:lstStyle/>
          <a:p>
            <a:pPr algn="ctr">
              <a:defRPr/>
            </a:pPr>
            <a:endParaRPr>
              <a:solidFill>
                <a:schemeClr val="lt1"/>
              </a:solidFill>
              <a:latin typeface="Calibri"/>
              <a:ea typeface="Calibri"/>
              <a:cs typeface="Calibri"/>
            </a:endParaRPr>
          </a:p>
        </p:txBody>
      </p:sp>
      <p:sp>
        <p:nvSpPr>
          <p:cNvPr id="96" name="Google Shape;96;p14"/>
          <p:cNvSpPr/>
          <p:nvPr/>
        </p:nvSpPr>
        <p:spPr bwMode="auto">
          <a:xfrm>
            <a:off x="3287688" y="5085184"/>
            <a:ext cx="792087" cy="720080"/>
          </a:xfrm>
          <a:prstGeom prst="rect">
            <a:avLst/>
          </a:prstGeom>
          <a:gradFill>
            <a:gsLst>
              <a:gs pos="0">
                <a:srgbClr val="C86C1F"/>
              </a:gs>
              <a:gs pos="80000">
                <a:srgbClr val="FF8E29"/>
              </a:gs>
              <a:gs pos="100000">
                <a:srgbClr val="FF8D25"/>
              </a:gs>
            </a:gsLst>
            <a:lin ang="16200000" scaled="0"/>
          </a:gradFill>
          <a:ln w="9525" cap="flat" cmpd="sng">
            <a:solidFill>
              <a:srgbClr val="1D1B1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defRPr/>
            </a:pPr>
            <a:endParaRPr>
              <a:solidFill>
                <a:schemeClr val="lt1"/>
              </a:solidFill>
              <a:latin typeface="Calibri"/>
              <a:ea typeface="Calibri"/>
              <a:cs typeface="Calibri"/>
            </a:endParaRPr>
          </a:p>
        </p:txBody>
      </p:sp>
      <p:pic>
        <p:nvPicPr>
          <p:cNvPr id="97" name="Google Shape;97;p14" descr="Desert.jpg"/>
          <p:cNvPicPr/>
          <p:nvPr/>
        </p:nvPicPr>
        <p:blipFill>
          <a:blip r:embed="rId2">
            <a:alphaModFix/>
          </a:blip>
          <a:stretch/>
        </p:blipFill>
        <p:spPr bwMode="auto">
          <a:xfrm>
            <a:off x="6384032" y="4797152"/>
            <a:ext cx="2952328" cy="171115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advClick="1">
        <p:fade thruBlk="0"/>
      </p:transition>
    </mc:Choice>
    <mc:Fallback>
      <p:transition spd="slow" advClick="1">
        <p:fade thruBlk="0"/>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02" name="Google Shape;102;p15"/>
          <p:cNvSpPr txBox="1">
            <a:spLocks noGrp="1"/>
          </p:cNvSpPr>
          <p:nvPr>
            <p:ph type="body" idx="1"/>
          </p:nvPr>
        </p:nvSpPr>
        <p:spPr bwMode="auto">
          <a:xfrm>
            <a:off x="5099050" y="620689"/>
            <a:ext cx="5173414" cy="4608511"/>
          </a:xfrm>
          <a:prstGeom prst="rect">
            <a:avLst/>
          </a:prstGeom>
          <a:noFill/>
          <a:ln>
            <a:noFill/>
          </a:ln>
        </p:spPr>
        <p:txBody>
          <a:bodyPr spcFirstLastPara="1" vert="horz" wrap="square" lIns="91425" tIns="45700" rIns="91425" bIns="45700" rtlCol="0" anchor="t" anchorCtr="0">
            <a:normAutofit/>
          </a:bodyPr>
          <a:lstStyle/>
          <a:p>
            <a:pPr marL="342900" indent="19050">
              <a:spcBef>
                <a:spcPts val="0"/>
              </a:spcBef>
              <a:buClr>
                <a:schemeClr val="dk1"/>
              </a:buClr>
              <a:buSzPts val="2400"/>
              <a:buNone/>
              <a:defRPr/>
            </a:pPr>
            <a:r>
              <a:rPr lang="ru-RU" sz="2400" b="1" i="1"/>
              <a:t>На пути им встретилась река, которая сказала, что переплывут её только те, у кого диагонали пересекаются и точкой пересечения делятся пополам. Часть четырёхугольников осталась на берегу, остальные отправились дальше.</a:t>
            </a:r>
            <a:endParaRPr sz="2400" b="1" i="1"/>
          </a:p>
        </p:txBody>
      </p:sp>
      <p:sp>
        <p:nvSpPr>
          <p:cNvPr id="103" name="Google Shape;103;p15"/>
          <p:cNvSpPr txBox="1">
            <a:spLocks noGrp="1"/>
          </p:cNvSpPr>
          <p:nvPr>
            <p:ph type="body" idx="2"/>
          </p:nvPr>
        </p:nvSpPr>
        <p:spPr bwMode="auto">
          <a:xfrm>
            <a:off x="1524000" y="620688"/>
            <a:ext cx="3779912" cy="6237312"/>
          </a:xfrm>
          <a:prstGeom prst="rect">
            <a:avLst/>
          </a:prstGeom>
          <a:noFill/>
          <a:ln>
            <a:noFill/>
          </a:ln>
        </p:spPr>
        <p:txBody>
          <a:bodyPr spcFirstLastPara="1" vert="horz" wrap="square" lIns="91425" tIns="45700" rIns="91425" bIns="45700" rtlCol="0" anchor="t" anchorCtr="0">
            <a:normAutofit/>
          </a:bodyPr>
          <a:lstStyle/>
          <a:p>
            <a:pPr>
              <a:spcBef>
                <a:spcPts val="0"/>
              </a:spcBef>
              <a:buClr>
                <a:schemeClr val="dk1"/>
              </a:buClr>
              <a:buSzPts val="1400"/>
              <a:defRPr/>
            </a:pPr>
            <a:endParaRPr/>
          </a:p>
          <a:p>
            <a:pPr>
              <a:spcBef>
                <a:spcPts val="280"/>
              </a:spcBef>
              <a:buClr>
                <a:schemeClr val="dk1"/>
              </a:buClr>
              <a:buSzPts val="1400"/>
              <a:defRPr/>
            </a:pPr>
            <a:endParaRPr/>
          </a:p>
        </p:txBody>
      </p:sp>
      <p:sp>
        <p:nvSpPr>
          <p:cNvPr id="104" name="Google Shape;104;p15"/>
          <p:cNvSpPr/>
          <p:nvPr/>
        </p:nvSpPr>
        <p:spPr bwMode="auto">
          <a:xfrm>
            <a:off x="2423592" y="476672"/>
            <a:ext cx="1512168" cy="576064"/>
          </a:xfrm>
          <a:prstGeom prst="rect">
            <a:avLst/>
          </a:prstGeom>
          <a:gradFill>
            <a:gsLst>
              <a:gs pos="0">
                <a:srgbClr val="2D5C97"/>
              </a:gs>
              <a:gs pos="80000">
                <a:srgbClr val="3C7AC5"/>
              </a:gs>
              <a:gs pos="100000">
                <a:srgbClr val="397BC9"/>
              </a:gs>
            </a:gsLst>
            <a:lin ang="16200000" scaled="0"/>
          </a:gradFill>
          <a:ln w="9525" cap="flat" cmpd="sng">
            <a:solidFill>
              <a:srgbClr val="0C0C0C"/>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defRPr/>
            </a:pPr>
            <a:endParaRPr>
              <a:solidFill>
                <a:schemeClr val="lt1"/>
              </a:solidFill>
              <a:latin typeface="Calibri"/>
              <a:ea typeface="Calibri"/>
              <a:cs typeface="Calibri"/>
            </a:endParaRPr>
          </a:p>
        </p:txBody>
      </p:sp>
      <p:sp>
        <p:nvSpPr>
          <p:cNvPr id="105" name="Google Shape;105;p15"/>
          <p:cNvSpPr/>
          <p:nvPr/>
        </p:nvSpPr>
        <p:spPr bwMode="auto">
          <a:xfrm>
            <a:off x="2279576" y="1412776"/>
            <a:ext cx="1872208" cy="720080"/>
          </a:xfrm>
          <a:prstGeom prst="parallelogram">
            <a:avLst>
              <a:gd name="adj" fmla="val 25000"/>
            </a:avLst>
          </a:prstGeom>
          <a:gradFill>
            <a:gsLst>
              <a:gs pos="0">
                <a:srgbClr val="759336"/>
              </a:gs>
              <a:gs pos="80000">
                <a:srgbClr val="99C247"/>
              </a:gs>
              <a:gs pos="100000">
                <a:srgbClr val="9BC545"/>
              </a:gs>
            </a:gsLst>
            <a:lin ang="16200000" scaled="0"/>
          </a:gradFill>
          <a:ln w="9525" cap="flat" cmpd="sng">
            <a:solidFill>
              <a:srgbClr val="0C0C0C"/>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defRPr/>
            </a:pPr>
            <a:endParaRPr>
              <a:solidFill>
                <a:schemeClr val="lt1"/>
              </a:solidFill>
              <a:latin typeface="Calibri"/>
              <a:ea typeface="Calibri"/>
              <a:cs typeface="Calibri"/>
            </a:endParaRPr>
          </a:p>
        </p:txBody>
      </p:sp>
      <p:sp>
        <p:nvSpPr>
          <p:cNvPr id="106" name="Google Shape;106;p15"/>
          <p:cNvSpPr/>
          <p:nvPr/>
        </p:nvSpPr>
        <p:spPr bwMode="auto">
          <a:xfrm>
            <a:off x="2711624" y="2492896"/>
            <a:ext cx="914400" cy="1008112"/>
          </a:xfrm>
          <a:prstGeom prst="trapezoid">
            <a:avLst>
              <a:gd name="adj" fmla="val 25000"/>
            </a:avLst>
          </a:prstGeom>
          <a:gradFill>
            <a:gsLst>
              <a:gs pos="0">
                <a:srgbClr val="992D2B"/>
              </a:gs>
              <a:gs pos="80000">
                <a:srgbClr val="C93D39"/>
              </a:gs>
              <a:gs pos="100000">
                <a:srgbClr val="CD3A36"/>
              </a:gs>
            </a:gsLst>
            <a:lin ang="16200000" scaled="0"/>
          </a:gradFill>
          <a:ln w="9525" cap="flat" cmpd="sng">
            <a:solidFill>
              <a:srgbClr val="0C0C0C"/>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defRPr/>
            </a:pPr>
            <a:endParaRPr>
              <a:solidFill>
                <a:schemeClr val="lt1"/>
              </a:solidFill>
              <a:latin typeface="Calibri"/>
              <a:ea typeface="Calibri"/>
              <a:cs typeface="Calibri"/>
            </a:endParaRPr>
          </a:p>
        </p:txBody>
      </p:sp>
      <p:sp>
        <p:nvSpPr>
          <p:cNvPr id="107" name="Google Shape;107;p15"/>
          <p:cNvSpPr/>
          <p:nvPr/>
        </p:nvSpPr>
        <p:spPr bwMode="auto">
          <a:xfrm>
            <a:off x="2722476" y="3753036"/>
            <a:ext cx="914400" cy="1296144"/>
          </a:xfrm>
          <a:prstGeom prst="diamond">
            <a:avLst/>
          </a:prstGeom>
          <a:gradFill>
            <a:gsLst>
              <a:gs pos="0">
                <a:srgbClr val="5D427D"/>
              </a:gs>
              <a:gs pos="80000">
                <a:srgbClr val="7A57A5"/>
              </a:gs>
              <a:gs pos="100000">
                <a:srgbClr val="7A56A7"/>
              </a:gs>
            </a:gsLst>
            <a:lin ang="16200000" scaled="0"/>
          </a:gradFill>
          <a:ln w="9525" cap="flat" cmpd="sng">
            <a:solidFill>
              <a:srgbClr val="0C0C0C"/>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defRPr/>
            </a:pPr>
            <a:endParaRPr>
              <a:solidFill>
                <a:schemeClr val="lt1"/>
              </a:solidFill>
              <a:latin typeface="Calibri"/>
              <a:ea typeface="Calibri"/>
              <a:cs typeface="Calibri"/>
            </a:endParaRPr>
          </a:p>
        </p:txBody>
      </p:sp>
      <p:sp>
        <p:nvSpPr>
          <p:cNvPr id="108" name="Google Shape;108;p15"/>
          <p:cNvSpPr/>
          <p:nvPr/>
        </p:nvSpPr>
        <p:spPr bwMode="auto">
          <a:xfrm>
            <a:off x="2689920" y="5301208"/>
            <a:ext cx="936104" cy="864096"/>
          </a:xfrm>
          <a:prstGeom prst="rect">
            <a:avLst/>
          </a:prstGeom>
          <a:gradFill>
            <a:gsLst>
              <a:gs pos="0">
                <a:srgbClr val="C86C1F"/>
              </a:gs>
              <a:gs pos="80000">
                <a:srgbClr val="FF8E29"/>
              </a:gs>
              <a:gs pos="100000">
                <a:srgbClr val="FF8D25"/>
              </a:gs>
            </a:gsLst>
            <a:lin ang="16200000" scaled="0"/>
          </a:gradFill>
          <a:ln w="9525" cap="flat" cmpd="sng">
            <a:solidFill>
              <a:srgbClr val="0C0C0C"/>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defRPr/>
            </a:pPr>
            <a:endParaRPr>
              <a:solidFill>
                <a:schemeClr val="lt1"/>
              </a:solidFill>
              <a:latin typeface="Calibri"/>
              <a:ea typeface="Calibri"/>
              <a:cs typeface="Calibri"/>
            </a:endParaRPr>
          </a:p>
        </p:txBody>
      </p:sp>
      <p:pic>
        <p:nvPicPr>
          <p:cNvPr id="109" name="Google Shape;109;p15" descr="1267024427.jpg"/>
          <p:cNvPicPr/>
          <p:nvPr/>
        </p:nvPicPr>
        <p:blipFill>
          <a:blip r:embed="rId2">
            <a:alphaModFix/>
          </a:blip>
          <a:stretch/>
        </p:blipFill>
        <p:spPr bwMode="auto">
          <a:xfrm>
            <a:off x="4871864" y="3645024"/>
            <a:ext cx="4896544" cy="2808312"/>
          </a:xfrm>
          <a:prstGeom prst="rect">
            <a:avLst/>
          </a:prstGeom>
          <a:noFill/>
          <a:ln w="9525" cap="flat" cmpd="sng">
            <a:solidFill>
              <a:srgbClr val="002060"/>
            </a:solidFill>
            <a:prstDash val="solid"/>
            <a:round/>
            <a:headEnd type="none" w="sm" len="sm"/>
            <a:tailEnd type="none" w="sm" len="sm"/>
          </a:ln>
        </p:spPr>
      </p:pic>
    </p:spTree>
  </p:cSld>
  <p:clrMapOvr>
    <a:masterClrMapping/>
  </p:clrMapOvr>
  <mc:AlternateContent xmlns:mc="http://schemas.openxmlformats.org/markup-compatibility/2006">
    <mc:Choice xmlns:p14="http://schemas.microsoft.com/office/powerpoint/2010/main" Requires="p14">
      <p:transition spd="slow" p14:dur="2000" advClick="1">
        <p:fade thruBlk="0"/>
      </p:transition>
    </mc:Choice>
    <mc:Fallback>
      <p:transition spd="slow" advClick="1">
        <p:fade thruBlk="0"/>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14" name="Google Shape;114;p16"/>
          <p:cNvSpPr txBox="1">
            <a:spLocks noGrp="1"/>
          </p:cNvSpPr>
          <p:nvPr>
            <p:ph type="title"/>
          </p:nvPr>
        </p:nvSpPr>
        <p:spPr bwMode="auto">
          <a:xfrm>
            <a:off x="1981201" y="273050"/>
            <a:ext cx="3008313" cy="1162050"/>
          </a:xfrm>
          <a:prstGeom prst="rect">
            <a:avLst/>
          </a:prstGeom>
          <a:noFill/>
          <a:ln>
            <a:noFill/>
          </a:ln>
        </p:spPr>
        <p:txBody>
          <a:bodyPr spcFirstLastPara="1" vert="horz" wrap="square" lIns="91425" tIns="45700" rIns="91425" bIns="45700" rtlCol="0" anchor="b" anchorCtr="0">
            <a:normAutofit/>
          </a:bodyPr>
          <a:lstStyle/>
          <a:p>
            <a:pPr>
              <a:spcBef>
                <a:spcPts val="0"/>
              </a:spcBef>
              <a:buClr>
                <a:schemeClr val="dk1"/>
              </a:buClr>
              <a:buSzPts val="2000"/>
              <a:defRPr/>
            </a:pPr>
            <a:endParaRPr/>
          </a:p>
        </p:txBody>
      </p:sp>
      <p:sp>
        <p:nvSpPr>
          <p:cNvPr id="115" name="Google Shape;115;p16"/>
          <p:cNvSpPr txBox="1">
            <a:spLocks noGrp="1"/>
          </p:cNvSpPr>
          <p:nvPr>
            <p:ph type="body" idx="1"/>
          </p:nvPr>
        </p:nvSpPr>
        <p:spPr bwMode="auto">
          <a:xfrm>
            <a:off x="5099050" y="764704"/>
            <a:ext cx="5101406" cy="2088232"/>
          </a:xfrm>
          <a:prstGeom prst="rect">
            <a:avLst/>
          </a:prstGeom>
          <a:noFill/>
          <a:ln>
            <a:noFill/>
          </a:ln>
        </p:spPr>
        <p:txBody>
          <a:bodyPr spcFirstLastPara="1" vert="horz" wrap="square" lIns="91425" tIns="45700" rIns="91425" bIns="45700" rtlCol="0" anchor="t" anchorCtr="0">
            <a:normAutofit/>
          </a:bodyPr>
          <a:lstStyle/>
          <a:p>
            <a:pPr marL="342900" indent="-342900">
              <a:spcBef>
                <a:spcPts val="0"/>
              </a:spcBef>
              <a:buClr>
                <a:schemeClr val="dk1"/>
              </a:buClr>
              <a:buSzPts val="2400"/>
              <a:defRPr/>
            </a:pPr>
            <a:r>
              <a:rPr lang="ru-RU" sz="2400" b="1" i="1"/>
              <a:t>На пути им встретилась высокая гора, которая сказала, что даст пройти только тем, у кого диагонали  не равны.</a:t>
            </a:r>
            <a:endParaRPr sz="2400" b="1" i="1"/>
          </a:p>
        </p:txBody>
      </p:sp>
      <p:sp>
        <p:nvSpPr>
          <p:cNvPr id="116" name="Google Shape;116;p16"/>
          <p:cNvSpPr txBox="1">
            <a:spLocks noGrp="1"/>
          </p:cNvSpPr>
          <p:nvPr>
            <p:ph type="body" idx="2"/>
          </p:nvPr>
        </p:nvSpPr>
        <p:spPr bwMode="auto">
          <a:xfrm>
            <a:off x="1991544" y="1484785"/>
            <a:ext cx="3024336" cy="5373216"/>
          </a:xfrm>
          <a:prstGeom prst="rect">
            <a:avLst/>
          </a:prstGeom>
          <a:noFill/>
          <a:ln>
            <a:noFill/>
          </a:ln>
        </p:spPr>
        <p:txBody>
          <a:bodyPr spcFirstLastPara="1" vert="horz" wrap="square" lIns="91425" tIns="45700" rIns="91425" bIns="45700" rtlCol="0" anchor="t" anchorCtr="0">
            <a:normAutofit/>
          </a:bodyPr>
          <a:lstStyle/>
          <a:p>
            <a:pPr>
              <a:spcBef>
                <a:spcPts val="0"/>
              </a:spcBef>
              <a:buClr>
                <a:schemeClr val="dk1"/>
              </a:buClr>
              <a:buSzPts val="1400"/>
              <a:defRPr/>
            </a:pPr>
            <a:endParaRPr/>
          </a:p>
        </p:txBody>
      </p:sp>
      <p:sp>
        <p:nvSpPr>
          <p:cNvPr id="117" name="Google Shape;117;p16"/>
          <p:cNvSpPr/>
          <p:nvPr/>
        </p:nvSpPr>
        <p:spPr bwMode="auto">
          <a:xfrm>
            <a:off x="2999656" y="1772816"/>
            <a:ext cx="914400" cy="914400"/>
          </a:xfrm>
          <a:prstGeom prst="rect">
            <a:avLst/>
          </a:prstGeom>
          <a:solidFill>
            <a:schemeClr val="accent6"/>
          </a:solidFill>
          <a:ln w="25400" cap="flat" cmpd="sng">
            <a:solidFill>
              <a:srgbClr val="1D1B10"/>
            </a:solidFill>
            <a:prstDash val="solid"/>
            <a:round/>
            <a:headEnd type="none" w="sm" len="sm"/>
            <a:tailEnd type="none" w="sm" len="sm"/>
          </a:ln>
        </p:spPr>
        <p:txBody>
          <a:bodyPr spcFirstLastPara="1" wrap="square" lIns="91425" tIns="45700" rIns="91425" bIns="45700" anchor="ctr" anchorCtr="0">
            <a:noAutofit/>
          </a:bodyPr>
          <a:lstStyle/>
          <a:p>
            <a:pPr algn="ctr">
              <a:defRPr/>
            </a:pPr>
            <a:endParaRPr>
              <a:solidFill>
                <a:schemeClr val="lt1"/>
              </a:solidFill>
              <a:latin typeface="Calibri"/>
              <a:ea typeface="Calibri"/>
              <a:cs typeface="Calibri"/>
            </a:endParaRPr>
          </a:p>
        </p:txBody>
      </p:sp>
      <p:sp>
        <p:nvSpPr>
          <p:cNvPr id="118" name="Google Shape;118;p16"/>
          <p:cNvSpPr/>
          <p:nvPr/>
        </p:nvSpPr>
        <p:spPr bwMode="auto">
          <a:xfrm>
            <a:off x="2567608" y="2852936"/>
            <a:ext cx="1728192" cy="792087"/>
          </a:xfrm>
          <a:prstGeom prst="rect">
            <a:avLst/>
          </a:prstGeom>
          <a:gradFill>
            <a:gsLst>
              <a:gs pos="0">
                <a:srgbClr val="29859E"/>
              </a:gs>
              <a:gs pos="80000">
                <a:srgbClr val="36B0D0"/>
              </a:gs>
              <a:gs pos="100000">
                <a:srgbClr val="33B3D5"/>
              </a:gs>
            </a:gsLst>
            <a:lin ang="16200000" scaled="0"/>
          </a:gradFill>
          <a:ln w="9525" cap="flat" cmpd="sng">
            <a:solidFill>
              <a:srgbClr val="1D1B1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defRPr/>
            </a:pPr>
            <a:endParaRPr>
              <a:solidFill>
                <a:schemeClr val="lt1"/>
              </a:solidFill>
              <a:latin typeface="Calibri"/>
              <a:ea typeface="Calibri"/>
              <a:cs typeface="Calibri"/>
            </a:endParaRPr>
          </a:p>
        </p:txBody>
      </p:sp>
      <p:sp>
        <p:nvSpPr>
          <p:cNvPr id="119" name="Google Shape;119;p16"/>
          <p:cNvSpPr/>
          <p:nvPr/>
        </p:nvSpPr>
        <p:spPr bwMode="auto">
          <a:xfrm>
            <a:off x="2927648" y="3861048"/>
            <a:ext cx="914400" cy="1368152"/>
          </a:xfrm>
          <a:prstGeom prst="diamond">
            <a:avLst/>
          </a:prstGeom>
          <a:gradFill>
            <a:gsLst>
              <a:gs pos="0">
                <a:srgbClr val="5D427D"/>
              </a:gs>
              <a:gs pos="80000">
                <a:srgbClr val="7A57A5"/>
              </a:gs>
              <a:gs pos="100000">
                <a:srgbClr val="7A56A7"/>
              </a:gs>
            </a:gsLst>
            <a:lin ang="16200000" scaled="0"/>
          </a:gradFill>
          <a:ln w="9525" cap="flat" cmpd="sng">
            <a:solidFill>
              <a:srgbClr val="1D1B1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defRPr/>
            </a:pPr>
            <a:endParaRPr>
              <a:solidFill>
                <a:schemeClr val="lt1"/>
              </a:solidFill>
              <a:latin typeface="Calibri"/>
              <a:ea typeface="Calibri"/>
              <a:cs typeface="Calibri"/>
            </a:endParaRPr>
          </a:p>
        </p:txBody>
      </p:sp>
      <p:sp>
        <p:nvSpPr>
          <p:cNvPr id="120" name="Google Shape;120;p16"/>
          <p:cNvSpPr/>
          <p:nvPr/>
        </p:nvSpPr>
        <p:spPr bwMode="auto">
          <a:xfrm>
            <a:off x="2495600" y="5445224"/>
            <a:ext cx="1800200" cy="914400"/>
          </a:xfrm>
          <a:prstGeom prst="parallelogram">
            <a:avLst>
              <a:gd name="adj" fmla="val 25000"/>
            </a:avLst>
          </a:prstGeom>
          <a:gradFill>
            <a:gsLst>
              <a:gs pos="0">
                <a:srgbClr val="759336"/>
              </a:gs>
              <a:gs pos="80000">
                <a:srgbClr val="99C247"/>
              </a:gs>
              <a:gs pos="100000">
                <a:srgbClr val="9BC545"/>
              </a:gs>
            </a:gsLst>
            <a:lin ang="16200000" scaled="0"/>
          </a:gradFill>
          <a:ln w="9525" cap="flat" cmpd="sng">
            <a:solidFill>
              <a:srgbClr val="1D1B1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defRPr/>
            </a:pPr>
            <a:endParaRPr>
              <a:solidFill>
                <a:schemeClr val="lt1"/>
              </a:solidFill>
              <a:latin typeface="Calibri"/>
              <a:ea typeface="Calibri"/>
              <a:cs typeface="Calibri"/>
            </a:endParaRPr>
          </a:p>
        </p:txBody>
      </p:sp>
      <p:pic>
        <p:nvPicPr>
          <p:cNvPr id="121" name="Google Shape;121;p16" descr="загруженное.jpg"/>
          <p:cNvPicPr/>
          <p:nvPr/>
        </p:nvPicPr>
        <p:blipFill>
          <a:blip r:embed="rId2">
            <a:alphaModFix/>
          </a:blip>
          <a:stretch/>
        </p:blipFill>
        <p:spPr bwMode="auto">
          <a:xfrm>
            <a:off x="5591944" y="3429001"/>
            <a:ext cx="4478328" cy="3076495"/>
          </a:xfrm>
          <a:prstGeom prst="rect">
            <a:avLst/>
          </a:prstGeom>
          <a:noFill/>
          <a:ln w="9525" cap="flat" cmpd="sng">
            <a:solidFill>
              <a:schemeClr val="dk1"/>
            </a:solidFill>
            <a:prstDash val="solid"/>
            <a:round/>
            <a:headEnd type="none" w="sm" len="sm"/>
            <a:tailEnd type="none" w="sm" len="sm"/>
          </a:ln>
        </p:spPr>
      </p:pic>
    </p:spTree>
  </p:cSld>
  <p:clrMapOvr>
    <a:masterClrMapping/>
  </p:clrMapOvr>
  <mc:AlternateContent xmlns:mc="http://schemas.openxmlformats.org/markup-compatibility/2006">
    <mc:Choice xmlns:p14="http://schemas.microsoft.com/office/powerpoint/2010/main" Requires="p14">
      <p:transition spd="slow" p14:dur="2000" advClick="1">
        <p:fade thruBlk="0"/>
      </p:transition>
    </mc:Choice>
    <mc:Fallback>
      <p:transition spd="slow" advClick="1">
        <p:fade thruBlk="0"/>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126" name="Google Shape;126;p17"/>
          <p:cNvSpPr txBox="1">
            <a:spLocks noGrp="1"/>
          </p:cNvSpPr>
          <p:nvPr>
            <p:ph type="title"/>
          </p:nvPr>
        </p:nvSpPr>
        <p:spPr bwMode="auto">
          <a:xfrm>
            <a:off x="1981201" y="273050"/>
            <a:ext cx="3008313" cy="1162050"/>
          </a:xfrm>
          <a:prstGeom prst="rect">
            <a:avLst/>
          </a:prstGeom>
          <a:noFill/>
          <a:ln>
            <a:noFill/>
          </a:ln>
        </p:spPr>
        <p:txBody>
          <a:bodyPr spcFirstLastPara="1" vert="horz" wrap="square" lIns="91425" tIns="45700" rIns="91425" bIns="45700" rtlCol="0" anchor="b" anchorCtr="0">
            <a:normAutofit/>
          </a:bodyPr>
          <a:lstStyle/>
          <a:p>
            <a:pPr>
              <a:spcBef>
                <a:spcPts val="0"/>
              </a:spcBef>
              <a:buClr>
                <a:schemeClr val="dk1"/>
              </a:buClr>
              <a:buSzPts val="2000"/>
              <a:defRPr/>
            </a:pPr>
            <a:endParaRPr/>
          </a:p>
        </p:txBody>
      </p:sp>
      <p:sp>
        <p:nvSpPr>
          <p:cNvPr id="127" name="Google Shape;127;p17"/>
          <p:cNvSpPr txBox="1">
            <a:spLocks noGrp="1"/>
          </p:cNvSpPr>
          <p:nvPr>
            <p:ph type="body" idx="1"/>
          </p:nvPr>
        </p:nvSpPr>
        <p:spPr bwMode="auto">
          <a:xfrm>
            <a:off x="5099050" y="273051"/>
            <a:ext cx="5111750" cy="5853113"/>
          </a:xfrm>
          <a:prstGeom prst="rect">
            <a:avLst/>
          </a:prstGeom>
          <a:noFill/>
          <a:ln>
            <a:noFill/>
          </a:ln>
        </p:spPr>
        <p:txBody>
          <a:bodyPr spcFirstLastPara="1" vert="horz" wrap="square" lIns="91425" tIns="45700" rIns="91425" bIns="45700" rtlCol="0" anchor="t" anchorCtr="0">
            <a:normAutofit/>
          </a:bodyPr>
          <a:lstStyle/>
          <a:p>
            <a:pPr marL="342900" indent="-342900">
              <a:spcBef>
                <a:spcPts val="0"/>
              </a:spcBef>
              <a:buClr>
                <a:schemeClr val="dk1"/>
              </a:buClr>
              <a:buSzPts val="2400"/>
              <a:defRPr/>
            </a:pPr>
            <a:r>
              <a:rPr lang="ru-RU" sz="2400" b="1" i="1"/>
              <a:t>Оставшиеся фигуры продолжили путь  и дошли до обрыва, где был узкий мост. Мост сказал, что пропустит того, у кого диагонали пересекаются не под прямым углом. По мосту прошёл только один четырёхугольник. </a:t>
            </a:r>
            <a:endParaRPr sz="2400" b="1" i="1">
              <a:solidFill>
                <a:srgbClr val="D99593"/>
              </a:solidFill>
            </a:endParaRPr>
          </a:p>
          <a:p>
            <a:pPr marL="342900" indent="-342900">
              <a:spcBef>
                <a:spcPts val="480"/>
              </a:spcBef>
              <a:buClr>
                <a:srgbClr val="953734"/>
              </a:buClr>
              <a:buSzPts val="2400"/>
              <a:defRPr/>
            </a:pPr>
            <a:r>
              <a:rPr lang="ru-RU" sz="2400" b="1" i="1">
                <a:solidFill>
                  <a:srgbClr val="953734"/>
                </a:solidFill>
              </a:rPr>
              <a:t>Кто же стал королём?</a:t>
            </a:r>
            <a:endParaRPr sz="2400" b="1" i="1">
              <a:solidFill>
                <a:srgbClr val="953734"/>
              </a:solidFill>
            </a:endParaRPr>
          </a:p>
        </p:txBody>
      </p:sp>
      <p:pic>
        <p:nvPicPr>
          <p:cNvPr id="131" name="Google Shape;131;p17" descr="interes_f8-3.jpg"/>
          <p:cNvPicPr/>
          <p:nvPr/>
        </p:nvPicPr>
        <p:blipFill>
          <a:blip r:embed="rId2">
            <a:alphaModFix/>
          </a:blip>
          <a:stretch/>
        </p:blipFill>
        <p:spPr bwMode="auto">
          <a:xfrm>
            <a:off x="5807968" y="3861049"/>
            <a:ext cx="4320480" cy="2736303"/>
          </a:xfrm>
          <a:prstGeom prst="rect">
            <a:avLst/>
          </a:prstGeom>
          <a:noFill/>
          <a:ln w="9525" cap="flat" cmpd="sng">
            <a:solidFill>
              <a:srgbClr val="0C0C0C"/>
            </a:solidFill>
            <a:prstDash val="solid"/>
            <a:round/>
            <a:headEnd type="none" w="sm" len="sm"/>
            <a:tailEnd type="none" w="sm" len="sm"/>
          </a:ln>
        </p:spPr>
      </p:pic>
      <p:sp>
        <p:nvSpPr>
          <p:cNvPr id="2" name="Google Shape;119;p16"/>
          <p:cNvSpPr>
            <a:spLocks noGrp="1"/>
          </p:cNvSpPr>
          <p:nvPr>
            <p:ph type="body" idx="2"/>
          </p:nvPr>
        </p:nvSpPr>
        <p:spPr bwMode="auto">
          <a:xfrm>
            <a:off x="2456305" y="1552058"/>
            <a:ext cx="1725318" cy="2201235"/>
          </a:xfrm>
          <a:prstGeom prst="diamond">
            <a:avLst/>
          </a:prstGeom>
          <a:gradFill>
            <a:gsLst>
              <a:gs pos="0">
                <a:srgbClr val="5D427D"/>
              </a:gs>
              <a:gs pos="80000">
                <a:srgbClr val="7A57A5"/>
              </a:gs>
              <a:gs pos="100000">
                <a:srgbClr val="7A56A7"/>
              </a:gs>
            </a:gsLst>
            <a:lin ang="16200000" scaled="0"/>
          </a:gradFill>
          <a:ln w="9525" cap="flat" cmpd="sng">
            <a:solidFill>
              <a:srgbClr val="1D1B1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defRPr/>
            </a:pPr>
            <a:endParaRPr lang="ru-RU"/>
          </a:p>
        </p:txBody>
      </p:sp>
      <p:sp>
        <p:nvSpPr>
          <p:cNvPr id="3" name="Google Shape;120;p16"/>
          <p:cNvSpPr/>
          <p:nvPr/>
        </p:nvSpPr>
        <p:spPr bwMode="auto">
          <a:xfrm>
            <a:off x="2418864" y="4116154"/>
            <a:ext cx="1800200" cy="914400"/>
          </a:xfrm>
          <a:prstGeom prst="parallelogram">
            <a:avLst>
              <a:gd name="adj" fmla="val 25000"/>
            </a:avLst>
          </a:prstGeom>
          <a:gradFill>
            <a:gsLst>
              <a:gs pos="0">
                <a:srgbClr val="759336"/>
              </a:gs>
              <a:gs pos="80000">
                <a:srgbClr val="99C247"/>
              </a:gs>
              <a:gs pos="100000">
                <a:srgbClr val="9BC545"/>
              </a:gs>
            </a:gsLst>
            <a:lin ang="16200000" scaled="0"/>
          </a:gradFill>
          <a:ln w="9525" cap="flat" cmpd="sng">
            <a:solidFill>
              <a:srgbClr val="1D1B1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defRPr/>
            </a:pPr>
            <a:endParaRPr>
              <a:solidFill>
                <a:schemeClr val="lt1"/>
              </a:solidFill>
              <a:latin typeface="Calibri"/>
              <a:ea typeface="Calibri"/>
              <a:cs typeface="Calibri"/>
            </a:endParaRPr>
          </a:p>
        </p:txBody>
      </p:sp>
    </p:spTree>
  </p:cSld>
  <p:clrMapOvr>
    <a:masterClrMapping/>
  </p:clrMapOvr>
  <mc:AlternateContent xmlns:mc="http://schemas.openxmlformats.org/markup-compatibility/2006">
    <mc:Choice xmlns:p14="http://schemas.microsoft.com/office/powerpoint/2010/main" Requires="p14">
      <p:transition spd="slow" p14:dur="2000" advClick="1">
        <p:fade thruBlk="0"/>
      </p:transition>
    </mc:Choice>
    <mc:Fallback>
      <p:transition spd="slow" advClick="1">
        <p:fade thruBlk="0"/>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solidFill>
          <a:schemeClr val="bg1"/>
        </a:solidFill>
      </p:bgPr>
    </p:bg>
    <p:spTree>
      <p:nvGrpSpPr>
        <p:cNvPr id="1" name=""/>
        <p:cNvGrpSpPr/>
        <p:nvPr/>
      </p:nvGrpSpPr>
      <p:grpSpPr bwMode="auto">
        <a:xfrm>
          <a:off x="0" y="0"/>
          <a:ext cx="0" cy="0"/>
          <a:chOff x="0" y="0"/>
          <a:chExt cx="0" cy="0"/>
        </a:xfrm>
      </p:grpSpPr>
      <p:pic>
        <p:nvPicPr>
          <p:cNvPr id="7" name="Рисунок 6" descr="Изображение выглядит как человек, одежда, Человеческое лицо, в помещении&#10;&#10;Автоматически созданное описание"/>
          <p:cNvPicPr>
            <a:picLocks noChangeAspect="1"/>
          </p:cNvPicPr>
          <p:nvPr/>
        </p:nvPicPr>
        <p:blipFill>
          <a:blip r:embed="rId2"/>
          <a:srcRect l="34203" t="0" r="0" b="0"/>
          <a:stretch/>
        </p:blipFill>
        <p:spPr bwMode="auto">
          <a:xfrm>
            <a:off x="20" y="1"/>
            <a:ext cx="6016469" cy="6858001"/>
          </a:xfrm>
          <a:custGeom>
            <a:avLst/>
            <a:gdLst/>
            <a:ahLst/>
            <a:cxnLst/>
            <a:rect l="l" t="t" r="r" b="b"/>
            <a:pathLst>
              <a:path w="6016489" h="6858001" fill="norm" stroke="1" extrusionOk="0">
                <a:moveTo>
                  <a:pt x="0" y="0"/>
                </a:moveTo>
                <a:lnTo>
                  <a:pt x="6016489" y="0"/>
                </a:lnTo>
                <a:lnTo>
                  <a:pt x="6016489" y="3"/>
                </a:lnTo>
                <a:lnTo>
                  <a:pt x="4217356" y="3"/>
                </a:lnTo>
                <a:lnTo>
                  <a:pt x="4429187" y="675864"/>
                </a:lnTo>
                <a:lnTo>
                  <a:pt x="4426326" y="675864"/>
                </a:lnTo>
                <a:lnTo>
                  <a:pt x="5659819" y="4611414"/>
                </a:lnTo>
                <a:lnTo>
                  <a:pt x="3962482" y="6858000"/>
                </a:lnTo>
                <a:lnTo>
                  <a:pt x="6016489" y="6858000"/>
                </a:lnTo>
                <a:lnTo>
                  <a:pt x="6016489" y="6858001"/>
                </a:lnTo>
                <a:lnTo>
                  <a:pt x="0" y="6858001"/>
                </a:lnTo>
                <a:close/>
              </a:path>
            </a:pathLst>
          </a:custGeom>
        </p:spPr>
      </p:pic>
      <p:pic>
        <p:nvPicPr>
          <p:cNvPr id="5" name="Рисунок 4" descr="Изображение выглядит как одежда, человек, Человеческое лицо, стол&#10;&#10;Автоматически созданное описание"/>
          <p:cNvPicPr>
            <a:picLocks noChangeAspect="1"/>
          </p:cNvPicPr>
          <p:nvPr/>
        </p:nvPicPr>
        <p:blipFill>
          <a:blip r:embed="rId3"/>
          <a:srcRect l="0" t="0" r="-3" b="29835"/>
          <a:stretch/>
        </p:blipFill>
        <p:spPr bwMode="auto">
          <a:xfrm>
            <a:off x="4307056" y="10"/>
            <a:ext cx="4831627" cy="4520001"/>
          </a:xfrm>
          <a:custGeom>
            <a:avLst/>
            <a:gdLst/>
            <a:ahLst/>
            <a:cxnLst/>
            <a:rect l="l" t="t" r="r" b="b"/>
            <a:pathLst>
              <a:path w="4831627" h="4520011" fill="norm" stroke="1" extrusionOk="0">
                <a:moveTo>
                  <a:pt x="0" y="0"/>
                </a:moveTo>
                <a:lnTo>
                  <a:pt x="4831627" y="0"/>
                </a:lnTo>
                <a:lnTo>
                  <a:pt x="1416677" y="4520011"/>
                </a:lnTo>
                <a:close/>
              </a:path>
            </a:pathLst>
          </a:custGeom>
        </p:spPr>
      </p:pic>
      <p:pic>
        <p:nvPicPr>
          <p:cNvPr id="3" name="Рисунок 2" descr="Изображение выглядит как одежда, человек, Человеческое лицо, стол&#10;&#10;Автоматически созданное описание"/>
          <p:cNvPicPr>
            <a:picLocks noChangeAspect="1"/>
          </p:cNvPicPr>
          <p:nvPr/>
        </p:nvPicPr>
        <p:blipFill>
          <a:blip r:embed="rId4"/>
          <a:srcRect l="9393" t="0" r="1768" b="0"/>
          <a:stretch/>
        </p:blipFill>
        <p:spPr bwMode="auto">
          <a:xfrm>
            <a:off x="4068531" y="-1"/>
            <a:ext cx="8123469" cy="6858000"/>
          </a:xfrm>
          <a:custGeom>
            <a:avLst/>
            <a:gdLst/>
            <a:ahLst/>
            <a:cxnLst/>
            <a:rect l="l" t="t" r="r" b="b"/>
            <a:pathLst>
              <a:path w="8123469" h="6858000" fill="norm" stroke="1" extrusionOk="0">
                <a:moveTo>
                  <a:pt x="5181344" y="0"/>
                </a:moveTo>
                <a:lnTo>
                  <a:pt x="8123469" y="0"/>
                </a:lnTo>
                <a:lnTo>
                  <a:pt x="8123469" y="6858000"/>
                </a:lnTo>
                <a:lnTo>
                  <a:pt x="0" y="6858000"/>
                </a:lnTo>
                <a:close/>
              </a:path>
            </a:pathLst>
          </a:custGeom>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solidFill>
          <a:schemeClr val="bg1"/>
        </a:solidFill>
      </p:bgPr>
    </p:bg>
    <p:spTree>
      <p:nvGrpSpPr>
        <p:cNvPr id="1" name=""/>
        <p:cNvGrpSpPr/>
        <p:nvPr/>
      </p:nvGrpSpPr>
      <p:grpSpPr bwMode="auto">
        <a:xfrm>
          <a:off x="0" y="0"/>
          <a:ext cx="0" cy="0"/>
          <a:chOff x="0" y="0"/>
          <a:chExt cx="0" cy="0"/>
        </a:xfrm>
      </p:grpSpPr>
      <p:sp useBgFill="1">
        <p:nvSpPr>
          <p:cNvPr id="2055" name="Rectangle 2054"/>
          <p:cNvSpPr>
            <a:spLocks noAdjustHandles="1" noChangeArrowheads="1" noChangeAspect="1" noChangeShapeType="1" noEditPoints="1" noGrp="1" noMove="1" noResize="1" noRot="1" noTextEdit="1"/>
          </p:cNvSpPr>
          <p:nvPr/>
        </p:nvSpPr>
        <p:spPr bwMode="auto">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pic>
        <p:nvPicPr>
          <p:cNvPr id="2050" name="Picture 2"/>
          <p:cNvPicPr>
            <a:picLocks noChangeAspect="1" noChangeArrowheads="1"/>
          </p:cNvPicPr>
          <p:nvPr/>
        </p:nvPicPr>
        <p:blipFill>
          <a:blip r:embed="rId2"/>
          <a:srcRect l="0" t="0" r="5882" b="-1"/>
          <a:stretch/>
        </p:blipFill>
        <p:spPr bwMode="auto">
          <a:xfrm>
            <a:off x="1" y="10"/>
            <a:ext cx="9669642" cy="6857990"/>
          </a:xfrm>
          <a:prstGeom prst="rect">
            <a:avLst/>
          </a:prstGeom>
          <a:noFill/>
        </p:spPr>
      </p:pic>
      <p:sp>
        <p:nvSpPr>
          <p:cNvPr id="2057" name="Rectangle 2056"/>
          <p:cNvSpPr>
            <a:spLocks noAdjustHandles="1" noChangeArrowheads="1" noChangeAspect="1" noChangeShapeType="1" noEditPoints="1" noGrp="1" noMove="1" noResize="1" noRot="1" noTextEdit="1"/>
          </p:cNvSpPr>
          <p:nvPr/>
        </p:nvSpPr>
        <p:spPr bwMode="auto">
          <a:xfrm flipH="1">
            <a:off x="5125019" y="0"/>
            <a:ext cx="7066977" cy="6858000"/>
          </a:xfrm>
          <a:prstGeom prst="rect">
            <a:avLst/>
          </a:prstGeom>
          <a:gradFill>
            <a:gsLst>
              <a:gs pos="0">
                <a:schemeClr val="bg1">
                  <a:alpha val="0"/>
                </a:schemeClr>
              </a:gs>
              <a:gs pos="19000">
                <a:schemeClr val="bg1">
                  <a:alpha val="38000"/>
                </a:schemeClr>
              </a:gs>
              <a:gs pos="35000">
                <a:schemeClr val="bg1">
                  <a:alpha val="77000"/>
                </a:schemeClr>
              </a:gs>
              <a:gs pos="48000">
                <a:schemeClr val="bg1"/>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3" name="TextBox 2"/>
          <p:cNvSpPr txBox="1"/>
          <p:nvPr/>
        </p:nvSpPr>
        <p:spPr bwMode="auto">
          <a:xfrm>
            <a:off x="7760072" y="467178"/>
            <a:ext cx="3822189" cy="3742762"/>
          </a:xfrm>
          <a:prstGeom prst="rect">
            <a:avLst/>
          </a:prstGeom>
        </p:spPr>
        <p:txBody>
          <a:bodyPr vert="horz" lIns="91440" tIns="45720" rIns="91440" bIns="45720" rtlCol="0">
            <a:noAutofit/>
          </a:bodyPr>
          <a:lstStyle/>
          <a:p>
            <a:pPr indent="-228600">
              <a:lnSpc>
                <a:spcPct val="90000"/>
              </a:lnSpc>
              <a:spcAft>
                <a:spcPts val="600"/>
              </a:spcAft>
              <a:buFont typeface="Arial"/>
              <a:buChar char="•"/>
              <a:defRPr/>
            </a:pPr>
            <a:r>
              <a:rPr lang="en-US" sz="2400">
                <a:latin typeface="Arial"/>
                <a:cs typeface="Arial"/>
              </a:rPr>
              <a:t>У </a:t>
            </a:r>
            <a:r>
              <a:rPr lang="en-US" sz="2400">
                <a:latin typeface="Arial"/>
                <a:cs typeface="Arial"/>
              </a:rPr>
              <a:t>каждого</a:t>
            </a:r>
            <a:r>
              <a:rPr lang="en-US" sz="2400">
                <a:latin typeface="Arial"/>
                <a:cs typeface="Arial"/>
              </a:rPr>
              <a:t> </a:t>
            </a:r>
            <a:r>
              <a:rPr lang="en-US" sz="2400">
                <a:latin typeface="Arial"/>
                <a:cs typeface="Arial"/>
              </a:rPr>
              <a:t>ребенка</a:t>
            </a:r>
            <a:r>
              <a:rPr lang="en-US" sz="2400">
                <a:latin typeface="Arial"/>
                <a:cs typeface="Arial"/>
              </a:rPr>
              <a:t> </a:t>
            </a:r>
            <a:r>
              <a:rPr lang="en-US" sz="2400">
                <a:latin typeface="Arial"/>
                <a:cs typeface="Arial"/>
              </a:rPr>
              <a:t>есть</a:t>
            </a:r>
            <a:r>
              <a:rPr lang="en-US" sz="2400">
                <a:latin typeface="Arial"/>
                <a:cs typeface="Arial"/>
              </a:rPr>
              <a:t> </a:t>
            </a:r>
            <a:r>
              <a:rPr lang="en-US" sz="2400">
                <a:latin typeface="Arial"/>
                <a:cs typeface="Arial"/>
              </a:rPr>
              <a:t>способности</a:t>
            </a:r>
            <a:r>
              <a:rPr lang="en-US" sz="2400">
                <a:latin typeface="Arial"/>
                <a:cs typeface="Arial"/>
              </a:rPr>
              <a:t> и </a:t>
            </a:r>
            <a:r>
              <a:rPr lang="en-US" sz="2400">
                <a:latin typeface="Arial"/>
                <a:cs typeface="Arial"/>
              </a:rPr>
              <a:t>таланты</a:t>
            </a:r>
            <a:r>
              <a:rPr lang="en-US" sz="2400">
                <a:latin typeface="Arial"/>
                <a:cs typeface="Arial"/>
              </a:rPr>
              <a:t>. </a:t>
            </a:r>
            <a:r>
              <a:rPr lang="en-US" sz="2400">
                <a:latin typeface="Arial"/>
                <a:cs typeface="Arial"/>
              </a:rPr>
              <a:t>Дети</a:t>
            </a:r>
            <a:r>
              <a:rPr lang="en-US" sz="2400">
                <a:latin typeface="Arial"/>
                <a:cs typeface="Arial"/>
              </a:rPr>
              <a:t> </a:t>
            </a:r>
            <a:r>
              <a:rPr lang="en-US" sz="2400">
                <a:latin typeface="Arial"/>
                <a:cs typeface="Arial"/>
              </a:rPr>
              <a:t>от</a:t>
            </a:r>
            <a:r>
              <a:rPr lang="en-US" sz="2400">
                <a:latin typeface="Arial"/>
                <a:cs typeface="Arial"/>
              </a:rPr>
              <a:t> </a:t>
            </a:r>
            <a:r>
              <a:rPr lang="en-US" sz="2400">
                <a:latin typeface="Arial"/>
                <a:cs typeface="Arial"/>
              </a:rPr>
              <a:t>природы</a:t>
            </a:r>
            <a:r>
              <a:rPr lang="en-US" sz="2400">
                <a:latin typeface="Arial"/>
                <a:cs typeface="Arial"/>
              </a:rPr>
              <a:t> </a:t>
            </a:r>
            <a:r>
              <a:rPr lang="en-US" sz="2400">
                <a:latin typeface="Arial"/>
                <a:cs typeface="Arial"/>
              </a:rPr>
              <a:t>любознательны</a:t>
            </a:r>
            <a:r>
              <a:rPr lang="en-US" sz="2400">
                <a:latin typeface="Arial"/>
                <a:cs typeface="Arial"/>
              </a:rPr>
              <a:t> и </a:t>
            </a:r>
            <a:r>
              <a:rPr lang="en-US" sz="2400">
                <a:latin typeface="Arial"/>
                <a:cs typeface="Arial"/>
              </a:rPr>
              <a:t>полны</a:t>
            </a:r>
            <a:r>
              <a:rPr lang="en-US" sz="2400">
                <a:latin typeface="Arial"/>
                <a:cs typeface="Arial"/>
              </a:rPr>
              <a:t> </a:t>
            </a:r>
            <a:r>
              <a:rPr lang="en-US" sz="2400">
                <a:latin typeface="Arial"/>
                <a:cs typeface="Arial"/>
              </a:rPr>
              <a:t>желания</a:t>
            </a:r>
            <a:r>
              <a:rPr lang="en-US" sz="2400">
                <a:latin typeface="Arial"/>
                <a:cs typeface="Arial"/>
              </a:rPr>
              <a:t> </a:t>
            </a:r>
            <a:r>
              <a:rPr lang="en-US" sz="2400">
                <a:latin typeface="Arial"/>
                <a:cs typeface="Arial"/>
              </a:rPr>
              <a:t>учиться</a:t>
            </a:r>
            <a:r>
              <a:rPr lang="en-US" sz="2400">
                <a:latin typeface="Arial"/>
                <a:cs typeface="Arial"/>
              </a:rPr>
              <a:t>. </a:t>
            </a:r>
            <a:r>
              <a:rPr lang="en-US" sz="2400">
                <a:latin typeface="Arial"/>
                <a:cs typeface="Arial"/>
              </a:rPr>
              <a:t>Задача</a:t>
            </a:r>
            <a:r>
              <a:rPr lang="en-US" sz="2400">
                <a:latin typeface="Arial"/>
                <a:cs typeface="Arial"/>
              </a:rPr>
              <a:t> </a:t>
            </a:r>
            <a:r>
              <a:rPr lang="en-US" sz="2400">
                <a:latin typeface="Arial"/>
                <a:cs typeface="Arial"/>
              </a:rPr>
              <a:t>педагога</a:t>
            </a:r>
            <a:r>
              <a:rPr lang="en-US" sz="2400">
                <a:latin typeface="Arial"/>
                <a:cs typeface="Arial"/>
              </a:rPr>
              <a:t>, </a:t>
            </a:r>
            <a:r>
              <a:rPr lang="en-US" sz="2400">
                <a:latin typeface="Arial"/>
                <a:cs typeface="Arial"/>
              </a:rPr>
              <a:t>используя</a:t>
            </a:r>
            <a:r>
              <a:rPr lang="en-US" sz="2400">
                <a:latin typeface="Arial"/>
                <a:cs typeface="Arial"/>
              </a:rPr>
              <a:t> </a:t>
            </a:r>
            <a:r>
              <a:rPr lang="en-US" sz="2400">
                <a:latin typeface="Arial"/>
                <a:cs typeface="Arial"/>
              </a:rPr>
              <a:t>разнообразные</a:t>
            </a:r>
            <a:r>
              <a:rPr lang="en-US" sz="2400">
                <a:latin typeface="Arial"/>
                <a:cs typeface="Arial"/>
              </a:rPr>
              <a:t> </a:t>
            </a:r>
            <a:r>
              <a:rPr lang="en-US" sz="2400">
                <a:latin typeface="Arial"/>
                <a:cs typeface="Arial"/>
              </a:rPr>
              <a:t>методы</a:t>
            </a:r>
            <a:r>
              <a:rPr lang="en-US" sz="2400">
                <a:latin typeface="Arial"/>
                <a:cs typeface="Arial"/>
              </a:rPr>
              <a:t> </a:t>
            </a:r>
            <a:r>
              <a:rPr lang="en-US" sz="2400">
                <a:latin typeface="Arial"/>
                <a:cs typeface="Arial"/>
              </a:rPr>
              <a:t>обучения</a:t>
            </a:r>
            <a:r>
              <a:rPr lang="en-US" sz="2400">
                <a:latin typeface="Arial"/>
                <a:cs typeface="Arial"/>
              </a:rPr>
              <a:t>, в </a:t>
            </a:r>
            <a:r>
              <a:rPr lang="en-US" sz="2400">
                <a:latin typeface="Arial"/>
                <a:cs typeface="Arial"/>
              </a:rPr>
              <a:t>том</a:t>
            </a:r>
            <a:r>
              <a:rPr lang="en-US" sz="2400">
                <a:latin typeface="Arial"/>
                <a:cs typeface="Arial"/>
              </a:rPr>
              <a:t> </a:t>
            </a:r>
            <a:r>
              <a:rPr lang="en-US" sz="2400">
                <a:latin typeface="Arial"/>
                <a:cs typeface="Arial"/>
              </a:rPr>
              <a:t>числе</a:t>
            </a:r>
            <a:r>
              <a:rPr lang="en-US" sz="2400">
                <a:latin typeface="Arial"/>
                <a:cs typeface="Arial"/>
              </a:rPr>
              <a:t> и </a:t>
            </a:r>
            <a:r>
              <a:rPr lang="en-US" sz="2400">
                <a:latin typeface="Arial"/>
                <a:cs typeface="Arial"/>
              </a:rPr>
              <a:t>игровые</a:t>
            </a:r>
            <a:r>
              <a:rPr lang="en-US" sz="2400">
                <a:latin typeface="Arial"/>
                <a:cs typeface="Arial"/>
              </a:rPr>
              <a:t>, </a:t>
            </a:r>
            <a:r>
              <a:rPr lang="en-US" sz="2400">
                <a:latin typeface="Arial"/>
                <a:cs typeface="Arial"/>
              </a:rPr>
              <a:t>систематически</a:t>
            </a:r>
            <a:r>
              <a:rPr lang="en-US" sz="2400">
                <a:latin typeface="Arial"/>
                <a:cs typeface="Arial"/>
              </a:rPr>
              <a:t>, </a:t>
            </a:r>
            <a:r>
              <a:rPr lang="en-US" sz="2400">
                <a:latin typeface="Arial"/>
                <a:cs typeface="Arial"/>
              </a:rPr>
              <a:t>целенаправленно</a:t>
            </a:r>
            <a:r>
              <a:rPr lang="en-US" sz="2400">
                <a:latin typeface="Arial"/>
                <a:cs typeface="Arial"/>
              </a:rPr>
              <a:t> </a:t>
            </a:r>
            <a:r>
              <a:rPr lang="en-US" sz="2400">
                <a:latin typeface="Arial"/>
                <a:cs typeface="Arial"/>
              </a:rPr>
              <a:t>развивать</a:t>
            </a:r>
            <a:r>
              <a:rPr lang="en-US" sz="2400">
                <a:latin typeface="Arial"/>
                <a:cs typeface="Arial"/>
              </a:rPr>
              <a:t> у </a:t>
            </a:r>
            <a:r>
              <a:rPr lang="en-US" sz="2400">
                <a:latin typeface="Arial"/>
                <a:cs typeface="Arial"/>
              </a:rPr>
              <a:t>детей</a:t>
            </a:r>
            <a:r>
              <a:rPr lang="en-US" sz="2400">
                <a:latin typeface="Arial"/>
                <a:cs typeface="Arial"/>
              </a:rPr>
              <a:t> </a:t>
            </a:r>
            <a:r>
              <a:rPr lang="en-US" sz="2400">
                <a:latin typeface="Arial"/>
                <a:cs typeface="Arial"/>
              </a:rPr>
              <a:t>подвижность</a:t>
            </a:r>
            <a:r>
              <a:rPr lang="en-US" sz="2400">
                <a:latin typeface="Arial"/>
                <a:cs typeface="Arial"/>
              </a:rPr>
              <a:t> и </a:t>
            </a:r>
            <a:r>
              <a:rPr lang="en-US" sz="2400">
                <a:latin typeface="Arial"/>
                <a:cs typeface="Arial"/>
              </a:rPr>
              <a:t>гибкость</a:t>
            </a:r>
            <a:r>
              <a:rPr lang="en-US" sz="2400">
                <a:latin typeface="Arial"/>
                <a:cs typeface="Arial"/>
              </a:rPr>
              <a:t> </a:t>
            </a:r>
            <a:r>
              <a:rPr lang="en-US" sz="2400">
                <a:latin typeface="Arial"/>
                <a:cs typeface="Arial"/>
              </a:rPr>
              <a:t>мышления</a:t>
            </a:r>
            <a:r>
              <a:rPr lang="en-US" sz="2400">
                <a:latin typeface="Arial"/>
                <a:cs typeface="Arial"/>
              </a:rPr>
              <a:t>. </a:t>
            </a:r>
            <a:endParaRPr lang="en-US" sz="2400">
              <a:latin typeface="Arial"/>
              <a:cs typeface="Aria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solidFill>
          <a:schemeClr val="bg1"/>
        </a:solidFill>
      </p:bgPr>
    </p:bg>
    <p:spTree>
      <p:nvGrpSpPr>
        <p:cNvPr id="1" name=""/>
        <p:cNvGrpSpPr/>
        <p:nvPr/>
      </p:nvGrpSpPr>
      <p:grpSpPr bwMode="auto">
        <a:xfrm>
          <a:off x="0" y="0"/>
          <a:ext cx="0" cy="0"/>
          <a:chOff x="0" y="0"/>
          <a:chExt cx="0" cy="0"/>
        </a:xfrm>
      </p:grpSpPr>
      <p:sp>
        <p:nvSpPr>
          <p:cNvPr id="13327" name="Rectangle 13326"/>
          <p:cNvSpPr>
            <a:spLocks noAdjustHandles="1" noChangeArrowheads="1" noChangeAspect="1" noChangeShapeType="1" noEditPoints="1" noGrp="1" noMove="1" noResize="1" noRot="1" noTextEdit="1"/>
          </p:cNvSpPr>
          <p:nvPr/>
        </p:nvSpPr>
        <p:spPr bwMode="auto">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13329" name="Rectangle 13328"/>
          <p:cNvSpPr>
            <a:spLocks noAdjustHandles="1" noChangeArrowheads="1" noChangeAspect="1" noChangeShapeType="1" noEditPoints="1" noGrp="1" noMove="1" noResize="1" noRot="1" noTextEdit="1"/>
          </p:cNvSpPr>
          <p:nvPr/>
        </p:nvSpPr>
        <p:spPr bwMode="auto">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pic>
        <p:nvPicPr>
          <p:cNvPr id="13320" name="Picture 8" descr="Изображение выглядит как текст, Упаковка и маркировка, игрушка, коробка&#10;&#10;Автоматически созданное описание"/>
          <p:cNvPicPr>
            <a:picLocks noChangeAspect="1" noChangeArrowheads="1"/>
          </p:cNvPicPr>
          <p:nvPr/>
        </p:nvPicPr>
        <p:blipFill>
          <a:blip r:embed="rId2"/>
          <a:stretch/>
        </p:blipFill>
        <p:spPr bwMode="auto">
          <a:xfrm>
            <a:off x="643467" y="1496428"/>
            <a:ext cx="5294716" cy="3865142"/>
          </a:xfrm>
          <a:prstGeom prst="rect">
            <a:avLst/>
          </a:prstGeom>
          <a:noFill/>
        </p:spPr>
      </p:pic>
      <p:cxnSp>
        <p:nvCxnSpPr>
          <p:cNvPr id="13331" name="Straight Connector 13330"/>
          <p:cNvCxnSpPr>
            <a:cxnSpLocks noAdjustHandles="1" noChangeArrowheads="1" noChangeAspect="1" noChangeShapeType="1" noEditPoints="1" noGrp="1" noMove="1" noResize="1" noRot="1"/>
          </p:cNvCxnSpPr>
          <p:nvPr/>
        </p:nvCxnSpPr>
        <p:spPr bwMode="auto">
          <a:xfrm>
            <a:off x="6079957"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13322" name="Picture 10" descr="Изображение выглядит как текст, графический дизайн&#10;&#10;Автоматически созданное описание"/>
          <p:cNvPicPr>
            <a:picLocks noChangeAspect="1" noChangeArrowheads="1"/>
          </p:cNvPicPr>
          <p:nvPr/>
        </p:nvPicPr>
        <p:blipFill>
          <a:blip r:embed="rId3"/>
          <a:stretch/>
        </p:blipFill>
        <p:spPr bwMode="auto">
          <a:xfrm>
            <a:off x="6253817" y="781642"/>
            <a:ext cx="5294715" cy="5294715"/>
          </a:xfrm>
          <a:prstGeom prst="rect">
            <a:avLst/>
          </a:prstGeom>
          <a:noFill/>
        </p:spPr>
      </p:pic>
      <p:sp>
        <p:nvSpPr>
          <p:cNvPr id="2" name="AutoShape 2" descr="Собрались все четырёхугольники на лесной поляне и стали обсуждать вопрос о"/>
          <p:cNvSpPr>
            <a:spLocks noChangeArrowheads="1" noChangeAspect="1"/>
          </p:cNvSpPr>
          <p:nvPr/>
        </p:nvSpPr>
        <p:spPr bwMode="auto">
          <a:xfrm>
            <a:off x="5943600" y="3276600"/>
            <a:ext cx="304800" cy="304800"/>
          </a:xfrm>
          <a:prstGeom prst="rect">
            <a:avLst/>
          </a:prstGeom>
          <a:noFill/>
        </p:spPr>
        <p:txBody>
          <a:bodyPr vert="horz" wrap="square" lIns="91440" tIns="45720" rIns="91440" bIns="45720" numCol="1" anchor="t" anchorCtr="0" compatLnSpc="1">
            <a:prstTxWarp prst="textNoShape"/>
          </a:bodyPr>
          <a:lstStyle/>
          <a:p>
            <a:pPr>
              <a:defRPr/>
            </a:pPr>
            <a:endParaRPr lang="ru-RU"/>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solidFill>
          <a:schemeClr val="bg1"/>
        </a:solidFill>
      </p:bgPr>
    </p:bg>
    <p:spTree>
      <p:nvGrpSpPr>
        <p:cNvPr id="1" name=""/>
        <p:cNvGrpSpPr/>
        <p:nvPr/>
      </p:nvGrpSpPr>
      <p:grpSpPr bwMode="auto">
        <a:xfrm>
          <a:off x="0" y="0"/>
          <a:ext cx="0" cy="0"/>
          <a:chOff x="0" y="0"/>
          <a:chExt cx="0" cy="0"/>
        </a:xfrm>
      </p:grpSpPr>
      <p:pic>
        <p:nvPicPr>
          <p:cNvPr id="14338" name="Picture 2"/>
          <p:cNvPicPr>
            <a:picLocks noChangeAspect="1" noChangeArrowheads="1"/>
          </p:cNvPicPr>
          <p:nvPr/>
        </p:nvPicPr>
        <p:blipFill>
          <a:blip r:embed="rId2"/>
          <a:srcRect l="0" t="19196" r="0" b="26212"/>
          <a:stretch/>
        </p:blipFill>
        <p:spPr bwMode="auto">
          <a:xfrm>
            <a:off x="20" y="10"/>
            <a:ext cx="12191980" cy="3710603"/>
          </a:xfrm>
          <a:custGeom>
            <a:avLst/>
            <a:gdLst/>
            <a:ahLst/>
            <a:cxnLst/>
            <a:rect l="l" t="t" r="r" b="b"/>
            <a:pathLst>
              <a:path w="12192000" h="3692092" fill="norm" stroke="1" extrusionOk="0">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p:spPr>
      </p:pic>
      <p:sp>
        <p:nvSpPr>
          <p:cNvPr id="3" name="TextBox 2"/>
          <p:cNvSpPr txBox="1"/>
          <p:nvPr/>
        </p:nvSpPr>
        <p:spPr bwMode="auto">
          <a:xfrm>
            <a:off x="2838894" y="3752850"/>
            <a:ext cx="8870502" cy="2452687"/>
          </a:xfrm>
          <a:prstGeom prst="rect">
            <a:avLst/>
          </a:prstGeom>
        </p:spPr>
        <p:txBody>
          <a:bodyPr vert="horz" lIns="91440" tIns="45720" rIns="91440" bIns="45720" rtlCol="0" anchor="ctr">
            <a:noAutofit/>
          </a:bodyPr>
          <a:lstStyle/>
          <a:p>
            <a:pPr indent="-228600">
              <a:lnSpc>
                <a:spcPct val="90000"/>
              </a:lnSpc>
              <a:spcAft>
                <a:spcPts val="600"/>
              </a:spcAft>
              <a:buFont typeface="Arial"/>
              <a:buChar char="•"/>
              <a:defRPr/>
            </a:pPr>
            <a:r>
              <a:rPr lang="en-US" sz="2400">
                <a:latin typeface="Arial"/>
                <a:cs typeface="Arial"/>
              </a:rPr>
              <a:t>Психологами</a:t>
            </a:r>
            <a:r>
              <a:rPr lang="en-US" sz="2400">
                <a:latin typeface="Arial"/>
                <a:cs typeface="Arial"/>
              </a:rPr>
              <a:t> </a:t>
            </a:r>
            <a:r>
              <a:rPr lang="en-US" sz="2400">
                <a:latin typeface="Arial"/>
                <a:cs typeface="Arial"/>
              </a:rPr>
              <a:t>установлено</a:t>
            </a:r>
            <a:r>
              <a:rPr lang="en-US" sz="2400">
                <a:latin typeface="Arial"/>
                <a:cs typeface="Arial"/>
              </a:rPr>
              <a:t>, </a:t>
            </a:r>
            <a:r>
              <a:rPr lang="en-US" sz="2400">
                <a:latin typeface="Arial"/>
                <a:cs typeface="Arial"/>
              </a:rPr>
              <a:t>что</a:t>
            </a:r>
            <a:r>
              <a:rPr lang="en-US" sz="2400">
                <a:latin typeface="Arial"/>
                <a:cs typeface="Arial"/>
              </a:rPr>
              <a:t> </a:t>
            </a:r>
            <a:r>
              <a:rPr lang="en-US" sz="2400">
                <a:latin typeface="Arial"/>
                <a:cs typeface="Arial"/>
              </a:rPr>
              <a:t>развитие</a:t>
            </a:r>
            <a:r>
              <a:rPr lang="en-US" sz="2400">
                <a:latin typeface="Arial"/>
                <a:cs typeface="Arial"/>
              </a:rPr>
              <a:t> </a:t>
            </a:r>
            <a:r>
              <a:rPr lang="en-US" sz="2400">
                <a:latin typeface="Arial"/>
                <a:cs typeface="Arial"/>
              </a:rPr>
              <a:t>мышления</a:t>
            </a:r>
            <a:r>
              <a:rPr lang="en-US" sz="2400">
                <a:latin typeface="Arial"/>
                <a:cs typeface="Arial"/>
              </a:rPr>
              <a:t> </a:t>
            </a:r>
            <a:r>
              <a:rPr lang="en-US" sz="2400">
                <a:latin typeface="Arial"/>
                <a:cs typeface="Arial"/>
              </a:rPr>
              <a:t>человека</a:t>
            </a:r>
            <a:r>
              <a:rPr lang="en-US" sz="2400">
                <a:latin typeface="Arial"/>
                <a:cs typeface="Arial"/>
              </a:rPr>
              <a:t> </a:t>
            </a:r>
            <a:r>
              <a:rPr lang="en-US" sz="2400">
                <a:latin typeface="Arial"/>
                <a:cs typeface="Arial"/>
              </a:rPr>
              <a:t>неотделимо</a:t>
            </a:r>
            <a:r>
              <a:rPr lang="en-US" sz="2400">
                <a:latin typeface="Arial"/>
                <a:cs typeface="Arial"/>
              </a:rPr>
              <a:t> </a:t>
            </a:r>
            <a:r>
              <a:rPr lang="en-US" sz="2400">
                <a:latin typeface="Arial"/>
                <a:cs typeface="Arial"/>
              </a:rPr>
              <a:t>от</a:t>
            </a:r>
            <a:r>
              <a:rPr lang="en-US" sz="2400">
                <a:latin typeface="Arial"/>
                <a:cs typeface="Arial"/>
              </a:rPr>
              <a:t> </a:t>
            </a:r>
            <a:r>
              <a:rPr lang="en-US" sz="2400">
                <a:latin typeface="Arial"/>
                <a:cs typeface="Arial"/>
              </a:rPr>
              <a:t>развития</a:t>
            </a:r>
            <a:r>
              <a:rPr lang="en-US" sz="2400">
                <a:latin typeface="Arial"/>
                <a:cs typeface="Arial"/>
              </a:rPr>
              <a:t> </a:t>
            </a:r>
            <a:r>
              <a:rPr lang="en-US" sz="2400">
                <a:latin typeface="Arial"/>
                <a:cs typeface="Arial"/>
              </a:rPr>
              <a:t>его</a:t>
            </a:r>
            <a:r>
              <a:rPr lang="en-US" sz="2400">
                <a:latin typeface="Arial"/>
                <a:cs typeface="Arial"/>
              </a:rPr>
              <a:t> </a:t>
            </a:r>
            <a:r>
              <a:rPr lang="en-US" sz="2400">
                <a:latin typeface="Arial"/>
                <a:cs typeface="Arial"/>
              </a:rPr>
              <a:t>языка</a:t>
            </a:r>
            <a:r>
              <a:rPr lang="en-US" sz="2400">
                <a:latin typeface="Arial"/>
                <a:cs typeface="Arial"/>
              </a:rPr>
              <a:t>. </a:t>
            </a:r>
            <a:r>
              <a:rPr lang="en-US" sz="2400">
                <a:latin typeface="Arial"/>
                <a:cs typeface="Arial"/>
              </a:rPr>
              <a:t>Поэтому</a:t>
            </a:r>
            <a:r>
              <a:rPr lang="en-US" sz="2400">
                <a:latin typeface="Arial"/>
                <a:cs typeface="Arial"/>
              </a:rPr>
              <a:t> </a:t>
            </a:r>
            <a:r>
              <a:rPr lang="en-US" sz="2400">
                <a:latin typeface="Arial"/>
                <a:cs typeface="Arial"/>
              </a:rPr>
              <a:t>важнейшая</a:t>
            </a:r>
            <a:r>
              <a:rPr lang="en-US" sz="2400">
                <a:latin typeface="Arial"/>
                <a:cs typeface="Arial"/>
              </a:rPr>
              <a:t> </a:t>
            </a:r>
            <a:r>
              <a:rPr lang="en-US" sz="2400">
                <a:latin typeface="Arial"/>
                <a:cs typeface="Arial"/>
              </a:rPr>
              <a:t>задача</a:t>
            </a:r>
            <a:r>
              <a:rPr lang="en-US" sz="2400">
                <a:latin typeface="Arial"/>
                <a:cs typeface="Arial"/>
              </a:rPr>
              <a:t> в </a:t>
            </a:r>
            <a:r>
              <a:rPr lang="en-US" sz="2400">
                <a:latin typeface="Arial"/>
                <a:cs typeface="Arial"/>
              </a:rPr>
              <a:t>развитии</a:t>
            </a:r>
            <a:r>
              <a:rPr lang="en-US" sz="2400">
                <a:latin typeface="Arial"/>
                <a:cs typeface="Arial"/>
              </a:rPr>
              <a:t> </a:t>
            </a:r>
            <a:r>
              <a:rPr lang="en-US" sz="2400">
                <a:latin typeface="Arial"/>
                <a:cs typeface="Arial"/>
              </a:rPr>
              <a:t>творческого</a:t>
            </a:r>
            <a:r>
              <a:rPr lang="en-US" sz="2400">
                <a:latin typeface="Arial"/>
                <a:cs typeface="Arial"/>
              </a:rPr>
              <a:t> </a:t>
            </a:r>
            <a:r>
              <a:rPr lang="en-US" sz="2400">
                <a:latin typeface="Arial"/>
                <a:cs typeface="Arial"/>
              </a:rPr>
              <a:t>мышления</a:t>
            </a:r>
            <a:r>
              <a:rPr lang="en-US" sz="2400">
                <a:latin typeface="Arial"/>
                <a:cs typeface="Arial"/>
              </a:rPr>
              <a:t> </a:t>
            </a:r>
            <a:r>
              <a:rPr lang="en-US" sz="2400">
                <a:latin typeface="Arial"/>
                <a:cs typeface="Arial"/>
              </a:rPr>
              <a:t>учащихся</a:t>
            </a:r>
            <a:r>
              <a:rPr lang="en-US" sz="2400">
                <a:latin typeface="Arial"/>
                <a:cs typeface="Arial"/>
              </a:rPr>
              <a:t> – </a:t>
            </a:r>
            <a:r>
              <a:rPr lang="en-US" sz="2400">
                <a:latin typeface="Arial"/>
                <a:cs typeface="Arial"/>
              </a:rPr>
              <a:t>обучение</a:t>
            </a:r>
            <a:r>
              <a:rPr lang="en-US" sz="2400">
                <a:latin typeface="Arial"/>
                <a:cs typeface="Arial"/>
              </a:rPr>
              <a:t> </a:t>
            </a:r>
            <a:r>
              <a:rPr lang="en-US" sz="2400">
                <a:latin typeface="Arial"/>
                <a:cs typeface="Arial"/>
              </a:rPr>
              <a:t>их</a:t>
            </a:r>
            <a:r>
              <a:rPr lang="en-US" sz="2400">
                <a:latin typeface="Arial"/>
                <a:cs typeface="Arial"/>
              </a:rPr>
              <a:t> </a:t>
            </a:r>
            <a:r>
              <a:rPr lang="en-US" sz="2400">
                <a:latin typeface="Arial"/>
                <a:cs typeface="Arial"/>
              </a:rPr>
              <a:t>умению</a:t>
            </a:r>
            <a:r>
              <a:rPr lang="en-US" sz="2400">
                <a:latin typeface="Arial"/>
                <a:cs typeface="Arial"/>
              </a:rPr>
              <a:t> </a:t>
            </a:r>
            <a:r>
              <a:rPr lang="en-US" sz="2400">
                <a:latin typeface="Arial"/>
                <a:cs typeface="Arial"/>
              </a:rPr>
              <a:t>словесно</a:t>
            </a:r>
            <a:r>
              <a:rPr lang="en-US" sz="2400">
                <a:latin typeface="Arial"/>
                <a:cs typeface="Arial"/>
              </a:rPr>
              <a:t> </a:t>
            </a:r>
            <a:r>
              <a:rPr lang="en-US" sz="2400">
                <a:latin typeface="Arial"/>
                <a:cs typeface="Arial"/>
              </a:rPr>
              <a:t>описывать</a:t>
            </a:r>
            <a:r>
              <a:rPr lang="en-US" sz="2400">
                <a:latin typeface="Arial"/>
                <a:cs typeface="Arial"/>
              </a:rPr>
              <a:t> </a:t>
            </a:r>
            <a:r>
              <a:rPr lang="en-US" sz="2400">
                <a:latin typeface="Arial"/>
                <a:cs typeface="Arial"/>
              </a:rPr>
              <a:t>способы</a:t>
            </a:r>
            <a:r>
              <a:rPr lang="en-US" sz="2400">
                <a:latin typeface="Arial"/>
                <a:cs typeface="Arial"/>
              </a:rPr>
              <a:t> </a:t>
            </a:r>
            <a:r>
              <a:rPr lang="en-US" sz="2400">
                <a:latin typeface="Arial"/>
                <a:cs typeface="Arial"/>
              </a:rPr>
              <a:t>решения</a:t>
            </a:r>
            <a:r>
              <a:rPr lang="en-US" sz="2400">
                <a:latin typeface="Arial"/>
                <a:cs typeface="Arial"/>
              </a:rPr>
              <a:t> </a:t>
            </a:r>
            <a:r>
              <a:rPr lang="en-US" sz="2400">
                <a:latin typeface="Arial"/>
                <a:cs typeface="Arial"/>
              </a:rPr>
              <a:t>задач</a:t>
            </a:r>
            <a:r>
              <a:rPr lang="en-US" sz="2400">
                <a:latin typeface="Arial"/>
                <a:cs typeface="Arial"/>
              </a:rPr>
              <a:t>, </a:t>
            </a:r>
            <a:r>
              <a:rPr lang="en-US" sz="2400">
                <a:latin typeface="Arial"/>
                <a:cs typeface="Arial"/>
              </a:rPr>
              <a:t>рассказывать</a:t>
            </a:r>
            <a:r>
              <a:rPr lang="en-US" sz="2400">
                <a:latin typeface="Arial"/>
                <a:cs typeface="Arial"/>
              </a:rPr>
              <a:t> о </a:t>
            </a:r>
            <a:r>
              <a:rPr lang="en-US" sz="2400">
                <a:latin typeface="Arial"/>
                <a:cs typeface="Arial"/>
              </a:rPr>
              <a:t>приемах</a:t>
            </a:r>
            <a:r>
              <a:rPr lang="en-US" sz="2400">
                <a:latin typeface="Arial"/>
                <a:cs typeface="Arial"/>
              </a:rPr>
              <a:t> </a:t>
            </a:r>
            <a:r>
              <a:rPr lang="en-US" sz="2400">
                <a:latin typeface="Arial"/>
                <a:cs typeface="Arial"/>
              </a:rPr>
              <a:t>работы</a:t>
            </a:r>
            <a:r>
              <a:rPr lang="en-US" sz="2400">
                <a:latin typeface="Arial"/>
                <a:cs typeface="Arial"/>
              </a:rPr>
              <a:t>, </a:t>
            </a:r>
            <a:r>
              <a:rPr lang="en-US" sz="2400">
                <a:latin typeface="Arial"/>
                <a:cs typeface="Arial"/>
              </a:rPr>
              <a:t>называть</a:t>
            </a:r>
            <a:r>
              <a:rPr lang="en-US" sz="2400">
                <a:latin typeface="Arial"/>
                <a:cs typeface="Arial"/>
              </a:rPr>
              <a:t> </a:t>
            </a:r>
            <a:r>
              <a:rPr lang="en-US" sz="2400">
                <a:latin typeface="Arial"/>
                <a:cs typeface="Arial"/>
              </a:rPr>
              <a:t>основные</a:t>
            </a:r>
            <a:r>
              <a:rPr lang="en-US" sz="2400">
                <a:latin typeface="Arial"/>
                <a:cs typeface="Arial"/>
              </a:rPr>
              <a:t> </a:t>
            </a:r>
            <a:r>
              <a:rPr lang="en-US" sz="2400">
                <a:latin typeface="Arial"/>
                <a:cs typeface="Arial"/>
              </a:rPr>
              <a:t>элементы</a:t>
            </a:r>
            <a:r>
              <a:rPr lang="en-US" sz="2400">
                <a:latin typeface="Arial"/>
                <a:cs typeface="Arial"/>
              </a:rPr>
              <a:t> </a:t>
            </a:r>
            <a:r>
              <a:rPr lang="en-US" sz="2400">
                <a:latin typeface="Arial"/>
                <a:cs typeface="Arial"/>
              </a:rPr>
              <a:t>задачи</a:t>
            </a:r>
            <a:r>
              <a:rPr lang="en-US" sz="2400">
                <a:latin typeface="Arial"/>
                <a:cs typeface="Arial"/>
              </a:rPr>
              <a:t>, </a:t>
            </a:r>
            <a:r>
              <a:rPr lang="en-US" sz="2400">
                <a:latin typeface="Arial"/>
                <a:cs typeface="Arial"/>
              </a:rPr>
              <a:t>изображать</a:t>
            </a:r>
            <a:r>
              <a:rPr lang="en-US" sz="2400">
                <a:latin typeface="Arial"/>
                <a:cs typeface="Arial"/>
              </a:rPr>
              <a:t> и </a:t>
            </a:r>
            <a:r>
              <a:rPr lang="en-US" sz="2400">
                <a:latin typeface="Arial"/>
                <a:cs typeface="Arial"/>
              </a:rPr>
              <a:t>читать</a:t>
            </a:r>
            <a:r>
              <a:rPr lang="en-US" sz="2400">
                <a:latin typeface="Arial"/>
                <a:cs typeface="Arial"/>
              </a:rPr>
              <a:t> </a:t>
            </a:r>
            <a:r>
              <a:rPr lang="en-US" sz="2400">
                <a:latin typeface="Arial"/>
                <a:cs typeface="Arial"/>
              </a:rPr>
              <a:t>графические</a:t>
            </a:r>
            <a:r>
              <a:rPr lang="en-US" sz="2400">
                <a:latin typeface="Arial"/>
                <a:cs typeface="Arial"/>
              </a:rPr>
              <a:t> </a:t>
            </a:r>
            <a:r>
              <a:rPr lang="en-US" sz="2400">
                <a:latin typeface="Arial"/>
                <a:cs typeface="Arial"/>
              </a:rPr>
              <a:t>изображения</a:t>
            </a:r>
            <a:r>
              <a:rPr lang="en-US" sz="2400">
                <a:latin typeface="Arial"/>
                <a:cs typeface="Arial"/>
              </a:rPr>
              <a:t> </a:t>
            </a:r>
            <a:r>
              <a:rPr lang="en-US" sz="2400">
                <a:latin typeface="Arial"/>
                <a:cs typeface="Arial"/>
              </a:rPr>
              <a:t>ее</a:t>
            </a:r>
            <a:r>
              <a:rPr lang="en-US" sz="2400">
                <a:latin typeface="Arial"/>
                <a:cs typeface="Arial"/>
              </a:rPr>
              <a:t>. </a:t>
            </a:r>
            <a:endParaRPr lang="en-US" sz="2400">
              <a:latin typeface="Arial"/>
              <a:cs typeface="Aria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3" name="TextBox 2"/>
          <p:cNvSpPr txBox="1"/>
          <p:nvPr/>
        </p:nvSpPr>
        <p:spPr bwMode="auto">
          <a:xfrm>
            <a:off x="551120" y="1613767"/>
            <a:ext cx="11089759" cy="4015330"/>
          </a:xfrm>
          <a:prstGeom prst="rect">
            <a:avLst/>
          </a:prstGeom>
          <a:noFill/>
        </p:spPr>
        <p:txBody>
          <a:bodyPr wrap="square">
            <a:spAutoFit/>
          </a:bodyPr>
          <a:lstStyle/>
          <a:p>
            <a:pPr>
              <a:lnSpc>
                <a:spcPct val="107000"/>
              </a:lnSpc>
              <a:spcAft>
                <a:spcPts val="800"/>
              </a:spcAft>
              <a:defRPr/>
            </a:pPr>
            <a:r>
              <a:rPr lang="ru-RU" sz="2400">
                <a:latin typeface="Arial"/>
                <a:ea typeface="Calibri"/>
                <a:cs typeface="Arial"/>
              </a:rPr>
              <a:t>Из жизненного опыта мы все знаем, что есть вопросы, на которые легко ответить "да" или "нет", но гораздо чаще встречаются вопросы, на которые нельзя ответить однозначно. Тем не менее, мы нередко оказываемся в ситуациях, когда человек, задающий вопросы, требует от него однозначного ответа.</a:t>
            </a:r>
            <a:br>
              <a:rPr lang="ru-RU" sz="2400">
                <a:latin typeface="Arial"/>
                <a:ea typeface="Calibri"/>
                <a:cs typeface="Arial"/>
              </a:rPr>
            </a:br>
            <a:r>
              <a:rPr lang="ru-RU" sz="2400">
                <a:latin typeface="Arial"/>
                <a:ea typeface="Calibri"/>
                <a:cs typeface="Arial"/>
              </a:rPr>
              <a:t>Поэтому для более успешной адаптации во взрослой жизни детей необходимо учить различать те вопросы, на которые можно дать однозначный ответ </a:t>
            </a:r>
            <a:r>
              <a:rPr lang="ru-RU" sz="2400" b="1">
                <a:solidFill>
                  <a:srgbClr val="FF0000"/>
                </a:solidFill>
                <a:latin typeface="Arial"/>
                <a:ea typeface="Calibri"/>
                <a:cs typeface="Arial"/>
              </a:rPr>
              <a:t>(тонкие вопросы)</a:t>
            </a:r>
            <a:r>
              <a:rPr lang="ru-RU" sz="2400">
                <a:latin typeface="Arial"/>
                <a:ea typeface="Calibri"/>
                <a:cs typeface="Arial"/>
              </a:rPr>
              <a:t>, и те, на которые ответить столь определенно не возможно </a:t>
            </a:r>
            <a:r>
              <a:rPr lang="ru-RU" sz="2400" b="1">
                <a:solidFill>
                  <a:srgbClr val="FF0000"/>
                </a:solidFill>
                <a:latin typeface="Arial"/>
                <a:ea typeface="Calibri"/>
                <a:cs typeface="Arial"/>
              </a:rPr>
              <a:t>(толстые вопросы). </a:t>
            </a:r>
            <a:r>
              <a:rPr lang="ru-RU" sz="2400">
                <a:latin typeface="Arial"/>
                <a:ea typeface="Calibri"/>
                <a:cs typeface="Arial"/>
              </a:rPr>
              <a:t>Толстые вопросы – это проблемные вопросы, предполагающие неоднозначные ответы.</a:t>
            </a:r>
            <a:endParaRPr/>
          </a:p>
        </p:txBody>
      </p:sp>
      <p:sp>
        <p:nvSpPr>
          <p:cNvPr id="4" name="Прямоугольник 3"/>
          <p:cNvSpPr/>
          <p:nvPr/>
        </p:nvSpPr>
        <p:spPr bwMode="auto">
          <a:xfrm>
            <a:off x="957958" y="0"/>
            <a:ext cx="10276082" cy="1754326"/>
          </a:xfrm>
          <a:prstGeom prst="rect">
            <a:avLst/>
          </a:prstGeom>
          <a:noFill/>
        </p:spPr>
        <p:txBody>
          <a:bodyPr wrap="none" lIns="91440" tIns="45720" rIns="91440" bIns="45720">
            <a:spAutoFit/>
          </a:bodyPr>
          <a:lstStyle/>
          <a:p>
            <a:pPr algn="ctr">
              <a:defRPr/>
            </a:pPr>
            <a:r>
              <a:rPr lang="ru-RU" sz="5400" b="1" cap="none" spc="0">
                <a:ln w="12700">
                  <a:solidFill>
                    <a:schemeClr val="accent1"/>
                  </a:solidFill>
                  <a:prstDash val="solid"/>
                </a:ln>
                <a:solidFill>
                  <a:srgbClr val="FF0000"/>
                </a:solidFill>
                <a:latin typeface="Arial"/>
                <a:ea typeface="Calibri"/>
                <a:cs typeface="Arial"/>
              </a:rPr>
              <a:t>Приём  </a:t>
            </a:r>
            <a:endParaRPr/>
          </a:p>
          <a:p>
            <a:pPr algn="ctr">
              <a:defRPr/>
            </a:pPr>
            <a:r>
              <a:rPr lang="ru-RU" sz="5400" b="1" cap="none" spc="0">
                <a:ln w="12700">
                  <a:solidFill>
                    <a:schemeClr val="accent1"/>
                  </a:solidFill>
                  <a:prstDash val="solid"/>
                </a:ln>
                <a:solidFill>
                  <a:srgbClr val="FF0000"/>
                </a:solidFill>
                <a:latin typeface="Arial"/>
                <a:ea typeface="Calibri"/>
                <a:cs typeface="Arial"/>
              </a:rPr>
              <a:t>«Толстые и тонкие вопросы»</a:t>
            </a:r>
            <a:endParaRPr lang="ru-RU" sz="5400" b="1" cap="none" spc="0">
              <a:ln w="12700">
                <a:solidFill>
                  <a:schemeClr val="accent1"/>
                </a:solidFill>
                <a:prstDash val="solid"/>
              </a:ln>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solidFill>
          <a:schemeClr val="bg1"/>
        </a:solidFill>
      </p:bgPr>
    </p:bg>
    <p:spTree>
      <p:nvGrpSpPr>
        <p:cNvPr id="1" name=""/>
        <p:cNvGrpSpPr/>
        <p:nvPr/>
      </p:nvGrpSpPr>
      <p:grpSpPr bwMode="auto">
        <a:xfrm>
          <a:off x="0" y="0"/>
          <a:ext cx="0" cy="0"/>
          <a:chOff x="0" y="0"/>
          <a:chExt cx="0" cy="0"/>
        </a:xfrm>
      </p:grpSpPr>
      <p:sp useBgFill="1">
        <p:nvSpPr>
          <p:cNvPr id="17415" name="Rectangle 17414"/>
          <p:cNvSpPr>
            <a:spLocks noAdjustHandles="1" noChangeArrowheads="1" noChangeAspect="1" noChangeShapeType="1" noEditPoints="1" noGrp="1" noMove="1" noResize="1" noRot="1" noTextEdit="1"/>
          </p:cNvSpPr>
          <p:nvPr/>
        </p:nvSpPr>
        <p:spPr bwMode="auto">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4" name="Прямоугольник 3"/>
          <p:cNvSpPr/>
          <p:nvPr/>
        </p:nvSpPr>
        <p:spPr bwMode="auto">
          <a:xfrm>
            <a:off x="6194716" y="739978"/>
            <a:ext cx="5334930" cy="3004145"/>
          </a:xfrm>
          <a:prstGeom prst="rect">
            <a:avLst/>
          </a:prstGeom>
        </p:spPr>
        <p:txBody>
          <a:bodyPr vert="horz" lIns="91440" tIns="45720" rIns="91440" bIns="45720" rtlCol="0" anchor="b">
            <a:normAutofit/>
          </a:bodyPr>
          <a:lstStyle/>
          <a:p>
            <a:pPr algn="ctr">
              <a:lnSpc>
                <a:spcPct val="90000"/>
              </a:lnSpc>
              <a:spcBef>
                <a:spcPts val="0"/>
              </a:spcBef>
              <a:spcAft>
                <a:spcPts val="600"/>
              </a:spcAft>
              <a:defRPr/>
            </a:pPr>
            <a:r>
              <a:rPr lang="en-US" sz="6000" b="1" cap="none" spc="0">
                <a:ln w="12700">
                  <a:solidFill>
                    <a:schemeClr val="accent1"/>
                  </a:solidFill>
                  <a:prstDash val="solid"/>
                </a:ln>
                <a:latin typeface="+mj-lt"/>
                <a:ea typeface="+mj-ea"/>
                <a:cs typeface="+mj-cs"/>
              </a:rPr>
              <a:t>Прием «Говорящие кубики». </a:t>
            </a:r>
            <a:endParaRPr/>
          </a:p>
        </p:txBody>
      </p:sp>
      <p:sp>
        <p:nvSpPr>
          <p:cNvPr id="17424" name="Freeform: Shape 17416"/>
          <p:cNvSpPr>
            <a:spLocks noAdjustHandles="1" noChangeArrowheads="1" noChangeAspect="1" noChangeShapeType="1" noEditPoints="1" noGrp="1" noMove="1" noResize="1" noRot="1" noTextEdit="1"/>
          </p:cNvSpPr>
          <p:nvPr/>
        </p:nvSpPr>
        <p:spPr bwMode="auto">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fill="norm" stroke="1" extrusionOk="0">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p>
        </p:txBody>
      </p:sp>
      <p:sp>
        <p:nvSpPr>
          <p:cNvPr id="17426" name="Freeform: Shape 17418"/>
          <p:cNvSpPr>
            <a:spLocks noAdjustHandles="1" noChangeArrowheads="1" noChangeAspect="1" noChangeShapeType="1" noEditPoints="1" noGrp="1" noMove="1" noResize="1" noRot="1" noTextEdit="1"/>
          </p:cNvSpPr>
          <p:nvPr/>
        </p:nvSpPr>
        <p:spPr bwMode="auto">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fill="norm" stroke="1" extrusionOk="0">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a:defRPr/>
            </a:pPr>
            <a:endParaRPr lang="en-US"/>
          </a:p>
        </p:txBody>
      </p:sp>
      <p:sp>
        <p:nvSpPr>
          <p:cNvPr id="17428" name="Freeform: Shape 17420"/>
          <p:cNvSpPr>
            <a:spLocks noAdjustHandles="1" noChangeArrowheads="1" noChangeAspect="1" noChangeShapeType="1" noEditPoints="1" noGrp="1" noMove="1" noResize="1" noRot="1" noTextEdit="1"/>
          </p:cNvSpPr>
          <p:nvPr/>
        </p:nvSpPr>
        <p:spPr bwMode="auto">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fill="norm" stroke="1" extrusionOk="0">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p>
        </p:txBody>
      </p:sp>
      <p:sp>
        <p:nvSpPr>
          <p:cNvPr id="17423" name="Freeform: Shape 17422"/>
          <p:cNvSpPr>
            <a:spLocks noAdjustHandles="1" noChangeArrowheads="1" noChangeAspect="1" noChangeShapeType="1" noEditPoints="1" noGrp="1" noMove="1" noResize="1" noRot="1" noTextEdit="1"/>
          </p:cNvSpPr>
          <p:nvPr/>
        </p:nvSpPr>
        <p:spPr bwMode="auto">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fill="norm" stroke="1" extrusionOk="0">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a:defRPr/>
            </a:pPr>
            <a:endParaRPr lang="en-US"/>
          </a:p>
        </p:txBody>
      </p:sp>
      <p:sp>
        <p:nvSpPr>
          <p:cNvPr id="17425" name="Freeform: Shape 17424"/>
          <p:cNvSpPr>
            <a:spLocks noAdjustHandles="1" noChangeArrowheads="1" noChangeAspect="1" noChangeShapeType="1" noEditPoints="1" noGrp="1" noMove="1" noResize="1" noRot="1" noTextEdit="1"/>
          </p:cNvSpPr>
          <p:nvPr/>
        </p:nvSpPr>
        <p:spPr bwMode="auto">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fill="norm" stroke="1" extrusionOk="0">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a:defRPr/>
            </a:pPr>
            <a:endParaRPr lang="en-US"/>
          </a:p>
        </p:txBody>
      </p:sp>
      <p:pic>
        <p:nvPicPr>
          <p:cNvPr id="17410" name="Picture 2"/>
          <p:cNvPicPr>
            <a:picLocks noChangeAspect="1" noChangeArrowheads="1"/>
          </p:cNvPicPr>
          <p:nvPr/>
        </p:nvPicPr>
        <p:blipFill>
          <a:blip r:embed="rId2"/>
          <a:stretch/>
        </p:blipFill>
        <p:spPr bwMode="auto">
          <a:xfrm>
            <a:off x="631840" y="598720"/>
            <a:ext cx="5178249" cy="5178249"/>
          </a:xfrm>
          <a:custGeom>
            <a:avLst/>
            <a:gdLst/>
            <a:ahLst/>
            <a:cxnLst/>
            <a:rect l="l" t="t" r="r" b="b"/>
            <a:pathLst>
              <a:path w="3741748" h="3741748" fill="norm" stroke="1" extrusionOk="0">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a:noFill/>
        </p:spPr>
      </p:pic>
      <p:sp>
        <p:nvSpPr>
          <p:cNvPr id="17427" name="Freeform: Shape 17426"/>
          <p:cNvSpPr>
            <a:spLocks noAdjustHandles="1" noChangeArrowheads="1" noChangeAspect="1" noChangeShapeType="1" noEditPoints="1" noGrp="1" noMove="1" noResize="1" noRot="1" noTextEdit="1"/>
          </p:cNvSpPr>
          <p:nvPr/>
        </p:nvSpPr>
        <p:spPr bwMode="auto">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fill="norm" stroke="1" extrusionOk="0">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solidFill>
          <a:schemeClr val="bg1"/>
        </a:solidFill>
      </p:bgPr>
    </p:bg>
    <p:spTree>
      <p:nvGrpSpPr>
        <p:cNvPr id="1" name=""/>
        <p:cNvGrpSpPr/>
        <p:nvPr/>
      </p:nvGrpSpPr>
      <p:grpSpPr bwMode="auto">
        <a:xfrm>
          <a:off x="0" y="0"/>
          <a:ext cx="0" cy="0"/>
          <a:chOff x="0" y="0"/>
          <a:chExt cx="0" cy="0"/>
        </a:xfrm>
      </p:grpSpPr>
      <p:pic>
        <p:nvPicPr>
          <p:cNvPr id="18434" name="Picture 2"/>
          <p:cNvPicPr>
            <a:picLocks noChangeAspect="1" noChangeArrowheads="1"/>
          </p:cNvPicPr>
          <p:nvPr/>
        </p:nvPicPr>
        <p:blipFill>
          <a:blip r:embed="rId2"/>
          <a:stretch/>
        </p:blipFill>
        <p:spPr bwMode="auto">
          <a:xfrm>
            <a:off x="20" y="10"/>
            <a:ext cx="12191980" cy="6857990"/>
          </a:xfrm>
          <a:prstGeom prst="rect">
            <a:avLst/>
          </a:prstGeom>
          <a:noFill/>
        </p:spPr>
      </p:pic>
      <p:sp>
        <p:nvSpPr>
          <p:cNvPr id="18439" name="Rectangle 18438"/>
          <p:cNvSpPr>
            <a:spLocks noAdjustHandles="1" noChangeArrowheads="1" noChangeAspect="1" noChangeShapeType="1" noEditPoints="1" noGrp="1" noMove="1" noResize="1" noRot="1" noTextEdit="1"/>
          </p:cNvSpPr>
          <p:nvPr/>
        </p:nvSpPr>
        <p:spPr bwMode="auto">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2" name="Прямоугольник 1"/>
          <p:cNvSpPr/>
          <p:nvPr/>
        </p:nvSpPr>
        <p:spPr bwMode="auto">
          <a:xfrm>
            <a:off x="523875" y="5317240"/>
            <a:ext cx="11210925" cy="744836"/>
          </a:xfrm>
          <a:prstGeom prst="rect">
            <a:avLst/>
          </a:prstGeom>
        </p:spPr>
        <p:txBody>
          <a:bodyPr vert="horz" lIns="91440" tIns="45720" rIns="91440" bIns="45720" rtlCol="0" anchor="ctr">
            <a:normAutofit/>
          </a:bodyPr>
          <a:lstStyle/>
          <a:p>
            <a:pPr algn="ctr">
              <a:lnSpc>
                <a:spcPct val="90000"/>
              </a:lnSpc>
              <a:spcBef>
                <a:spcPts val="0"/>
              </a:spcBef>
              <a:spcAft>
                <a:spcPts val="600"/>
              </a:spcAft>
              <a:defRPr/>
            </a:pPr>
            <a:r>
              <a:rPr lang="en-US" sz="3600" b="1" cap="none" spc="0">
                <a:ln w="12700">
                  <a:solidFill>
                    <a:schemeClr val="accent1"/>
                  </a:solidFill>
                  <a:prstDash val="solid"/>
                </a:ln>
                <a:solidFill>
                  <a:schemeClr val="tx1">
                    <a:lumMod val="85000"/>
                    <a:lumOff val="15000"/>
                  </a:schemeClr>
                </a:solidFill>
                <a:latin typeface="+mj-lt"/>
                <a:ea typeface="+mj-ea"/>
                <a:cs typeface="+mj-cs"/>
              </a:rPr>
              <a:t>Спасибо за внимание</a:t>
            </a:r>
            <a:endParaRPr/>
          </a:p>
        </p:txBody>
      </p:sp>
      <p:cxnSp>
        <p:nvCxnSpPr>
          <p:cNvPr id="18441" name="Straight Connector 18440"/>
          <p:cNvCxnSpPr>
            <a:cxnSpLocks noAdjustHandles="1" noChangeArrowheads="1" noChangeAspect="1" noChangeShapeType="1" noEditPoints="1" noGrp="1" noMove="1" noResize="1" noRot="1"/>
          </p:cNvCxnSpPr>
          <p:nvPr/>
        </p:nvCxnSpPr>
        <p:spPr bwMode="auto">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443" name="Straight Connector 18442"/>
          <p:cNvCxnSpPr>
            <a:cxnSpLocks noAdjustHandles="1" noChangeArrowheads="1" noChangeAspect="1" noChangeShapeType="1" noEditPoints="1" noGrp="1" noMove="1" noResize="1" noRot="1"/>
          </p:cNvCxnSpPr>
          <p:nvPr/>
        </p:nvCxnSpPr>
        <p:spPr bwMode="auto">
          <a:xfrm>
            <a:off x="0" y="6134851"/>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solidFill>
          <a:schemeClr val="bg1"/>
        </a:solidFill>
      </p:bgPr>
    </p:bg>
    <p:spTree>
      <p:nvGrpSpPr>
        <p:cNvPr id="1" name=""/>
        <p:cNvGrpSpPr/>
        <p:nvPr/>
      </p:nvGrpSpPr>
      <p:grpSpPr bwMode="auto">
        <a:xfrm>
          <a:off x="0" y="0"/>
          <a:ext cx="0" cy="0"/>
          <a:chOff x="0" y="0"/>
          <a:chExt cx="0" cy="0"/>
        </a:xfrm>
      </p:grpSpPr>
      <p:sp useBgFill="1">
        <p:nvSpPr>
          <p:cNvPr id="4107" name="Rectangle 4102"/>
          <p:cNvSpPr>
            <a:spLocks noAdjustHandles="1" noChangeArrowheads="1" noChangeAspect="1" noChangeShapeType="1" noEditPoints="1" noGrp="1" noMove="1" noResize="1" noRot="1" noTextEdit="1"/>
          </p:cNvSpPr>
          <p:nvPr/>
        </p:nvSpPr>
        <p:spPr bwMode="auto">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pic>
        <p:nvPicPr>
          <p:cNvPr id="4098" name="Picture 2"/>
          <p:cNvPicPr>
            <a:picLocks noChangeAspect="1" noChangeArrowheads="1"/>
          </p:cNvPicPr>
          <p:nvPr/>
        </p:nvPicPr>
        <p:blipFill>
          <a:blip r:embed="rId2"/>
          <a:srcRect l="0" t="0" r="3769" b="1"/>
          <a:stretch/>
        </p:blipFill>
        <p:spPr bwMode="auto">
          <a:xfrm>
            <a:off x="-13124" y="10"/>
            <a:ext cx="9669642" cy="6857990"/>
          </a:xfrm>
          <a:prstGeom prst="rect">
            <a:avLst/>
          </a:prstGeom>
          <a:noFill/>
        </p:spPr>
      </p:pic>
      <p:sp>
        <p:nvSpPr>
          <p:cNvPr id="4108" name="Rectangle 4104"/>
          <p:cNvSpPr>
            <a:spLocks noAdjustHandles="1" noChangeArrowheads="1" noChangeAspect="1" noChangeShapeType="1" noEditPoints="1" noGrp="1" noMove="1" noResize="1" noRot="1" noTextEdit="1"/>
          </p:cNvSpPr>
          <p:nvPr/>
        </p:nvSpPr>
        <p:spPr bwMode="auto">
          <a:xfrm flipH="1">
            <a:off x="5125019" y="0"/>
            <a:ext cx="7066977" cy="6858000"/>
          </a:xfrm>
          <a:prstGeom prst="rect">
            <a:avLst/>
          </a:prstGeom>
          <a:gradFill>
            <a:gsLst>
              <a:gs pos="0">
                <a:schemeClr val="bg1">
                  <a:alpha val="0"/>
                </a:schemeClr>
              </a:gs>
              <a:gs pos="19000">
                <a:schemeClr val="bg1">
                  <a:alpha val="38000"/>
                </a:schemeClr>
              </a:gs>
              <a:gs pos="35000">
                <a:schemeClr val="bg1">
                  <a:alpha val="77000"/>
                </a:schemeClr>
              </a:gs>
              <a:gs pos="48000">
                <a:schemeClr val="bg1"/>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3" name="TextBox 2"/>
          <p:cNvSpPr txBox="1"/>
          <p:nvPr/>
        </p:nvSpPr>
        <p:spPr bwMode="auto">
          <a:xfrm>
            <a:off x="7745423" y="3023264"/>
            <a:ext cx="3822189" cy="1899912"/>
          </a:xfrm>
          <a:prstGeom prst="rect">
            <a:avLst/>
          </a:prstGeom>
        </p:spPr>
        <p:txBody>
          <a:bodyPr vert="horz" lIns="91440" tIns="45720" rIns="91440" bIns="45720" rtlCol="0" anchor="ctr">
            <a:noAutofit/>
          </a:bodyPr>
          <a:lstStyle/>
          <a:p>
            <a:pPr indent="450215">
              <a:lnSpc>
                <a:spcPct val="90000"/>
              </a:lnSpc>
              <a:spcBef>
                <a:spcPts val="0"/>
              </a:spcBef>
              <a:spcAft>
                <a:spcPts val="800"/>
              </a:spcAft>
              <a:defRPr/>
            </a:pPr>
            <a:r>
              <a:rPr lang="en-US" sz="2400">
                <a:latin typeface="Arial"/>
                <a:ea typeface="+mj-ea"/>
                <a:cs typeface="Arial"/>
              </a:rPr>
              <a:t>В </a:t>
            </a:r>
            <a:r>
              <a:rPr lang="en-US" sz="2400">
                <a:latin typeface="Arial"/>
                <a:ea typeface="+mj-ea"/>
                <a:cs typeface="Arial"/>
              </a:rPr>
              <a:t>современном</a:t>
            </a:r>
            <a:r>
              <a:rPr lang="en-US" sz="2400">
                <a:latin typeface="Arial"/>
                <a:ea typeface="+mj-ea"/>
                <a:cs typeface="Arial"/>
              </a:rPr>
              <a:t> </a:t>
            </a:r>
            <a:r>
              <a:rPr lang="en-US" sz="2400">
                <a:latin typeface="Arial"/>
                <a:ea typeface="+mj-ea"/>
                <a:cs typeface="Arial"/>
              </a:rPr>
              <a:t>образовании</a:t>
            </a:r>
            <a:r>
              <a:rPr lang="en-US" sz="2400">
                <a:latin typeface="Arial"/>
                <a:ea typeface="+mj-ea"/>
                <a:cs typeface="Arial"/>
              </a:rPr>
              <a:t> </a:t>
            </a:r>
            <a:r>
              <a:rPr lang="en-US" sz="2400">
                <a:latin typeface="Arial"/>
                <a:ea typeface="+mj-ea"/>
                <a:cs typeface="Arial"/>
              </a:rPr>
              <a:t>активно</a:t>
            </a:r>
            <a:r>
              <a:rPr lang="en-US" sz="2400">
                <a:latin typeface="Arial"/>
                <a:ea typeface="+mj-ea"/>
                <a:cs typeface="Arial"/>
              </a:rPr>
              <a:t> </a:t>
            </a:r>
            <a:r>
              <a:rPr lang="en-US" sz="2400">
                <a:latin typeface="Arial"/>
                <a:ea typeface="+mj-ea"/>
                <a:cs typeface="Arial"/>
              </a:rPr>
              <a:t>применяются</a:t>
            </a:r>
            <a:r>
              <a:rPr lang="en-US" sz="2400">
                <a:latin typeface="Arial"/>
                <a:ea typeface="+mj-ea"/>
                <a:cs typeface="Arial"/>
              </a:rPr>
              <a:t> </a:t>
            </a:r>
            <a:r>
              <a:rPr lang="en-US" sz="2400">
                <a:latin typeface="Arial"/>
                <a:ea typeface="+mj-ea"/>
                <a:cs typeface="Arial"/>
              </a:rPr>
              <a:t>методики</a:t>
            </a:r>
            <a:r>
              <a:rPr lang="en-US" sz="2400">
                <a:latin typeface="Arial"/>
                <a:ea typeface="+mj-ea"/>
                <a:cs typeface="Arial"/>
              </a:rPr>
              <a:t>, </a:t>
            </a:r>
            <a:r>
              <a:rPr lang="en-US" sz="2400">
                <a:latin typeface="Arial"/>
                <a:ea typeface="+mj-ea"/>
                <a:cs typeface="Arial"/>
              </a:rPr>
              <a:t>направленные</a:t>
            </a:r>
            <a:r>
              <a:rPr lang="en-US" sz="2400">
                <a:latin typeface="Arial"/>
                <a:ea typeface="+mj-ea"/>
                <a:cs typeface="Arial"/>
              </a:rPr>
              <a:t> </a:t>
            </a:r>
            <a:r>
              <a:rPr lang="en-US" sz="2400">
                <a:latin typeface="Arial"/>
                <a:ea typeface="+mj-ea"/>
                <a:cs typeface="Arial"/>
              </a:rPr>
              <a:t>на</a:t>
            </a:r>
            <a:r>
              <a:rPr lang="en-US" sz="2400">
                <a:latin typeface="Arial"/>
                <a:ea typeface="+mj-ea"/>
                <a:cs typeface="Arial"/>
              </a:rPr>
              <a:t> </a:t>
            </a:r>
            <a:r>
              <a:rPr lang="en-US" sz="2400">
                <a:latin typeface="Arial"/>
                <a:ea typeface="+mj-ea"/>
                <a:cs typeface="Arial"/>
              </a:rPr>
              <a:t>повышение</a:t>
            </a:r>
            <a:r>
              <a:rPr lang="en-US" sz="2400">
                <a:latin typeface="Arial"/>
                <a:ea typeface="+mj-ea"/>
                <a:cs typeface="Arial"/>
              </a:rPr>
              <a:t> </a:t>
            </a:r>
            <a:r>
              <a:rPr lang="en-US" sz="2400">
                <a:latin typeface="Arial"/>
                <a:ea typeface="+mj-ea"/>
                <a:cs typeface="Arial"/>
              </a:rPr>
              <a:t>интереса</a:t>
            </a:r>
            <a:r>
              <a:rPr lang="en-US" sz="2400">
                <a:latin typeface="Arial"/>
                <a:ea typeface="+mj-ea"/>
                <a:cs typeface="Arial"/>
              </a:rPr>
              <a:t> и </a:t>
            </a:r>
            <a:r>
              <a:rPr lang="en-US" sz="2400">
                <a:latin typeface="Arial"/>
                <a:ea typeface="+mj-ea"/>
                <a:cs typeface="Arial"/>
              </a:rPr>
              <a:t>эффективности</a:t>
            </a:r>
            <a:r>
              <a:rPr lang="en-US" sz="2400">
                <a:latin typeface="Arial"/>
                <a:ea typeface="+mj-ea"/>
                <a:cs typeface="Arial"/>
              </a:rPr>
              <a:t> </a:t>
            </a:r>
            <a:r>
              <a:rPr lang="en-US" sz="2400">
                <a:latin typeface="Arial"/>
                <a:ea typeface="+mj-ea"/>
                <a:cs typeface="Arial"/>
              </a:rPr>
              <a:t>обучения</a:t>
            </a:r>
            <a:r>
              <a:rPr lang="en-US" sz="2400">
                <a:latin typeface="Arial"/>
                <a:ea typeface="+mj-ea"/>
                <a:cs typeface="Arial"/>
              </a:rPr>
              <a:t> </a:t>
            </a:r>
            <a:r>
              <a:rPr lang="en-US" sz="2400">
                <a:latin typeface="Arial"/>
                <a:ea typeface="+mj-ea"/>
                <a:cs typeface="Arial"/>
              </a:rPr>
              <a:t>математике</a:t>
            </a:r>
            <a:r>
              <a:rPr lang="en-US" sz="2400">
                <a:latin typeface="Arial"/>
                <a:ea typeface="+mj-ea"/>
                <a:cs typeface="Arial"/>
              </a:rPr>
              <a:t>.</a:t>
            </a:r>
            <a:endParaRPr/>
          </a:p>
        </p:txBody>
      </p:sp>
      <p:sp>
        <p:nvSpPr>
          <p:cNvPr id="5" name="TextBox 4"/>
          <p:cNvSpPr txBox="1"/>
          <p:nvPr/>
        </p:nvSpPr>
        <p:spPr bwMode="auto">
          <a:xfrm>
            <a:off x="7715322" y="573504"/>
            <a:ext cx="3822189" cy="2158763"/>
          </a:xfrm>
          <a:prstGeom prst="rect">
            <a:avLst/>
          </a:prstGeom>
        </p:spPr>
        <p:txBody>
          <a:bodyPr vert="horz" lIns="91440" tIns="45720" rIns="91440" bIns="45720" rtlCol="0">
            <a:normAutofit/>
          </a:bodyPr>
          <a:lstStyle/>
          <a:p>
            <a:pPr>
              <a:lnSpc>
                <a:spcPct val="90000"/>
              </a:lnSpc>
              <a:spcAft>
                <a:spcPts val="600"/>
              </a:spcAft>
              <a:defRPr/>
            </a:pPr>
            <a:r>
              <a:rPr lang="en-US" sz="2000">
                <a:latin typeface="Arial"/>
                <a:cs typeface="Arial"/>
              </a:rPr>
              <a:t>Хорошо</a:t>
            </a:r>
            <a:r>
              <a:rPr lang="en-US" sz="2000">
                <a:latin typeface="Arial"/>
                <a:cs typeface="Arial"/>
              </a:rPr>
              <a:t> </a:t>
            </a:r>
            <a:r>
              <a:rPr lang="en-US" sz="2000">
                <a:latin typeface="Arial"/>
                <a:cs typeface="Arial"/>
              </a:rPr>
              <a:t>всем</a:t>
            </a:r>
            <a:r>
              <a:rPr lang="en-US" sz="2000">
                <a:latin typeface="Arial"/>
                <a:cs typeface="Arial"/>
              </a:rPr>
              <a:t> </a:t>
            </a:r>
            <a:r>
              <a:rPr lang="en-US" sz="2000">
                <a:latin typeface="Arial"/>
                <a:cs typeface="Arial"/>
              </a:rPr>
              <a:t>известный</a:t>
            </a:r>
            <a:r>
              <a:rPr lang="en-US" sz="2000">
                <a:latin typeface="Arial"/>
                <a:cs typeface="Arial"/>
              </a:rPr>
              <a:t> </a:t>
            </a:r>
            <a:r>
              <a:rPr lang="en-US" sz="2000">
                <a:latin typeface="Arial"/>
                <a:cs typeface="Arial"/>
              </a:rPr>
              <a:t>факт</a:t>
            </a:r>
            <a:r>
              <a:rPr lang="en-US" sz="2000">
                <a:latin typeface="Arial"/>
                <a:cs typeface="Arial"/>
              </a:rPr>
              <a:t>, </a:t>
            </a:r>
            <a:r>
              <a:rPr lang="en-US" sz="2000">
                <a:latin typeface="Arial"/>
                <a:cs typeface="Arial"/>
              </a:rPr>
              <a:t>что</a:t>
            </a:r>
            <a:r>
              <a:rPr lang="en-US" sz="2000">
                <a:latin typeface="Arial"/>
                <a:cs typeface="Arial"/>
              </a:rPr>
              <a:t> </a:t>
            </a:r>
            <a:r>
              <a:rPr lang="en-US" sz="2000">
                <a:latin typeface="Arial"/>
                <a:cs typeface="Arial"/>
              </a:rPr>
              <a:t>для</a:t>
            </a:r>
            <a:r>
              <a:rPr lang="en-US" sz="2000">
                <a:latin typeface="Arial"/>
                <a:cs typeface="Arial"/>
              </a:rPr>
              <a:t> </a:t>
            </a:r>
            <a:r>
              <a:rPr lang="en-US" sz="2000">
                <a:latin typeface="Arial"/>
                <a:cs typeface="Arial"/>
              </a:rPr>
              <a:t>развития</a:t>
            </a:r>
            <a:r>
              <a:rPr lang="en-US" sz="2000">
                <a:latin typeface="Arial"/>
                <a:cs typeface="Arial"/>
              </a:rPr>
              <a:t> </a:t>
            </a:r>
            <a:r>
              <a:rPr lang="en-US" sz="2000">
                <a:latin typeface="Arial"/>
                <a:cs typeface="Arial"/>
              </a:rPr>
              <a:t>креативного</a:t>
            </a:r>
            <a:r>
              <a:rPr lang="en-US" sz="2000">
                <a:latin typeface="Arial"/>
                <a:cs typeface="Arial"/>
              </a:rPr>
              <a:t> </a:t>
            </a:r>
            <a:r>
              <a:rPr lang="en-US" sz="2000">
                <a:latin typeface="Arial"/>
                <a:cs typeface="Arial"/>
              </a:rPr>
              <a:t>мышления</a:t>
            </a:r>
            <a:r>
              <a:rPr lang="en-US" sz="2000">
                <a:latin typeface="Arial"/>
                <a:cs typeface="Arial"/>
              </a:rPr>
              <a:t> </a:t>
            </a:r>
            <a:r>
              <a:rPr lang="en-US" sz="2000">
                <a:latin typeface="Arial"/>
                <a:cs typeface="Arial"/>
              </a:rPr>
              <a:t>необходимо</a:t>
            </a:r>
            <a:r>
              <a:rPr lang="en-US" sz="2000">
                <a:latin typeface="Arial"/>
                <a:cs typeface="Arial"/>
              </a:rPr>
              <a:t> </a:t>
            </a:r>
            <a:r>
              <a:rPr lang="en-US" sz="2000">
                <a:latin typeface="Arial"/>
                <a:cs typeface="Arial"/>
              </a:rPr>
              <a:t>решать</a:t>
            </a:r>
            <a:r>
              <a:rPr lang="en-US" sz="2000">
                <a:latin typeface="Arial"/>
                <a:cs typeface="Arial"/>
              </a:rPr>
              <a:t> </a:t>
            </a:r>
            <a:r>
              <a:rPr lang="en-US" sz="2000">
                <a:latin typeface="Arial"/>
                <a:cs typeface="Arial"/>
              </a:rPr>
              <a:t>познавательные</a:t>
            </a:r>
            <a:r>
              <a:rPr lang="en-US" sz="2000">
                <a:latin typeface="Arial"/>
                <a:cs typeface="Arial"/>
              </a:rPr>
              <a:t>, </a:t>
            </a:r>
            <a:r>
              <a:rPr lang="en-US" sz="2000">
                <a:latin typeface="Arial"/>
                <a:cs typeface="Arial"/>
              </a:rPr>
              <a:t>логические</a:t>
            </a:r>
            <a:r>
              <a:rPr lang="en-US" sz="2000">
                <a:latin typeface="Arial"/>
                <a:cs typeface="Arial"/>
              </a:rPr>
              <a:t> и </a:t>
            </a:r>
            <a:r>
              <a:rPr lang="en-US" sz="2000">
                <a:latin typeface="Arial"/>
                <a:cs typeface="Arial"/>
              </a:rPr>
              <a:t>другие</a:t>
            </a:r>
            <a:r>
              <a:rPr lang="en-US" sz="2000">
                <a:latin typeface="Arial"/>
                <a:cs typeface="Arial"/>
              </a:rPr>
              <a:t> </a:t>
            </a:r>
            <a:r>
              <a:rPr lang="en-US" sz="2000">
                <a:latin typeface="Arial"/>
                <a:cs typeface="Arial"/>
              </a:rPr>
              <a:t>задачи</a:t>
            </a:r>
            <a:r>
              <a:rPr lang="en-US" sz="2000">
                <a:latin typeface="Arial"/>
                <a:cs typeface="Arial"/>
              </a:rPr>
              <a:t>. </a:t>
            </a:r>
            <a:r>
              <a:rPr lang="en-US" sz="2000">
                <a:latin typeface="Arial"/>
                <a:cs typeface="Arial"/>
              </a:rPr>
              <a:t>К</a:t>
            </a:r>
            <a:r>
              <a:rPr lang="en-US" sz="2000">
                <a:latin typeface="Arial"/>
                <a:cs typeface="Arial"/>
              </a:rPr>
              <a:t> </a:t>
            </a:r>
            <a:r>
              <a:rPr lang="en-US" sz="2000">
                <a:latin typeface="Arial"/>
                <a:cs typeface="Arial"/>
              </a:rPr>
              <a:t>сожалению</a:t>
            </a:r>
            <a:r>
              <a:rPr lang="en-US" sz="2000">
                <a:latin typeface="Arial"/>
                <a:cs typeface="Arial"/>
              </a:rPr>
              <a:t> с </a:t>
            </a:r>
            <a:r>
              <a:rPr lang="en-US" sz="2000">
                <a:latin typeface="Arial"/>
                <a:cs typeface="Arial"/>
              </a:rPr>
              <a:t>современными</a:t>
            </a:r>
            <a:r>
              <a:rPr lang="en-US" sz="2000">
                <a:latin typeface="Arial"/>
                <a:cs typeface="Arial"/>
              </a:rPr>
              <a:t> </a:t>
            </a:r>
            <a:r>
              <a:rPr lang="en-US" sz="2000">
                <a:latin typeface="Arial"/>
                <a:cs typeface="Arial"/>
              </a:rPr>
              <a:t>детьми</a:t>
            </a:r>
            <a:r>
              <a:rPr lang="en-US" sz="2000">
                <a:latin typeface="Arial"/>
                <a:cs typeface="Arial"/>
              </a:rPr>
              <a:t> </a:t>
            </a:r>
            <a:r>
              <a:rPr lang="en-US" sz="2000">
                <a:latin typeface="Arial"/>
                <a:cs typeface="Arial"/>
              </a:rPr>
              <a:t>дают</a:t>
            </a:r>
            <a:r>
              <a:rPr lang="en-US" sz="2000">
                <a:latin typeface="Arial"/>
                <a:cs typeface="Arial"/>
              </a:rPr>
              <a:t> </a:t>
            </a:r>
            <a:r>
              <a:rPr lang="en-US" sz="2000">
                <a:latin typeface="Arial"/>
                <a:cs typeface="Arial"/>
              </a:rPr>
              <a:t>мало</a:t>
            </a:r>
            <a:r>
              <a:rPr lang="en-US" sz="2000">
                <a:latin typeface="Arial"/>
                <a:cs typeface="Arial"/>
              </a:rPr>
              <a:t> </a:t>
            </a:r>
            <a:r>
              <a:rPr lang="en-US" sz="2000">
                <a:latin typeface="Arial"/>
                <a:cs typeface="Arial"/>
              </a:rPr>
              <a:t>эффекта</a:t>
            </a:r>
            <a:r>
              <a:rPr lang="en-US" sz="2000">
                <a:latin typeface="Arial"/>
                <a:cs typeface="Arial"/>
              </a:rPr>
              <a:t>. </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bg>
      <p:bgPr shadeToTitle="0">
        <a:solidFill>
          <a:schemeClr val="bg1"/>
        </a:solidFill>
      </p:bgPr>
    </p:bg>
    <p:spTree>
      <p:nvGrpSpPr>
        <p:cNvPr id="1" name=""/>
        <p:cNvGrpSpPr/>
        <p:nvPr/>
      </p:nvGrpSpPr>
      <p:grpSpPr bwMode="auto">
        <a:xfrm>
          <a:off x="0" y="0"/>
          <a:ext cx="0" cy="0"/>
          <a:chOff x="0" y="0"/>
          <a:chExt cx="0" cy="0"/>
        </a:xfrm>
      </p:grpSpPr>
      <p:sp useBgFill="1">
        <p:nvSpPr>
          <p:cNvPr id="3079" name="Rectangle 3078"/>
          <p:cNvSpPr>
            <a:spLocks noAdjustHandles="1" noChangeArrowheads="1" noChangeAspect="1" noChangeShapeType="1" noEditPoints="1" noGrp="1" noMove="1" noResize="1" noRot="1" noTextEdit="1"/>
          </p:cNvSpPr>
          <p:nvPr/>
        </p:nvSpPr>
        <p:spPr bwMode="auto">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3081" name="Rectangle 3080"/>
          <p:cNvSpPr>
            <a:spLocks noAdjustHandles="1" noChangeArrowheads="1" noChangeAspect="1" noChangeShapeType="1" noEditPoints="1" noGrp="1" noMove="1" noResize="1" noRot="1" noTextEdit="1"/>
          </p:cNvSpPr>
          <p:nvPr/>
        </p:nvSpPr>
        <p:spPr bwMode="auto">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3083" name="Rectangle 3082"/>
          <p:cNvSpPr>
            <a:spLocks noAdjustHandles="1" noChangeArrowheads="1" noChangeAspect="1" noChangeShapeType="1" noEditPoints="1" noGrp="1" noMove="1" noResize="1" noRot="1" noTextEdit="1"/>
          </p:cNvSpPr>
          <p:nvPr/>
        </p:nvSpPr>
        <p:spPr bwMode="auto">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3085" name="Rectangle 3084"/>
          <p:cNvSpPr>
            <a:spLocks noAdjustHandles="1" noChangeArrowheads="1" noChangeAspect="1" noChangeShapeType="1" noEditPoints="1" noGrp="1" noMove="1" noResize="1" noRot="1" noTextEdit="1"/>
          </p:cNvSpPr>
          <p:nvPr/>
        </p:nvSpPr>
        <p:spPr bwMode="auto">
          <a:xfrm rot="5400000" flipH="1">
            <a:off x="767923" y="3588084"/>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3087" name="Freeform: Shape 3086"/>
          <p:cNvSpPr>
            <a:spLocks noAdjustHandles="1" noChangeArrowheads="1" noChangeAspect="1" noChangeShapeType="1" noEditPoints="1" noGrp="1" noMove="1" noResize="1" noRot="1" noTextEdit="1"/>
          </p:cNvSpPr>
          <p:nvPr/>
        </p:nvSpPr>
        <p:spPr bwMode="auto">
          <a:xfrm rot="20635412">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fill="norm" stroke="1" extrusionOk="0">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p>
        </p:txBody>
      </p:sp>
      <p:sp>
        <p:nvSpPr>
          <p:cNvPr id="3089" name="Rectangle 3088"/>
          <p:cNvSpPr>
            <a:spLocks noAdjustHandles="1" noChangeArrowheads="1" noChangeAspect="1" noChangeShapeType="1" noEditPoints="1" noGrp="1" noMove="1" noResize="1" noRot="1" noTextEdit="1"/>
          </p:cNvSpPr>
          <p:nvPr/>
        </p:nvSpPr>
        <p:spPr bwMode="auto">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p>
        </p:txBody>
      </p:sp>
      <p:sp>
        <p:nvSpPr>
          <p:cNvPr id="3" name="TextBox 2"/>
          <p:cNvSpPr txBox="1"/>
          <p:nvPr/>
        </p:nvSpPr>
        <p:spPr bwMode="auto">
          <a:xfrm flipH="0" flipV="0">
            <a:off x="119718" y="1896703"/>
            <a:ext cx="3918105" cy="3210147"/>
          </a:xfrm>
          <a:prstGeom prst="rect">
            <a:avLst/>
          </a:prstGeom>
        </p:spPr>
        <p:txBody>
          <a:bodyPr vert="horz" lIns="91440" tIns="45720" rIns="91440" bIns="45720" rtlCol="0" anchor="b">
            <a:noAutofit/>
          </a:bodyPr>
          <a:lstStyle/>
          <a:p>
            <a:pPr indent="450215" algn="ctr">
              <a:lnSpc>
                <a:spcPct val="90000"/>
              </a:lnSpc>
              <a:spcBef>
                <a:spcPts val="0"/>
              </a:spcBef>
              <a:spcAft>
                <a:spcPts val="600"/>
              </a:spcAft>
              <a:defRPr/>
            </a:pPr>
            <a:r>
              <a:rPr lang="en-US" sz="2600">
                <a:solidFill>
                  <a:srgbClr val="FFFFFF"/>
                </a:solidFill>
                <a:latin typeface="Arial"/>
                <a:ea typeface="+mj-ea"/>
                <a:cs typeface="Arial"/>
              </a:rPr>
              <a:t>Чтобы</a:t>
            </a:r>
            <a:r>
              <a:rPr lang="en-US" sz="2600">
                <a:solidFill>
                  <a:srgbClr val="FFFFFF"/>
                </a:solidFill>
                <a:latin typeface="Arial"/>
                <a:ea typeface="+mj-ea"/>
                <a:cs typeface="Arial"/>
              </a:rPr>
              <a:t> у </a:t>
            </a:r>
            <a:r>
              <a:rPr lang="en-US" sz="2600">
                <a:solidFill>
                  <a:srgbClr val="FFFFFF"/>
                </a:solidFill>
                <a:latin typeface="Arial"/>
                <a:ea typeface="+mj-ea"/>
                <a:cs typeface="Arial"/>
              </a:rPr>
              <a:t>современного</a:t>
            </a:r>
            <a:r>
              <a:rPr lang="en-US" sz="2600">
                <a:solidFill>
                  <a:srgbClr val="FFFFFF"/>
                </a:solidFill>
                <a:latin typeface="Arial"/>
                <a:ea typeface="+mj-ea"/>
                <a:cs typeface="Arial"/>
              </a:rPr>
              <a:t> </a:t>
            </a:r>
            <a:r>
              <a:rPr lang="en-US" sz="2600">
                <a:solidFill>
                  <a:srgbClr val="FFFFFF"/>
                </a:solidFill>
                <a:latin typeface="Arial"/>
                <a:ea typeface="+mj-ea"/>
                <a:cs typeface="Arial"/>
              </a:rPr>
              <a:t>школьника</a:t>
            </a:r>
            <a:r>
              <a:rPr lang="en-US" sz="2600">
                <a:solidFill>
                  <a:srgbClr val="FFFFFF"/>
                </a:solidFill>
                <a:latin typeface="Arial"/>
                <a:ea typeface="+mj-ea"/>
                <a:cs typeface="Arial"/>
              </a:rPr>
              <a:t> </a:t>
            </a:r>
            <a:r>
              <a:rPr lang="en-US" sz="2600">
                <a:solidFill>
                  <a:srgbClr val="FFFFFF"/>
                </a:solidFill>
                <a:latin typeface="Arial"/>
                <a:ea typeface="+mj-ea"/>
                <a:cs typeface="Arial"/>
              </a:rPr>
              <a:t>развивалось</a:t>
            </a:r>
            <a:r>
              <a:rPr lang="en-US" sz="2600">
                <a:solidFill>
                  <a:srgbClr val="FFFFFF"/>
                </a:solidFill>
                <a:latin typeface="Arial"/>
                <a:ea typeface="+mj-ea"/>
                <a:cs typeface="Arial"/>
              </a:rPr>
              <a:t> </a:t>
            </a:r>
            <a:r>
              <a:rPr lang="en-US" sz="2600">
                <a:solidFill>
                  <a:srgbClr val="FFFFFF"/>
                </a:solidFill>
                <a:latin typeface="Arial"/>
                <a:ea typeface="+mj-ea"/>
                <a:cs typeface="Arial"/>
              </a:rPr>
              <a:t>творческое</a:t>
            </a:r>
            <a:r>
              <a:rPr lang="en-US" sz="2600">
                <a:solidFill>
                  <a:srgbClr val="FFFFFF"/>
                </a:solidFill>
                <a:latin typeface="Arial"/>
                <a:ea typeface="+mj-ea"/>
                <a:cs typeface="Arial"/>
              </a:rPr>
              <a:t> </a:t>
            </a:r>
            <a:r>
              <a:rPr lang="en-US" sz="2600">
                <a:solidFill>
                  <a:srgbClr val="FFFFFF"/>
                </a:solidFill>
                <a:latin typeface="Arial"/>
                <a:ea typeface="+mj-ea"/>
                <a:cs typeface="Arial"/>
              </a:rPr>
              <a:t>мышление</a:t>
            </a:r>
            <a:r>
              <a:rPr lang="en-US" sz="2600">
                <a:solidFill>
                  <a:srgbClr val="FFFFFF"/>
                </a:solidFill>
                <a:latin typeface="Arial"/>
                <a:ea typeface="+mj-ea"/>
                <a:cs typeface="Arial"/>
              </a:rPr>
              <a:t>, </a:t>
            </a:r>
            <a:r>
              <a:rPr lang="en-US" sz="2600">
                <a:solidFill>
                  <a:srgbClr val="FFFFFF"/>
                </a:solidFill>
                <a:latin typeface="Arial"/>
                <a:ea typeface="+mj-ea"/>
                <a:cs typeface="Arial"/>
              </a:rPr>
              <a:t>необходимо</a:t>
            </a:r>
            <a:r>
              <a:rPr lang="en-US" sz="2600">
                <a:solidFill>
                  <a:srgbClr val="FFFFFF"/>
                </a:solidFill>
                <a:latin typeface="Arial"/>
                <a:ea typeface="+mj-ea"/>
                <a:cs typeface="Arial"/>
              </a:rPr>
              <a:t>, </a:t>
            </a:r>
            <a:r>
              <a:rPr lang="en-US" sz="2600">
                <a:solidFill>
                  <a:srgbClr val="FFFFFF"/>
                </a:solidFill>
                <a:latin typeface="Arial"/>
                <a:ea typeface="+mj-ea"/>
                <a:cs typeface="Arial"/>
              </a:rPr>
              <a:t>чтобы</a:t>
            </a:r>
            <a:r>
              <a:rPr lang="en-US" sz="2600">
                <a:solidFill>
                  <a:srgbClr val="FFFFFF"/>
                </a:solidFill>
                <a:latin typeface="Arial"/>
                <a:ea typeface="+mj-ea"/>
                <a:cs typeface="Arial"/>
              </a:rPr>
              <a:t> </a:t>
            </a:r>
            <a:r>
              <a:rPr lang="en-US" sz="2600">
                <a:solidFill>
                  <a:srgbClr val="FFFFFF"/>
                </a:solidFill>
                <a:latin typeface="Arial"/>
                <a:ea typeface="+mj-ea"/>
                <a:cs typeface="Arial"/>
              </a:rPr>
              <a:t>он</a:t>
            </a:r>
            <a:r>
              <a:rPr lang="en-US" sz="2600">
                <a:solidFill>
                  <a:srgbClr val="FFFFFF"/>
                </a:solidFill>
                <a:latin typeface="Arial"/>
                <a:ea typeface="+mj-ea"/>
                <a:cs typeface="Arial"/>
              </a:rPr>
              <a:t> </a:t>
            </a:r>
            <a:r>
              <a:rPr lang="en-US" sz="2600">
                <a:solidFill>
                  <a:srgbClr val="FFFFFF"/>
                </a:solidFill>
                <a:latin typeface="Arial"/>
                <a:ea typeface="+mj-ea"/>
                <a:cs typeface="Arial"/>
              </a:rPr>
              <a:t>почувствовал</a:t>
            </a:r>
            <a:r>
              <a:rPr lang="en-US" sz="2600">
                <a:solidFill>
                  <a:srgbClr val="FFFFFF"/>
                </a:solidFill>
                <a:latin typeface="Arial"/>
                <a:ea typeface="+mj-ea"/>
                <a:cs typeface="Arial"/>
              </a:rPr>
              <a:t> </a:t>
            </a:r>
            <a:r>
              <a:rPr lang="en-US" sz="2600">
                <a:solidFill>
                  <a:srgbClr val="FFFFFF"/>
                </a:solidFill>
                <a:latin typeface="Arial"/>
                <a:ea typeface="+mj-ea"/>
                <a:cs typeface="Arial"/>
              </a:rPr>
              <a:t>удивл</a:t>
            </a:r>
            <a:r>
              <a:rPr lang="en-US" sz="2400">
                <a:solidFill>
                  <a:srgbClr val="FFFFFF"/>
                </a:solidFill>
                <a:latin typeface="Arial"/>
                <a:ea typeface="Arial"/>
                <a:cs typeface="Arial"/>
              </a:rPr>
              <a:t>ение</a:t>
            </a:r>
            <a:r>
              <a:rPr lang="en-US" sz="2400">
                <a:solidFill>
                  <a:srgbClr val="FFFFFF"/>
                </a:solidFill>
                <a:latin typeface="Arial"/>
                <a:ea typeface="+mj-ea"/>
                <a:cs typeface="Arial"/>
              </a:rPr>
              <a:t> и </a:t>
            </a:r>
            <a:r>
              <a:rPr lang="en-US" sz="2400">
                <a:solidFill>
                  <a:srgbClr val="FFFFFF"/>
                </a:solidFill>
                <a:latin typeface="Arial"/>
                <a:ea typeface="+mj-ea"/>
                <a:cs typeface="Arial"/>
              </a:rPr>
              <a:t>любопытство</a:t>
            </a:r>
            <a:r>
              <a:rPr lang="en-US" sz="2400">
                <a:solidFill>
                  <a:srgbClr val="FFFFFF"/>
                </a:solidFill>
                <a:latin typeface="Arial"/>
                <a:ea typeface="+mj-ea"/>
                <a:cs typeface="Arial"/>
              </a:rPr>
              <a:t>.</a:t>
            </a:r>
            <a:endParaRPr/>
          </a:p>
        </p:txBody>
      </p:sp>
      <p:sp>
        <p:nvSpPr>
          <p:cNvPr id="5" name="Прямоугольник 4"/>
          <p:cNvSpPr/>
          <p:nvPr/>
        </p:nvSpPr>
        <p:spPr bwMode="auto">
          <a:xfrm>
            <a:off x="4905052" y="1847947"/>
            <a:ext cx="3625761" cy="1203532"/>
          </a:xfrm>
          <a:prstGeom prst="rect">
            <a:avLst/>
          </a:prstGeom>
          <a:noFill/>
        </p:spPr>
        <p:txBody>
          <a:bodyPr wrap="none" lIns="91440" tIns="45720" rIns="91440" bIns="45720">
            <a:spAutoFit/>
          </a:bodyPr>
          <a:lstStyle/>
          <a:p>
            <a:pPr algn="ctr" defTabSz="822960">
              <a:spcAft>
                <a:spcPts val="600"/>
              </a:spcAft>
              <a:defRPr/>
            </a:pPr>
            <a:r>
              <a:rPr lang="ru-RU" sz="7200" b="1">
                <a:ln w="22225">
                  <a:solidFill>
                    <a:schemeClr val="accent2"/>
                  </a:solidFill>
                  <a:prstDash val="solid"/>
                </a:ln>
                <a:solidFill>
                  <a:srgbClr val="B30000"/>
                </a:solidFill>
                <a:latin typeface="+mn-lt"/>
                <a:ea typeface="+mn-ea"/>
                <a:cs typeface="+mn-cs"/>
              </a:rPr>
              <a:t>22 – 2 : 2</a:t>
            </a:r>
            <a:endParaRPr lang="ru-RU" sz="8000" b="1" cap="none" spc="0">
              <a:ln w="22225">
                <a:solidFill>
                  <a:schemeClr val="accent2"/>
                </a:solidFill>
                <a:prstDash val="solid"/>
              </a:ln>
              <a:solidFill>
                <a:srgbClr val="FF0000"/>
              </a:solidFill>
            </a:endParaRPr>
          </a:p>
        </p:txBody>
      </p:sp>
      <p:pic>
        <p:nvPicPr>
          <p:cNvPr id="3074" name="Picture 2"/>
          <p:cNvPicPr>
            <a:picLocks noChangeAspect="1" noChangeArrowheads="1"/>
          </p:cNvPicPr>
          <p:nvPr/>
        </p:nvPicPr>
        <p:blipFill>
          <a:blip r:embed="rId2"/>
          <a:stretch/>
        </p:blipFill>
        <p:spPr bwMode="auto">
          <a:xfrm>
            <a:off x="7946123" y="2780322"/>
            <a:ext cx="3625762" cy="2326530"/>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sp>
        <p:nvSpPr>
          <p:cNvPr id="4" name="Текст 4"/>
          <p:cNvSpPr txBox="1"/>
          <p:nvPr/>
        </p:nvSpPr>
        <p:spPr bwMode="auto">
          <a:xfrm>
            <a:off x="0" y="137383"/>
            <a:ext cx="10421835" cy="1500187"/>
          </a:xfrm>
          <a:prstGeom prst="rect">
            <a:avLst/>
          </a:prstGeom>
        </p:spPr>
        <p:txBody>
          <a:bodyPr vert="horz" lIns="91440" tIns="45720" rIns="91440" bIns="45720" rtlCol="0">
            <a:normAutofit/>
          </a:bodyPr>
          <a:lstStyle>
            <a:lvl1pPr marL="0" indent="0" algn="l" defTabSz="914400">
              <a:lnSpc>
                <a:spcPct val="90000"/>
              </a:lnSpc>
              <a:spcBef>
                <a:spcPts val="1000"/>
              </a:spcBef>
              <a:buFont typeface="Arial"/>
              <a:buNone/>
              <a:defRPr sz="2400">
                <a:solidFill>
                  <a:schemeClr val="tx1">
                    <a:tint val="75000"/>
                  </a:schemeClr>
                </a:solidFill>
                <a:latin typeface="+mn-lt"/>
                <a:ea typeface="+mn-ea"/>
                <a:cs typeface="+mn-cs"/>
              </a:defRPr>
            </a:lvl1pPr>
            <a:lvl2pPr marL="457200" indent="0" algn="l" defTabSz="914400">
              <a:lnSpc>
                <a:spcPct val="90000"/>
              </a:lnSpc>
              <a:spcBef>
                <a:spcPts val="500"/>
              </a:spcBef>
              <a:buFont typeface="Arial"/>
              <a:buNone/>
              <a:defRPr sz="2000">
                <a:solidFill>
                  <a:schemeClr val="tx1">
                    <a:tint val="75000"/>
                  </a:schemeClr>
                </a:solidFill>
                <a:latin typeface="+mn-lt"/>
                <a:ea typeface="+mn-ea"/>
                <a:cs typeface="+mn-cs"/>
              </a:defRPr>
            </a:lvl2pPr>
            <a:lvl3pPr marL="914400" indent="0" algn="l" defTabSz="914400">
              <a:lnSpc>
                <a:spcPct val="90000"/>
              </a:lnSpc>
              <a:spcBef>
                <a:spcPts val="500"/>
              </a:spcBef>
              <a:buFont typeface="Arial"/>
              <a:buNone/>
              <a:defRPr sz="1800">
                <a:solidFill>
                  <a:schemeClr val="tx1">
                    <a:tint val="75000"/>
                  </a:schemeClr>
                </a:solidFill>
                <a:latin typeface="+mn-lt"/>
                <a:ea typeface="+mn-ea"/>
                <a:cs typeface="+mn-cs"/>
              </a:defRPr>
            </a:lvl3pPr>
            <a:lvl4pPr marL="1371600" indent="0" algn="l" defTabSz="914400">
              <a:lnSpc>
                <a:spcPct val="90000"/>
              </a:lnSpc>
              <a:spcBef>
                <a:spcPts val="500"/>
              </a:spcBef>
              <a:buFont typeface="Arial"/>
              <a:buNone/>
              <a:defRPr sz="1600">
                <a:solidFill>
                  <a:schemeClr val="tx1">
                    <a:tint val="75000"/>
                  </a:schemeClr>
                </a:solidFill>
                <a:latin typeface="+mn-lt"/>
                <a:ea typeface="+mn-ea"/>
                <a:cs typeface="+mn-cs"/>
              </a:defRPr>
            </a:lvl4pPr>
            <a:lvl5pPr marL="1828800" indent="0" algn="l" defTabSz="914400">
              <a:lnSpc>
                <a:spcPct val="90000"/>
              </a:lnSpc>
              <a:spcBef>
                <a:spcPts val="500"/>
              </a:spcBef>
              <a:buFont typeface="Arial"/>
              <a:buNone/>
              <a:defRPr sz="1600">
                <a:solidFill>
                  <a:schemeClr val="tx1">
                    <a:tint val="75000"/>
                  </a:schemeClr>
                </a:solidFill>
                <a:latin typeface="+mn-lt"/>
                <a:ea typeface="+mn-ea"/>
                <a:cs typeface="+mn-cs"/>
              </a:defRPr>
            </a:lvl5pPr>
            <a:lvl6pPr marL="2286000" indent="0" algn="l" defTabSz="914400">
              <a:lnSpc>
                <a:spcPct val="90000"/>
              </a:lnSpc>
              <a:spcBef>
                <a:spcPts val="500"/>
              </a:spcBef>
              <a:buFont typeface="Arial"/>
              <a:buNone/>
              <a:defRPr sz="1600">
                <a:solidFill>
                  <a:schemeClr val="tx1">
                    <a:tint val="75000"/>
                  </a:schemeClr>
                </a:solidFill>
                <a:latin typeface="+mn-lt"/>
                <a:ea typeface="+mn-ea"/>
                <a:cs typeface="+mn-cs"/>
              </a:defRPr>
            </a:lvl6pPr>
            <a:lvl7pPr marL="2743200" indent="0" algn="l" defTabSz="914400">
              <a:lnSpc>
                <a:spcPct val="90000"/>
              </a:lnSpc>
              <a:spcBef>
                <a:spcPts val="500"/>
              </a:spcBef>
              <a:buFont typeface="Arial"/>
              <a:buNone/>
              <a:defRPr sz="1600">
                <a:solidFill>
                  <a:schemeClr val="tx1">
                    <a:tint val="75000"/>
                  </a:schemeClr>
                </a:solidFill>
                <a:latin typeface="+mn-lt"/>
                <a:ea typeface="+mn-ea"/>
                <a:cs typeface="+mn-cs"/>
              </a:defRPr>
            </a:lvl7pPr>
            <a:lvl8pPr marL="3200400" indent="0" algn="l" defTabSz="914400">
              <a:lnSpc>
                <a:spcPct val="90000"/>
              </a:lnSpc>
              <a:spcBef>
                <a:spcPts val="500"/>
              </a:spcBef>
              <a:buFont typeface="Arial"/>
              <a:buNone/>
              <a:defRPr sz="1600">
                <a:solidFill>
                  <a:schemeClr val="tx1">
                    <a:tint val="75000"/>
                  </a:schemeClr>
                </a:solidFill>
                <a:latin typeface="+mn-lt"/>
                <a:ea typeface="+mn-ea"/>
                <a:cs typeface="+mn-cs"/>
              </a:defRPr>
            </a:lvl8pPr>
            <a:lvl9pPr marL="3657600" indent="0" algn="l" defTabSz="914400">
              <a:lnSpc>
                <a:spcPct val="90000"/>
              </a:lnSpc>
              <a:spcBef>
                <a:spcPts val="500"/>
              </a:spcBef>
              <a:buFont typeface="Arial"/>
              <a:buNone/>
              <a:defRPr sz="1600">
                <a:solidFill>
                  <a:schemeClr val="tx1">
                    <a:tint val="75000"/>
                  </a:schemeClr>
                </a:solidFill>
                <a:latin typeface="+mn-lt"/>
                <a:ea typeface="+mn-ea"/>
                <a:cs typeface="+mn-cs"/>
              </a:defRPr>
            </a:lvl9pPr>
          </a:lstStyle>
          <a:p>
            <a:pPr algn="ctr">
              <a:defRPr/>
            </a:pPr>
            <a:r>
              <a:rPr lang="ru-RU" sz="8800" b="1">
                <a:solidFill>
                  <a:srgbClr val="EABB04"/>
                </a:solidFill>
              </a:rPr>
              <a:t>НЕЙРОФОТО</a:t>
            </a:r>
            <a:endParaRPr/>
          </a:p>
        </p:txBody>
      </p:sp>
      <p:sp>
        <p:nvSpPr>
          <p:cNvPr id="5" name="Заголовок 3"/>
          <p:cNvSpPr>
            <a:spLocks noGrp="1"/>
          </p:cNvSpPr>
          <p:nvPr>
            <p:ph type="title"/>
          </p:nvPr>
        </p:nvSpPr>
        <p:spPr bwMode="auto">
          <a:xfrm>
            <a:off x="10440545" y="0"/>
            <a:ext cx="1751455" cy="1292210"/>
          </a:xfrm>
        </p:spPr>
        <p:txBody>
          <a:bodyPr>
            <a:normAutofit fontScale="90000"/>
          </a:bodyPr>
          <a:lstStyle/>
          <a:p>
            <a:pPr algn="ctr">
              <a:defRPr/>
            </a:pPr>
            <a:r>
              <a:rPr lang="ru-RU" sz="8800">
                <a:solidFill>
                  <a:srgbClr val="5D0D9D"/>
                </a:solidFill>
                <a:latin typeface="Impact"/>
              </a:rPr>
              <a:t>1</a:t>
            </a:r>
            <a:endParaRPr/>
          </a:p>
        </p:txBody>
      </p:sp>
      <p:pic>
        <p:nvPicPr>
          <p:cNvPr id="2" name="Рисунок 1"/>
          <p:cNvPicPr>
            <a:picLocks noChangeAspect="1"/>
          </p:cNvPicPr>
          <p:nvPr/>
        </p:nvPicPr>
        <p:blipFill>
          <a:blip r:embed="rId2"/>
          <a:stretch/>
        </p:blipFill>
        <p:spPr bwMode="auto">
          <a:xfrm>
            <a:off x="6870691" y="1429593"/>
            <a:ext cx="4586801" cy="4586801"/>
          </a:xfrm>
          <a:prstGeom prst="rect">
            <a:avLst/>
          </a:prstGeom>
        </p:spPr>
      </p:pic>
      <p:sp>
        <p:nvSpPr>
          <p:cNvPr id="3" name="Прямоугольник 2"/>
          <p:cNvSpPr/>
          <p:nvPr/>
        </p:nvSpPr>
        <p:spPr bwMode="auto">
          <a:xfrm>
            <a:off x="675588" y="2505670"/>
            <a:ext cx="5938356" cy="923330"/>
          </a:xfrm>
          <a:prstGeom prst="rect">
            <a:avLst/>
          </a:prstGeom>
          <a:noFill/>
        </p:spPr>
        <p:txBody>
          <a:bodyPr wrap="none" lIns="91440" tIns="45720" rIns="91440" bIns="45720">
            <a:spAutoFit/>
          </a:bodyPr>
          <a:lstStyle/>
          <a:p>
            <a:pPr algn="ctr">
              <a:defRPr/>
            </a:pPr>
            <a:r>
              <a:rPr lang="ru-RU" sz="5400" b="1" cap="none" spc="0">
                <a:ln w="9525">
                  <a:solidFill>
                    <a:schemeClr val="bg1"/>
                  </a:solidFill>
                  <a:prstDash val="solid"/>
                </a:ln>
                <a:solidFill>
                  <a:srgbClr val="FF0000"/>
                </a:solidFill>
              </a:rPr>
              <a:t>Таблица квадратов</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3" name="Рисунок 2"/>
          <p:cNvPicPr>
            <a:picLocks noChangeAspect="1"/>
          </p:cNvPicPr>
          <p:nvPr/>
        </p:nvPicPr>
        <p:blipFill>
          <a:blip r:embed="rId2"/>
          <a:stretch/>
        </p:blipFill>
        <p:spPr bwMode="auto">
          <a:xfrm>
            <a:off x="6644955" y="1509979"/>
            <a:ext cx="4586801" cy="4586801"/>
          </a:xfrm>
          <a:prstGeom prst="rect">
            <a:avLst/>
          </a:prstGeom>
        </p:spPr>
      </p:pic>
      <p:sp>
        <p:nvSpPr>
          <p:cNvPr id="4" name="Текст 4"/>
          <p:cNvSpPr txBox="1"/>
          <p:nvPr/>
        </p:nvSpPr>
        <p:spPr bwMode="auto">
          <a:xfrm>
            <a:off x="0" y="137383"/>
            <a:ext cx="10421835" cy="1500187"/>
          </a:xfrm>
          <a:prstGeom prst="rect">
            <a:avLst/>
          </a:prstGeom>
        </p:spPr>
        <p:txBody>
          <a:bodyPr vert="horz" lIns="91440" tIns="45720" rIns="91440" bIns="45720" rtlCol="0">
            <a:normAutofit/>
          </a:bodyPr>
          <a:lstStyle>
            <a:lvl1pPr marL="0" indent="0" algn="l" defTabSz="914400">
              <a:lnSpc>
                <a:spcPct val="90000"/>
              </a:lnSpc>
              <a:spcBef>
                <a:spcPts val="1000"/>
              </a:spcBef>
              <a:buFont typeface="Arial"/>
              <a:buNone/>
              <a:defRPr sz="2400">
                <a:solidFill>
                  <a:schemeClr val="tx1">
                    <a:tint val="75000"/>
                  </a:schemeClr>
                </a:solidFill>
                <a:latin typeface="+mn-lt"/>
                <a:ea typeface="+mn-ea"/>
                <a:cs typeface="+mn-cs"/>
              </a:defRPr>
            </a:lvl1pPr>
            <a:lvl2pPr marL="457200" indent="0" algn="l" defTabSz="914400">
              <a:lnSpc>
                <a:spcPct val="90000"/>
              </a:lnSpc>
              <a:spcBef>
                <a:spcPts val="500"/>
              </a:spcBef>
              <a:buFont typeface="Arial"/>
              <a:buNone/>
              <a:defRPr sz="2000">
                <a:solidFill>
                  <a:schemeClr val="tx1">
                    <a:tint val="75000"/>
                  </a:schemeClr>
                </a:solidFill>
                <a:latin typeface="+mn-lt"/>
                <a:ea typeface="+mn-ea"/>
                <a:cs typeface="+mn-cs"/>
              </a:defRPr>
            </a:lvl2pPr>
            <a:lvl3pPr marL="914400" indent="0" algn="l" defTabSz="914400">
              <a:lnSpc>
                <a:spcPct val="90000"/>
              </a:lnSpc>
              <a:spcBef>
                <a:spcPts val="500"/>
              </a:spcBef>
              <a:buFont typeface="Arial"/>
              <a:buNone/>
              <a:defRPr sz="1800">
                <a:solidFill>
                  <a:schemeClr val="tx1">
                    <a:tint val="75000"/>
                  </a:schemeClr>
                </a:solidFill>
                <a:latin typeface="+mn-lt"/>
                <a:ea typeface="+mn-ea"/>
                <a:cs typeface="+mn-cs"/>
              </a:defRPr>
            </a:lvl3pPr>
            <a:lvl4pPr marL="1371600" indent="0" algn="l" defTabSz="914400">
              <a:lnSpc>
                <a:spcPct val="90000"/>
              </a:lnSpc>
              <a:spcBef>
                <a:spcPts val="500"/>
              </a:spcBef>
              <a:buFont typeface="Arial"/>
              <a:buNone/>
              <a:defRPr sz="1600">
                <a:solidFill>
                  <a:schemeClr val="tx1">
                    <a:tint val="75000"/>
                  </a:schemeClr>
                </a:solidFill>
                <a:latin typeface="+mn-lt"/>
                <a:ea typeface="+mn-ea"/>
                <a:cs typeface="+mn-cs"/>
              </a:defRPr>
            </a:lvl4pPr>
            <a:lvl5pPr marL="1828800" indent="0" algn="l" defTabSz="914400">
              <a:lnSpc>
                <a:spcPct val="90000"/>
              </a:lnSpc>
              <a:spcBef>
                <a:spcPts val="500"/>
              </a:spcBef>
              <a:buFont typeface="Arial"/>
              <a:buNone/>
              <a:defRPr sz="1600">
                <a:solidFill>
                  <a:schemeClr val="tx1">
                    <a:tint val="75000"/>
                  </a:schemeClr>
                </a:solidFill>
                <a:latin typeface="+mn-lt"/>
                <a:ea typeface="+mn-ea"/>
                <a:cs typeface="+mn-cs"/>
              </a:defRPr>
            </a:lvl5pPr>
            <a:lvl6pPr marL="2286000" indent="0" algn="l" defTabSz="914400">
              <a:lnSpc>
                <a:spcPct val="90000"/>
              </a:lnSpc>
              <a:spcBef>
                <a:spcPts val="500"/>
              </a:spcBef>
              <a:buFont typeface="Arial"/>
              <a:buNone/>
              <a:defRPr sz="1600">
                <a:solidFill>
                  <a:schemeClr val="tx1">
                    <a:tint val="75000"/>
                  </a:schemeClr>
                </a:solidFill>
                <a:latin typeface="+mn-lt"/>
                <a:ea typeface="+mn-ea"/>
                <a:cs typeface="+mn-cs"/>
              </a:defRPr>
            </a:lvl6pPr>
            <a:lvl7pPr marL="2743200" indent="0" algn="l" defTabSz="914400">
              <a:lnSpc>
                <a:spcPct val="90000"/>
              </a:lnSpc>
              <a:spcBef>
                <a:spcPts val="500"/>
              </a:spcBef>
              <a:buFont typeface="Arial"/>
              <a:buNone/>
              <a:defRPr sz="1600">
                <a:solidFill>
                  <a:schemeClr val="tx1">
                    <a:tint val="75000"/>
                  </a:schemeClr>
                </a:solidFill>
                <a:latin typeface="+mn-lt"/>
                <a:ea typeface="+mn-ea"/>
                <a:cs typeface="+mn-cs"/>
              </a:defRPr>
            </a:lvl7pPr>
            <a:lvl8pPr marL="3200400" indent="0" algn="l" defTabSz="914400">
              <a:lnSpc>
                <a:spcPct val="90000"/>
              </a:lnSpc>
              <a:spcBef>
                <a:spcPts val="500"/>
              </a:spcBef>
              <a:buFont typeface="Arial"/>
              <a:buNone/>
              <a:defRPr sz="1600">
                <a:solidFill>
                  <a:schemeClr val="tx1">
                    <a:tint val="75000"/>
                  </a:schemeClr>
                </a:solidFill>
                <a:latin typeface="+mn-lt"/>
                <a:ea typeface="+mn-ea"/>
                <a:cs typeface="+mn-cs"/>
              </a:defRPr>
            </a:lvl8pPr>
            <a:lvl9pPr marL="3657600" indent="0" algn="l" defTabSz="914400">
              <a:lnSpc>
                <a:spcPct val="90000"/>
              </a:lnSpc>
              <a:spcBef>
                <a:spcPts val="500"/>
              </a:spcBef>
              <a:buFont typeface="Arial"/>
              <a:buNone/>
              <a:defRPr sz="1600">
                <a:solidFill>
                  <a:schemeClr val="tx1">
                    <a:tint val="75000"/>
                  </a:schemeClr>
                </a:solidFill>
                <a:latin typeface="+mn-lt"/>
                <a:ea typeface="+mn-ea"/>
                <a:cs typeface="+mn-cs"/>
              </a:defRPr>
            </a:lvl9pPr>
          </a:lstStyle>
          <a:p>
            <a:pPr algn="ctr">
              <a:defRPr/>
            </a:pPr>
            <a:r>
              <a:rPr lang="ru-RU" sz="8800" b="1">
                <a:solidFill>
                  <a:srgbClr val="EABB04"/>
                </a:solidFill>
              </a:rPr>
              <a:t>НЕЙРОФОТО</a:t>
            </a:r>
            <a:endParaRPr/>
          </a:p>
        </p:txBody>
      </p:sp>
      <p:sp>
        <p:nvSpPr>
          <p:cNvPr id="5" name="Заголовок 3"/>
          <p:cNvSpPr>
            <a:spLocks noGrp="1"/>
          </p:cNvSpPr>
          <p:nvPr>
            <p:ph type="title"/>
          </p:nvPr>
        </p:nvSpPr>
        <p:spPr bwMode="auto">
          <a:xfrm>
            <a:off x="10440545" y="0"/>
            <a:ext cx="1751455" cy="1292210"/>
          </a:xfrm>
        </p:spPr>
        <p:txBody>
          <a:bodyPr>
            <a:normAutofit fontScale="90000"/>
          </a:bodyPr>
          <a:lstStyle/>
          <a:p>
            <a:pPr algn="ctr">
              <a:defRPr/>
            </a:pPr>
            <a:r>
              <a:rPr lang="ru-RU" sz="8800">
                <a:solidFill>
                  <a:srgbClr val="5D0D9D"/>
                </a:solidFill>
                <a:latin typeface="Impact"/>
              </a:rPr>
              <a:t>2</a:t>
            </a:r>
            <a:endParaRPr/>
          </a:p>
        </p:txBody>
      </p:sp>
      <p:sp>
        <p:nvSpPr>
          <p:cNvPr id="2" name="Прямоугольник 1"/>
          <p:cNvSpPr/>
          <p:nvPr/>
        </p:nvSpPr>
        <p:spPr bwMode="auto">
          <a:xfrm>
            <a:off x="1570240" y="2680256"/>
            <a:ext cx="3640677" cy="923330"/>
          </a:xfrm>
          <a:prstGeom prst="rect">
            <a:avLst/>
          </a:prstGeom>
          <a:noFill/>
        </p:spPr>
        <p:txBody>
          <a:bodyPr wrap="none" lIns="91440" tIns="45720" rIns="91440" bIns="45720">
            <a:spAutoFit/>
          </a:bodyPr>
          <a:lstStyle/>
          <a:p>
            <a:pPr algn="ctr">
              <a:defRPr/>
            </a:pPr>
            <a:r>
              <a:rPr lang="ru-RU" sz="5400" b="1" cap="none" spc="0">
                <a:ln w="12700">
                  <a:solidFill>
                    <a:schemeClr val="accent1"/>
                  </a:solidFill>
                  <a:prstDash val="solid"/>
                </a:ln>
                <a:solidFill>
                  <a:srgbClr val="FF0000"/>
                </a:solidFill>
              </a:rPr>
              <a:t>Симметрия</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2" name="Рисунок 1"/>
          <p:cNvPicPr>
            <a:picLocks noChangeAspect="1"/>
          </p:cNvPicPr>
          <p:nvPr/>
        </p:nvPicPr>
        <p:blipFill>
          <a:blip r:embed="rId2"/>
          <a:stretch/>
        </p:blipFill>
        <p:spPr bwMode="auto">
          <a:xfrm>
            <a:off x="1256803" y="1637570"/>
            <a:ext cx="4586801" cy="4586801"/>
          </a:xfrm>
          <a:prstGeom prst="rect">
            <a:avLst/>
          </a:prstGeom>
        </p:spPr>
      </p:pic>
      <p:sp>
        <p:nvSpPr>
          <p:cNvPr id="4" name="Текст 4"/>
          <p:cNvSpPr txBox="1"/>
          <p:nvPr/>
        </p:nvSpPr>
        <p:spPr bwMode="auto">
          <a:xfrm>
            <a:off x="0" y="137383"/>
            <a:ext cx="10421835" cy="1500187"/>
          </a:xfrm>
          <a:prstGeom prst="rect">
            <a:avLst/>
          </a:prstGeom>
        </p:spPr>
        <p:txBody>
          <a:bodyPr vert="horz" lIns="91440" tIns="45720" rIns="91440" bIns="45720" rtlCol="0">
            <a:normAutofit/>
          </a:bodyPr>
          <a:lstStyle>
            <a:lvl1pPr marL="0" indent="0" algn="l" defTabSz="914400">
              <a:lnSpc>
                <a:spcPct val="90000"/>
              </a:lnSpc>
              <a:spcBef>
                <a:spcPts val="1000"/>
              </a:spcBef>
              <a:buFont typeface="Arial"/>
              <a:buNone/>
              <a:defRPr sz="2400">
                <a:solidFill>
                  <a:schemeClr val="tx1">
                    <a:tint val="75000"/>
                  </a:schemeClr>
                </a:solidFill>
                <a:latin typeface="+mn-lt"/>
                <a:ea typeface="+mn-ea"/>
                <a:cs typeface="+mn-cs"/>
              </a:defRPr>
            </a:lvl1pPr>
            <a:lvl2pPr marL="457200" indent="0" algn="l" defTabSz="914400">
              <a:lnSpc>
                <a:spcPct val="90000"/>
              </a:lnSpc>
              <a:spcBef>
                <a:spcPts val="500"/>
              </a:spcBef>
              <a:buFont typeface="Arial"/>
              <a:buNone/>
              <a:defRPr sz="2000">
                <a:solidFill>
                  <a:schemeClr val="tx1">
                    <a:tint val="75000"/>
                  </a:schemeClr>
                </a:solidFill>
                <a:latin typeface="+mn-lt"/>
                <a:ea typeface="+mn-ea"/>
                <a:cs typeface="+mn-cs"/>
              </a:defRPr>
            </a:lvl2pPr>
            <a:lvl3pPr marL="914400" indent="0" algn="l" defTabSz="914400">
              <a:lnSpc>
                <a:spcPct val="90000"/>
              </a:lnSpc>
              <a:spcBef>
                <a:spcPts val="500"/>
              </a:spcBef>
              <a:buFont typeface="Arial"/>
              <a:buNone/>
              <a:defRPr sz="1800">
                <a:solidFill>
                  <a:schemeClr val="tx1">
                    <a:tint val="75000"/>
                  </a:schemeClr>
                </a:solidFill>
                <a:latin typeface="+mn-lt"/>
                <a:ea typeface="+mn-ea"/>
                <a:cs typeface="+mn-cs"/>
              </a:defRPr>
            </a:lvl3pPr>
            <a:lvl4pPr marL="1371600" indent="0" algn="l" defTabSz="914400">
              <a:lnSpc>
                <a:spcPct val="90000"/>
              </a:lnSpc>
              <a:spcBef>
                <a:spcPts val="500"/>
              </a:spcBef>
              <a:buFont typeface="Arial"/>
              <a:buNone/>
              <a:defRPr sz="1600">
                <a:solidFill>
                  <a:schemeClr val="tx1">
                    <a:tint val="75000"/>
                  </a:schemeClr>
                </a:solidFill>
                <a:latin typeface="+mn-lt"/>
                <a:ea typeface="+mn-ea"/>
                <a:cs typeface="+mn-cs"/>
              </a:defRPr>
            </a:lvl4pPr>
            <a:lvl5pPr marL="1828800" indent="0" algn="l" defTabSz="914400">
              <a:lnSpc>
                <a:spcPct val="90000"/>
              </a:lnSpc>
              <a:spcBef>
                <a:spcPts val="500"/>
              </a:spcBef>
              <a:buFont typeface="Arial"/>
              <a:buNone/>
              <a:defRPr sz="1600">
                <a:solidFill>
                  <a:schemeClr val="tx1">
                    <a:tint val="75000"/>
                  </a:schemeClr>
                </a:solidFill>
                <a:latin typeface="+mn-lt"/>
                <a:ea typeface="+mn-ea"/>
                <a:cs typeface="+mn-cs"/>
              </a:defRPr>
            </a:lvl5pPr>
            <a:lvl6pPr marL="2286000" indent="0" algn="l" defTabSz="914400">
              <a:lnSpc>
                <a:spcPct val="90000"/>
              </a:lnSpc>
              <a:spcBef>
                <a:spcPts val="500"/>
              </a:spcBef>
              <a:buFont typeface="Arial"/>
              <a:buNone/>
              <a:defRPr sz="1600">
                <a:solidFill>
                  <a:schemeClr val="tx1">
                    <a:tint val="75000"/>
                  </a:schemeClr>
                </a:solidFill>
                <a:latin typeface="+mn-lt"/>
                <a:ea typeface="+mn-ea"/>
                <a:cs typeface="+mn-cs"/>
              </a:defRPr>
            </a:lvl6pPr>
            <a:lvl7pPr marL="2743200" indent="0" algn="l" defTabSz="914400">
              <a:lnSpc>
                <a:spcPct val="90000"/>
              </a:lnSpc>
              <a:spcBef>
                <a:spcPts val="500"/>
              </a:spcBef>
              <a:buFont typeface="Arial"/>
              <a:buNone/>
              <a:defRPr sz="1600">
                <a:solidFill>
                  <a:schemeClr val="tx1">
                    <a:tint val="75000"/>
                  </a:schemeClr>
                </a:solidFill>
                <a:latin typeface="+mn-lt"/>
                <a:ea typeface="+mn-ea"/>
                <a:cs typeface="+mn-cs"/>
              </a:defRPr>
            </a:lvl7pPr>
            <a:lvl8pPr marL="3200400" indent="0" algn="l" defTabSz="914400">
              <a:lnSpc>
                <a:spcPct val="90000"/>
              </a:lnSpc>
              <a:spcBef>
                <a:spcPts val="500"/>
              </a:spcBef>
              <a:buFont typeface="Arial"/>
              <a:buNone/>
              <a:defRPr sz="1600">
                <a:solidFill>
                  <a:schemeClr val="tx1">
                    <a:tint val="75000"/>
                  </a:schemeClr>
                </a:solidFill>
                <a:latin typeface="+mn-lt"/>
                <a:ea typeface="+mn-ea"/>
                <a:cs typeface="+mn-cs"/>
              </a:defRPr>
            </a:lvl8pPr>
            <a:lvl9pPr marL="3657600" indent="0" algn="l" defTabSz="914400">
              <a:lnSpc>
                <a:spcPct val="90000"/>
              </a:lnSpc>
              <a:spcBef>
                <a:spcPts val="500"/>
              </a:spcBef>
              <a:buFont typeface="Arial"/>
              <a:buNone/>
              <a:defRPr sz="1600">
                <a:solidFill>
                  <a:schemeClr val="tx1">
                    <a:tint val="75000"/>
                  </a:schemeClr>
                </a:solidFill>
                <a:latin typeface="+mn-lt"/>
                <a:ea typeface="+mn-ea"/>
                <a:cs typeface="+mn-cs"/>
              </a:defRPr>
            </a:lvl9pPr>
          </a:lstStyle>
          <a:p>
            <a:pPr algn="ctr">
              <a:defRPr/>
            </a:pPr>
            <a:r>
              <a:rPr lang="ru-RU" sz="8800" b="1">
                <a:solidFill>
                  <a:srgbClr val="EABB04"/>
                </a:solidFill>
              </a:rPr>
              <a:t>НЕЙРОФОТО</a:t>
            </a:r>
            <a:endParaRPr/>
          </a:p>
        </p:txBody>
      </p:sp>
      <p:sp>
        <p:nvSpPr>
          <p:cNvPr id="5" name="Заголовок 3"/>
          <p:cNvSpPr>
            <a:spLocks noGrp="1"/>
          </p:cNvSpPr>
          <p:nvPr>
            <p:ph type="title"/>
          </p:nvPr>
        </p:nvSpPr>
        <p:spPr bwMode="auto">
          <a:xfrm>
            <a:off x="10440545" y="0"/>
            <a:ext cx="1751455" cy="1292210"/>
          </a:xfrm>
        </p:spPr>
        <p:txBody>
          <a:bodyPr>
            <a:normAutofit fontScale="90000"/>
          </a:bodyPr>
          <a:lstStyle/>
          <a:p>
            <a:pPr algn="ctr">
              <a:defRPr/>
            </a:pPr>
            <a:r>
              <a:rPr lang="ru-RU" sz="8800">
                <a:solidFill>
                  <a:srgbClr val="5D0D9D"/>
                </a:solidFill>
                <a:latin typeface="Impact"/>
              </a:rPr>
              <a:t>3</a:t>
            </a:r>
            <a:endParaRPr/>
          </a:p>
        </p:txBody>
      </p:sp>
      <p:sp>
        <p:nvSpPr>
          <p:cNvPr id="3" name="Прямоугольник 2"/>
          <p:cNvSpPr/>
          <p:nvPr/>
        </p:nvSpPr>
        <p:spPr bwMode="auto">
          <a:xfrm>
            <a:off x="7473394" y="2297484"/>
            <a:ext cx="2582759" cy="923330"/>
          </a:xfrm>
          <a:prstGeom prst="rect">
            <a:avLst/>
          </a:prstGeom>
          <a:noFill/>
        </p:spPr>
        <p:txBody>
          <a:bodyPr wrap="none" lIns="91440" tIns="45720" rIns="91440" bIns="45720">
            <a:spAutoFit/>
          </a:bodyPr>
          <a:lstStyle/>
          <a:p>
            <a:pPr algn="ctr">
              <a:defRPr/>
            </a:pPr>
            <a:r>
              <a:rPr lang="ru-RU" sz="5400" b="1" cap="none" spc="0">
                <a:ln w="12700">
                  <a:solidFill>
                    <a:schemeClr val="accent1"/>
                  </a:solidFill>
                  <a:prstDash val="solid"/>
                </a:ln>
                <a:solidFill>
                  <a:srgbClr val="FF0000"/>
                </a:solidFill>
              </a:rPr>
              <a:t>Число П</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howMasterPhAnim="0" show="1">
  <p:cSld name="">
    <p:spTree>
      <p:nvGrpSpPr>
        <p:cNvPr id="1" name=""/>
        <p:cNvGrpSpPr/>
        <p:nvPr/>
      </p:nvGrpSpPr>
      <p:grpSpPr bwMode="auto">
        <a:xfrm>
          <a:off x="0" y="0"/>
          <a:ext cx="0" cy="0"/>
          <a:chOff x="0" y="0"/>
          <a:chExt cx="0" cy="0"/>
        </a:xfrm>
      </p:grpSpPr>
      <p:pic>
        <p:nvPicPr>
          <p:cNvPr id="3" name="Рисунок 2"/>
          <p:cNvPicPr>
            <a:picLocks noChangeAspect="1"/>
          </p:cNvPicPr>
          <p:nvPr/>
        </p:nvPicPr>
        <p:blipFill>
          <a:blip r:embed="rId2"/>
          <a:stretch/>
        </p:blipFill>
        <p:spPr bwMode="auto">
          <a:xfrm>
            <a:off x="6569542" y="1609024"/>
            <a:ext cx="4586801" cy="4586801"/>
          </a:xfrm>
          <a:prstGeom prst="rect">
            <a:avLst/>
          </a:prstGeom>
        </p:spPr>
      </p:pic>
      <p:sp>
        <p:nvSpPr>
          <p:cNvPr id="4" name="Текст 4"/>
          <p:cNvSpPr txBox="1"/>
          <p:nvPr/>
        </p:nvSpPr>
        <p:spPr bwMode="auto">
          <a:xfrm>
            <a:off x="0" y="137383"/>
            <a:ext cx="10421835" cy="1500187"/>
          </a:xfrm>
          <a:prstGeom prst="rect">
            <a:avLst/>
          </a:prstGeom>
        </p:spPr>
        <p:txBody>
          <a:bodyPr vert="horz" lIns="91440" tIns="45720" rIns="91440" bIns="45720" rtlCol="0">
            <a:normAutofit/>
          </a:bodyPr>
          <a:lstStyle>
            <a:lvl1pPr marL="0" indent="0" algn="l" defTabSz="914400">
              <a:lnSpc>
                <a:spcPct val="90000"/>
              </a:lnSpc>
              <a:spcBef>
                <a:spcPts val="1000"/>
              </a:spcBef>
              <a:buFont typeface="Arial"/>
              <a:buNone/>
              <a:defRPr sz="2400">
                <a:solidFill>
                  <a:schemeClr val="tx1">
                    <a:tint val="75000"/>
                  </a:schemeClr>
                </a:solidFill>
                <a:latin typeface="+mn-lt"/>
                <a:ea typeface="+mn-ea"/>
                <a:cs typeface="+mn-cs"/>
              </a:defRPr>
            </a:lvl1pPr>
            <a:lvl2pPr marL="457200" indent="0" algn="l" defTabSz="914400">
              <a:lnSpc>
                <a:spcPct val="90000"/>
              </a:lnSpc>
              <a:spcBef>
                <a:spcPts val="500"/>
              </a:spcBef>
              <a:buFont typeface="Arial"/>
              <a:buNone/>
              <a:defRPr sz="2000">
                <a:solidFill>
                  <a:schemeClr val="tx1">
                    <a:tint val="75000"/>
                  </a:schemeClr>
                </a:solidFill>
                <a:latin typeface="+mn-lt"/>
                <a:ea typeface="+mn-ea"/>
                <a:cs typeface="+mn-cs"/>
              </a:defRPr>
            </a:lvl2pPr>
            <a:lvl3pPr marL="914400" indent="0" algn="l" defTabSz="914400">
              <a:lnSpc>
                <a:spcPct val="90000"/>
              </a:lnSpc>
              <a:spcBef>
                <a:spcPts val="500"/>
              </a:spcBef>
              <a:buFont typeface="Arial"/>
              <a:buNone/>
              <a:defRPr sz="1800">
                <a:solidFill>
                  <a:schemeClr val="tx1">
                    <a:tint val="75000"/>
                  </a:schemeClr>
                </a:solidFill>
                <a:latin typeface="+mn-lt"/>
                <a:ea typeface="+mn-ea"/>
                <a:cs typeface="+mn-cs"/>
              </a:defRPr>
            </a:lvl3pPr>
            <a:lvl4pPr marL="1371600" indent="0" algn="l" defTabSz="914400">
              <a:lnSpc>
                <a:spcPct val="90000"/>
              </a:lnSpc>
              <a:spcBef>
                <a:spcPts val="500"/>
              </a:spcBef>
              <a:buFont typeface="Arial"/>
              <a:buNone/>
              <a:defRPr sz="1600">
                <a:solidFill>
                  <a:schemeClr val="tx1">
                    <a:tint val="75000"/>
                  </a:schemeClr>
                </a:solidFill>
                <a:latin typeface="+mn-lt"/>
                <a:ea typeface="+mn-ea"/>
                <a:cs typeface="+mn-cs"/>
              </a:defRPr>
            </a:lvl4pPr>
            <a:lvl5pPr marL="1828800" indent="0" algn="l" defTabSz="914400">
              <a:lnSpc>
                <a:spcPct val="90000"/>
              </a:lnSpc>
              <a:spcBef>
                <a:spcPts val="500"/>
              </a:spcBef>
              <a:buFont typeface="Arial"/>
              <a:buNone/>
              <a:defRPr sz="1600">
                <a:solidFill>
                  <a:schemeClr val="tx1">
                    <a:tint val="75000"/>
                  </a:schemeClr>
                </a:solidFill>
                <a:latin typeface="+mn-lt"/>
                <a:ea typeface="+mn-ea"/>
                <a:cs typeface="+mn-cs"/>
              </a:defRPr>
            </a:lvl5pPr>
            <a:lvl6pPr marL="2286000" indent="0" algn="l" defTabSz="914400">
              <a:lnSpc>
                <a:spcPct val="90000"/>
              </a:lnSpc>
              <a:spcBef>
                <a:spcPts val="500"/>
              </a:spcBef>
              <a:buFont typeface="Arial"/>
              <a:buNone/>
              <a:defRPr sz="1600">
                <a:solidFill>
                  <a:schemeClr val="tx1">
                    <a:tint val="75000"/>
                  </a:schemeClr>
                </a:solidFill>
                <a:latin typeface="+mn-lt"/>
                <a:ea typeface="+mn-ea"/>
                <a:cs typeface="+mn-cs"/>
              </a:defRPr>
            </a:lvl6pPr>
            <a:lvl7pPr marL="2743200" indent="0" algn="l" defTabSz="914400">
              <a:lnSpc>
                <a:spcPct val="90000"/>
              </a:lnSpc>
              <a:spcBef>
                <a:spcPts val="500"/>
              </a:spcBef>
              <a:buFont typeface="Arial"/>
              <a:buNone/>
              <a:defRPr sz="1600">
                <a:solidFill>
                  <a:schemeClr val="tx1">
                    <a:tint val="75000"/>
                  </a:schemeClr>
                </a:solidFill>
                <a:latin typeface="+mn-lt"/>
                <a:ea typeface="+mn-ea"/>
                <a:cs typeface="+mn-cs"/>
              </a:defRPr>
            </a:lvl7pPr>
            <a:lvl8pPr marL="3200400" indent="0" algn="l" defTabSz="914400">
              <a:lnSpc>
                <a:spcPct val="90000"/>
              </a:lnSpc>
              <a:spcBef>
                <a:spcPts val="500"/>
              </a:spcBef>
              <a:buFont typeface="Arial"/>
              <a:buNone/>
              <a:defRPr sz="1600">
                <a:solidFill>
                  <a:schemeClr val="tx1">
                    <a:tint val="75000"/>
                  </a:schemeClr>
                </a:solidFill>
                <a:latin typeface="+mn-lt"/>
                <a:ea typeface="+mn-ea"/>
                <a:cs typeface="+mn-cs"/>
              </a:defRPr>
            </a:lvl8pPr>
            <a:lvl9pPr marL="3657600" indent="0" algn="l" defTabSz="914400">
              <a:lnSpc>
                <a:spcPct val="90000"/>
              </a:lnSpc>
              <a:spcBef>
                <a:spcPts val="500"/>
              </a:spcBef>
              <a:buFont typeface="Arial"/>
              <a:buNone/>
              <a:defRPr sz="1600">
                <a:solidFill>
                  <a:schemeClr val="tx1">
                    <a:tint val="75000"/>
                  </a:schemeClr>
                </a:solidFill>
                <a:latin typeface="+mn-lt"/>
                <a:ea typeface="+mn-ea"/>
                <a:cs typeface="+mn-cs"/>
              </a:defRPr>
            </a:lvl9pPr>
          </a:lstStyle>
          <a:p>
            <a:pPr algn="ctr">
              <a:defRPr/>
            </a:pPr>
            <a:r>
              <a:rPr lang="ru-RU" sz="8800" b="1">
                <a:solidFill>
                  <a:srgbClr val="EABB04"/>
                </a:solidFill>
              </a:rPr>
              <a:t>НЕЙРОФОТО</a:t>
            </a:r>
            <a:endParaRPr/>
          </a:p>
        </p:txBody>
      </p:sp>
      <p:sp>
        <p:nvSpPr>
          <p:cNvPr id="5" name="Заголовок 3"/>
          <p:cNvSpPr>
            <a:spLocks noGrp="1"/>
          </p:cNvSpPr>
          <p:nvPr>
            <p:ph type="title"/>
          </p:nvPr>
        </p:nvSpPr>
        <p:spPr bwMode="auto">
          <a:xfrm>
            <a:off x="10440545" y="0"/>
            <a:ext cx="1751455" cy="1292210"/>
          </a:xfrm>
        </p:spPr>
        <p:txBody>
          <a:bodyPr>
            <a:normAutofit fontScale="90000"/>
          </a:bodyPr>
          <a:lstStyle/>
          <a:p>
            <a:pPr algn="ctr">
              <a:defRPr/>
            </a:pPr>
            <a:r>
              <a:rPr lang="ru-RU" sz="8800">
                <a:solidFill>
                  <a:srgbClr val="5D0D9D"/>
                </a:solidFill>
                <a:latin typeface="Impact"/>
              </a:rPr>
              <a:t>4</a:t>
            </a:r>
            <a:endParaRPr/>
          </a:p>
        </p:txBody>
      </p:sp>
      <p:sp>
        <p:nvSpPr>
          <p:cNvPr id="2" name="Прямоугольник 1"/>
          <p:cNvSpPr/>
          <p:nvPr/>
        </p:nvSpPr>
        <p:spPr bwMode="auto">
          <a:xfrm>
            <a:off x="534368" y="2180526"/>
            <a:ext cx="5287666" cy="923330"/>
          </a:xfrm>
          <a:prstGeom prst="rect">
            <a:avLst/>
          </a:prstGeom>
          <a:noFill/>
        </p:spPr>
        <p:txBody>
          <a:bodyPr wrap="none" lIns="91440" tIns="45720" rIns="91440" bIns="45720">
            <a:spAutoFit/>
          </a:bodyPr>
          <a:lstStyle/>
          <a:p>
            <a:pPr algn="ctr">
              <a:defRPr/>
            </a:pPr>
            <a:r>
              <a:rPr lang="ru-RU" sz="5400" b="1" cap="none" spc="0">
                <a:ln w="12700">
                  <a:solidFill>
                    <a:schemeClr val="accent1"/>
                  </a:solidFill>
                  <a:prstDash val="solid"/>
                </a:ln>
                <a:solidFill>
                  <a:srgbClr val="FF0000"/>
                </a:solidFill>
              </a:rPr>
              <a:t>Биссектриса угла</a:t>
            </a:r>
            <a:endParaRPr/>
          </a:p>
        </p:txBody>
      </p:sp>
    </p:spTree>
  </p:cSld>
  <p:clrMapOvr>
    <a:masterClrMapping/>
  </p:clrMapOvr>
  <mc:AlternateContent xmlns:mc="http://schemas.openxmlformats.org/markup-compatibility/2006">
    <mc:Choice xmlns:p14="http://schemas.microsoft.com/office/powerpoint/2010/main" Requires="p14">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Relationships xmlns="http://schemas.openxmlformats.org/package/2006/relationships"></Relationships>
</file>

<file path=ppt/theme/theme1.xml><?xml version="1.0" encoding="utf-8"?>
<a:theme xmlns:a="http://schemas.openxmlformats.org/drawingml/2006/main" xmlns:r="http://schemas.openxmlformats.org/officeDocument/2006/relationships" xmlns:p="http://schemas.openxmlformats.org/presentation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Arial"/>
        <a:cs typeface="Arial"/>
      </a:majorFont>
      <a:minorFont>
        <a:latin typeface="Calibri"/>
        <a:ea typeface="Arial"/>
        <a:cs typeface="Arial"/>
      </a:minorFont>
    </a:fontScheme>
    <a:fmtScheme name="Стандартная">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heme>
</file>

<file path=docProps/app.xml><?xml version="1.0" encoding="utf-8"?>
<Properties xmlns="http://schemas.openxmlformats.org/officeDocument/2006/extended-properties" xmlns:vt="http://schemas.openxmlformats.org/officeDocument/2006/docPropsVTypes">
  <Template/>
  <TotalTime>0</TotalTime>
  <Words>0</Words>
  <Application>Р7-Офис/7.2.2.36</Application>
  <DocSecurity>0</DocSecurity>
  <PresentationFormat>Широкоэкранный</PresentationFormat>
  <Paragraphs>0</Paragraphs>
  <Slides>34</Slides>
  <Notes>34</Notes>
  <HiddenSlides>0</HiddenSlides>
  <MMClips>2</MMClips>
  <ScaleCrop>0</ScaleCrop>
  <HeadingPairs>
    <vt:vector size="4" baseType="variant">
      <vt:variant>
        <vt:lpstr>Theme</vt:lpstr>
      </vt:variant>
      <vt:variant>
        <vt:i4>1</vt:i4>
      </vt:variant>
      <vt:variant>
        <vt:lpstr>Slide Titles</vt:lpstr>
      </vt:variant>
      <vt:variant>
        <vt:i4>34</vt:i4>
      </vt:variant>
    </vt:vector>
  </HeadingPairs>
  <TitlesOfParts>
    <vt:vector size="35" baseType="lpstr">
      <vt:lpstr>Theme 1</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vector>
  </TitlesOfParts>
  <Manager/>
  <Company/>
  <LinksUpToDate>0</LinksUpToDate>
  <SharedDoc>0</SharedDoc>
  <HyperlinkBase/>
  <HyperlinksChanged>0</HyperlinksChanged>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subject/>
  <dc:creator>Таня</dc:creator>
  <cp:keywords/>
  <dc:description/>
  <dc:identifier/>
  <dc:language/>
  <cp:lastModifiedBy/>
  <cp:revision>4</cp:revision>
  <dcterms:created xsi:type="dcterms:W3CDTF">2024-02-17T18:07:01Z</dcterms:created>
  <dcterms:modified xsi:type="dcterms:W3CDTF">2024-02-21T11:23:45Z</dcterms:modified>
  <cp:category/>
  <cp:contentStatus/>
  <cp:version/>
</cp:coreProperties>
</file>