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CF9E-060D-4524-ACFB-B9B6FB6DE19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A270-5284-4B9A-99D9-324D58E9F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580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CF9E-060D-4524-ACFB-B9B6FB6DE19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A270-5284-4B9A-99D9-324D58E9F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04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CF9E-060D-4524-ACFB-B9B6FB6DE19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A270-5284-4B9A-99D9-324D58E9FFE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0764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CF9E-060D-4524-ACFB-B9B6FB6DE19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A270-5284-4B9A-99D9-324D58E9F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139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CF9E-060D-4524-ACFB-B9B6FB6DE19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A270-5284-4B9A-99D9-324D58E9FFE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827073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CF9E-060D-4524-ACFB-B9B6FB6DE19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A270-5284-4B9A-99D9-324D58E9F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034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CF9E-060D-4524-ACFB-B9B6FB6DE19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A270-5284-4B9A-99D9-324D58E9F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8675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CF9E-060D-4524-ACFB-B9B6FB6DE19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A270-5284-4B9A-99D9-324D58E9F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707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CF9E-060D-4524-ACFB-B9B6FB6DE19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A270-5284-4B9A-99D9-324D58E9F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603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CF9E-060D-4524-ACFB-B9B6FB6DE19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A270-5284-4B9A-99D9-324D58E9F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598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CF9E-060D-4524-ACFB-B9B6FB6DE19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A270-5284-4B9A-99D9-324D58E9F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100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CF9E-060D-4524-ACFB-B9B6FB6DE19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A270-5284-4B9A-99D9-324D58E9F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54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CF9E-060D-4524-ACFB-B9B6FB6DE19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A270-5284-4B9A-99D9-324D58E9F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857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CF9E-060D-4524-ACFB-B9B6FB6DE19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A270-5284-4B9A-99D9-324D58E9F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48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CF9E-060D-4524-ACFB-B9B6FB6DE19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A270-5284-4B9A-99D9-324D58E9F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199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DCF9E-060D-4524-ACFB-B9B6FB6DE19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9A270-5284-4B9A-99D9-324D58E9F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014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DCF9E-060D-4524-ACFB-B9B6FB6DE19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E69A270-5284-4B9A-99D9-324D58E9F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903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409075"/>
            <a:ext cx="7766936" cy="2641761"/>
          </a:xfrm>
        </p:spPr>
        <p:txBody>
          <a:bodyPr/>
          <a:lstStyle/>
          <a:p>
            <a:r>
              <a:rPr lang="ru-RU" sz="3200" dirty="0" smtClean="0"/>
              <a:t>Особенности организации развивающей предметно-пространственной среды в детском саду в соответствии с ФГОС дошкольного образования 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Фролова Ольга Валерьевна, методист методического отдела МБУ ДО «ЦДО»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7418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Образовательная среда</a:t>
            </a:r>
            <a:r>
              <a:rPr lang="ru-RU" dirty="0"/>
              <a:t> – совокупность условий, целенаправленно создаваемых в целях обеспечения полноценного образования и развития детей.</a:t>
            </a:r>
          </a:p>
          <a:p>
            <a:r>
              <a:rPr lang="ru-RU" b="1" dirty="0"/>
              <a:t>Развивающая предметно-пространственная среда</a:t>
            </a:r>
            <a:r>
              <a:rPr lang="ru-RU" dirty="0"/>
              <a:t> – часть образовательной среды, представленная специально организованным пространством (помещениями, участком и т.п.), материалами, оборудованием и инвентарем для развития детей дошкольного возраста в соответствии с особенностями каждого возрастного этапа, охраны и укрепления их здоровья, учёта особенностей и коррекции недостатков их развития.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2451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Развивающая предметно-пространственная среда  </a:t>
            </a:r>
            <a:r>
              <a:rPr lang="ru-RU" dirty="0" smtClean="0"/>
              <a:t>должна </a:t>
            </a:r>
            <a:r>
              <a:rPr lang="ru-RU" dirty="0"/>
              <a:t>обеспечивать: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реализацию </a:t>
            </a:r>
            <a:r>
              <a:rPr lang="ru-RU" dirty="0"/>
              <a:t>различных образовательных программ, используемых в образовательном процессе;</a:t>
            </a:r>
          </a:p>
          <a:p>
            <a:r>
              <a:rPr lang="ru-RU" dirty="0" smtClean="0"/>
              <a:t>в </a:t>
            </a:r>
            <a:r>
              <a:rPr lang="ru-RU" dirty="0"/>
              <a:t>случае организации инклюзивного образования необходимые для него условия;</a:t>
            </a:r>
          </a:p>
          <a:p>
            <a:r>
              <a:rPr lang="ru-RU" dirty="0" smtClean="0"/>
              <a:t>учёт </a:t>
            </a:r>
            <a:r>
              <a:rPr lang="ru-RU" dirty="0"/>
              <a:t>национально-культурных, климатических условий, в которых осуществляется образовательный процесс.</a:t>
            </a:r>
          </a:p>
          <a:p>
            <a:r>
              <a:rPr lang="ru-RU" dirty="0"/>
              <a:t>Развивающая предметно-пространственная среда  группы должна быть содержательно насыщенной, трансформируемой, полифункциональной, вариативной, доступной и безопасной.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3265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9823"/>
            <a:ext cx="8596668" cy="18907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Организация </a:t>
            </a:r>
            <a:r>
              <a:rPr lang="ru-RU" dirty="0"/>
              <a:t>образовательного пространства и разнообразие материалов, оборудования и инвентаря </a:t>
            </a:r>
            <a:r>
              <a:rPr lang="ru-RU" dirty="0" smtClean="0"/>
              <a:t>должны </a:t>
            </a:r>
            <a:r>
              <a:rPr lang="ru-RU" dirty="0"/>
              <a:t>обеспечивать: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057992"/>
            <a:ext cx="8596668" cy="3342807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игровую, познавательную, исследовательскую и творческую активность всех категорий воспитанников, экспериментирование с доступными детям материалами (в том числе с песком и водой);</a:t>
            </a:r>
          </a:p>
          <a:p>
            <a:r>
              <a:rPr lang="ru-RU" dirty="0" smtClean="0"/>
              <a:t>двигательную </a:t>
            </a:r>
            <a:r>
              <a:rPr lang="ru-RU" dirty="0"/>
              <a:t>активность, в том числе развитие крупной и мелкой моторики, участие в подвижных играх и соревнованиях;</a:t>
            </a:r>
          </a:p>
          <a:p>
            <a:r>
              <a:rPr lang="ru-RU" dirty="0" smtClean="0"/>
              <a:t>эмоциональное </a:t>
            </a:r>
            <a:r>
              <a:rPr lang="ru-RU" dirty="0"/>
              <a:t>благополучие детей во взаимодействии с предметно-пространственным окружением;</a:t>
            </a:r>
          </a:p>
          <a:p>
            <a:r>
              <a:rPr lang="ru-RU" dirty="0" smtClean="0"/>
              <a:t>возможность </a:t>
            </a:r>
            <a:r>
              <a:rPr lang="ru-RU" dirty="0"/>
              <a:t>самовыражения детей.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8784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2433403"/>
          </a:xfrm>
        </p:spPr>
        <p:txBody>
          <a:bodyPr>
            <a:normAutofit fontScale="90000"/>
          </a:bodyPr>
          <a:lstStyle/>
          <a:p>
            <a:r>
              <a:rPr lang="ru-RU" sz="4400" b="1" smtClean="0"/>
              <a:t/>
            </a:r>
            <a:br>
              <a:rPr lang="ru-RU" sz="4400" b="1" smtClean="0"/>
            </a:br>
            <a:r>
              <a:rPr lang="ru-RU" sz="4400" b="1" smtClean="0"/>
              <a:t>Атлас </a:t>
            </a:r>
            <a:r>
              <a:rPr lang="ru-RU" sz="4400" b="1" dirty="0"/>
              <a:t>материалов и оборудования предметно-пространственной среды в ДОО</a:t>
            </a: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010" y="3476795"/>
            <a:ext cx="2838450" cy="2238375"/>
          </a:xfrm>
        </p:spPr>
      </p:pic>
    </p:spTree>
    <p:extLst>
      <p:ext uri="{BB962C8B-B14F-4D97-AF65-F5344CB8AC3E}">
        <p14:creationId xmlns:p14="http://schemas.microsoft.com/office/powerpoint/2010/main" val="4185100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Атлас материалов и оборудования предметно-пространственной среды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638269"/>
            <a:ext cx="8596668" cy="3403092"/>
          </a:xfrm>
        </p:spPr>
        <p:txBody>
          <a:bodyPr/>
          <a:lstStyle/>
          <a:p>
            <a:r>
              <a:rPr lang="ru-RU" dirty="0"/>
              <a:t>Атлас материалов и оборудования предметно-пространственной среды в дошкольных образовательных организациях </a:t>
            </a:r>
            <a:r>
              <a:rPr lang="ru-RU" dirty="0" smtClean="0"/>
              <a:t>позволяет </a:t>
            </a:r>
            <a:r>
              <a:rPr lang="ru-RU" dirty="0"/>
              <a:t>осуществлять выбор материала из перечня рекомендуемых в атласе (перечень материалов не зависит от конкретных  производителей и особенностей декоративного оформления, целенаправленного осуществления закупки материалов и оборудования предметно-пространственной среды для дошкольных образовательных организаций).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7150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 атласе подбор объектов предметно-пространственной среды: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878111"/>
            <a:ext cx="8596668" cy="3163251"/>
          </a:xfrm>
        </p:spPr>
        <p:txBody>
          <a:bodyPr/>
          <a:lstStyle/>
          <a:p>
            <a:pPr lvl="0"/>
            <a:r>
              <a:rPr lang="ru-RU" dirty="0" err="1"/>
              <a:t>типологизирован</a:t>
            </a:r>
            <a:r>
              <a:rPr lang="ru-RU" dirty="0"/>
              <a:t> в соответствии с структурой культурных практик, развитие которых у ребенка служит основной вариативного дошкольного образования и индивидуально-группового оценивания уровня их развития;</a:t>
            </a:r>
          </a:p>
          <a:p>
            <a:pPr lvl="0"/>
            <a:r>
              <a:rPr lang="ru-RU" dirty="0"/>
              <a:t>составлен с учетом принципов </a:t>
            </a:r>
            <a:r>
              <a:rPr lang="ru-RU" dirty="0" err="1"/>
              <a:t>полифункциональности</a:t>
            </a:r>
            <a:r>
              <a:rPr lang="ru-RU" dirty="0"/>
              <a:t>, </a:t>
            </a:r>
            <a:r>
              <a:rPr lang="ru-RU" dirty="0" err="1"/>
              <a:t>трансформируемости</a:t>
            </a:r>
            <a:r>
              <a:rPr lang="ru-RU" dirty="0"/>
              <a:t> и вариативности;</a:t>
            </a:r>
          </a:p>
          <a:p>
            <a:pPr lvl="0"/>
            <a:r>
              <a:rPr lang="ru-RU" dirty="0"/>
              <a:t>весь ансамбль объектов предметно-пространственной среды обладает эстетической целостностью.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570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Атлас содержит следующие разделы: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713220"/>
            <a:ext cx="8596668" cy="3702570"/>
          </a:xfrm>
        </p:spPr>
        <p:txBody>
          <a:bodyPr/>
          <a:lstStyle/>
          <a:p>
            <a:pPr lvl="0"/>
            <a:r>
              <a:rPr lang="ru-RU" dirty="0"/>
              <a:t>общие вопросы организации пространства;</a:t>
            </a:r>
          </a:p>
          <a:p>
            <a:pPr lvl="0"/>
            <a:r>
              <a:rPr lang="ru-RU" dirty="0"/>
              <a:t>мебель как организующий элемент предметно-пространственной среды;</a:t>
            </a:r>
          </a:p>
          <a:p>
            <a:pPr lvl="0"/>
            <a:r>
              <a:rPr lang="ru-RU" dirty="0"/>
              <a:t>предметная среда для сюжетной игры;</a:t>
            </a:r>
          </a:p>
          <a:p>
            <a:pPr lvl="0"/>
            <a:r>
              <a:rPr lang="ru-RU" dirty="0"/>
              <a:t>предметная среда для игры с правилами;</a:t>
            </a:r>
          </a:p>
          <a:p>
            <a:pPr lvl="0"/>
            <a:r>
              <a:rPr lang="ru-RU" dirty="0"/>
              <a:t>предметная среда для продуктивной деятельности;</a:t>
            </a:r>
          </a:p>
          <a:p>
            <a:pPr lvl="0"/>
            <a:r>
              <a:rPr lang="ru-RU" dirty="0"/>
              <a:t>предметная среда для познавательно-исследовательской деятельности;</a:t>
            </a:r>
          </a:p>
          <a:p>
            <a:pPr lvl="0"/>
            <a:r>
              <a:rPr lang="ru-RU" dirty="0"/>
              <a:t>предметная среда для организации двигательной активности детей.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097610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272</Words>
  <Application>Microsoft Office PowerPoint</Application>
  <PresentationFormat>Широкоэкранный</PresentationFormat>
  <Paragraphs>30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Аспект</vt:lpstr>
      <vt:lpstr>Особенности организации развивающей предметно-пространственной среды в детском саду в соответствии с ФГОС дошкольного образования </vt:lpstr>
      <vt:lpstr>Определение:</vt:lpstr>
      <vt:lpstr>Развивающая предметно-пространственная среда  должна обеспечивать: </vt:lpstr>
      <vt:lpstr>Организация образовательного пространства и разнообразие материалов, оборудования и инвентаря должны обеспечивать: </vt:lpstr>
      <vt:lpstr> Атлас материалов и оборудования предметно-пространственной среды в ДОО </vt:lpstr>
      <vt:lpstr>Атлас материалов и оборудования предметно-пространственной среды</vt:lpstr>
      <vt:lpstr>В атласе подбор объектов предметно-пространственной среды: </vt:lpstr>
      <vt:lpstr>Атлас содержит следующие разделы: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организации развивающей предметно-пространственной среды в детском саду в соответствии с ФГОС дошкольного образования </dc:title>
  <dc:creator>OlgaF</dc:creator>
  <cp:lastModifiedBy>OlgaF</cp:lastModifiedBy>
  <cp:revision>4</cp:revision>
  <dcterms:created xsi:type="dcterms:W3CDTF">2020-11-20T06:08:18Z</dcterms:created>
  <dcterms:modified xsi:type="dcterms:W3CDTF">2020-12-10T09:42:08Z</dcterms:modified>
</cp:coreProperties>
</file>