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6" r:id="rId18"/>
    <p:sldId id="277" r:id="rId19"/>
    <p:sldId id="28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9BC71-330A-4AC0-8F41-2EAACC9A35D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22E10-D0D6-4788-A9AE-0227E650B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1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22E10-D0D6-4788-A9AE-0227E650B3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8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1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2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1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7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7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4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0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EDE0-468D-40A3-AFA2-0596CF435D3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73FC-6587-4DA4-9DE7-EBB753339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4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molensklib.ru/node/4785/take?quizkey=d6e674c19326ec7fa3acc148ff093ea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QiLe5lGu4kPDf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i/mInpmBvXnSZf1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ol-teryokh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ol-teryokh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764" y="40523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XXVIII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историко-краеведческая олимпиада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«Культурное наследие Смоленщины»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smolensklib.ru/node/4785/take?quizkey=d6e674c19326ec7fa3acc148ff093eae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837" y="188419"/>
            <a:ext cx="11702472" cy="662476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или неверно утверждение: 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Смоленской публичной библиотеки А.С. Пушкин выслал несколько экземпляров своих произведений от книгоиздателя.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XXIV выставка картин Товарищества передвижных художественных выставок проводилась в здании Дворянского собрания.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Дипломная работа С.Т. Коненкова в Московском училище живописи, ваяния и зодчества называлась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Камнеборец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(Прототипом стал смоленский крестьянин Иван Куприн)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 зале Благородного собрания 14.01.1901 г. произошла первая демонстрация движущихся картин парижского фото-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-театра.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Художественный центр в Талашкино был создан благодаря М.К.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Тенишевой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В.Н.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Тенишеву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Е.К. Святополк-Четвертинской.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Заднепровье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сохранилось огромное 3-х этажное здание торговой школы, облицованной в XIX кирпичом и изразцами, изготовленными на заводе купца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Будникова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 Здание Дворянского собрания построено в стиле зрелого классицизма.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 В мужской классической гимназии учились Н.М. Пржевальский, этнограф Добровольский, художник Б. Цапенко.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ответа: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Верно: А,Б,В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Неверно: Г,Д,Е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08035" y="6206836"/>
            <a:ext cx="3605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4 мин.</a:t>
            </a:r>
          </a:p>
        </p:txBody>
      </p:sp>
    </p:spTree>
    <p:extLst>
      <p:ext uri="{BB962C8B-B14F-4D97-AF65-F5344CB8AC3E}">
        <p14:creationId xmlns:p14="http://schemas.microsoft.com/office/powerpoint/2010/main" val="290758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655" y="74452"/>
            <a:ext cx="11704782" cy="6630265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пропущенное слово:</a:t>
            </a:r>
          </a:p>
          <a:p>
            <a:pPr marL="0" lvl="0" indent="0" algn="just">
              <a:buNone/>
            </a:pP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	В 1899 г. в здании Дворянского собрания читал свои произведения «Старуха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Изергиль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«Песнь о соколе» писатель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lvl="0" indent="0" algn="just">
              <a:buNone/>
            </a:pPr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Однажды художник 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письмо от сельской учительницы, где были эти слова:  «Писать детей умеют многие художники, писать в защиту детей умеете только вы».</a:t>
            </a:r>
          </a:p>
          <a:p>
            <a:pPr marL="0" lvl="0" indent="0" algn="just">
              <a:buNone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Художник-маринист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.…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1857 году по заказу написал 4 полотна, отражающие богатство России. единственный сохранившийся до наших дней сухопутный пейзаж художника – «Зимний обоз в пути»,  был приобретен на Всемирной выставке княгиней М.К.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Тенишевой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личной коллекции, а с 1920 года является гордостью Смоленского государственного музея-заповедника и сейчас экспонируется в Смоленской картинной галерее.</a:t>
            </a:r>
          </a:p>
          <a:p>
            <a:pPr marL="0" lvl="0" indent="0" algn="just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ответа:</a:t>
            </a:r>
          </a:p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Слово</a:t>
            </a:r>
          </a:p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Слово</a:t>
            </a:r>
          </a:p>
          <a:p>
            <a:pPr marL="0" lvl="0" indent="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Слово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2383" y="6208323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val="174027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246207"/>
            <a:ext cx="10515600" cy="52568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соответствие: Форма ответа: 1А, 2Б, 3В и т.д.</a:t>
            </a:r>
          </a:p>
          <a:p>
            <a:pPr marL="0" lv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1" y="1496998"/>
            <a:ext cx="11880859" cy="27552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199" y="5943756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4 мин.</a:t>
            </a:r>
          </a:p>
        </p:txBody>
      </p:sp>
    </p:spTree>
    <p:extLst>
      <p:ext uri="{BB962C8B-B14F-4D97-AF65-F5344CB8AC3E}">
        <p14:creationId xmlns:p14="http://schemas.microsoft.com/office/powerpoint/2010/main" val="66988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4164" y="301625"/>
            <a:ext cx="11363036" cy="52568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на 2 группы факты в соответствии с деятельностью смоленских губернаторов XIX  века  Н.И. Хмельницкого и  А.Г. Лопатина: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Открытие в Смоленске первой публичной библиотеки.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Окончено строительство здания Дворянского собрания.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Перенос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плацпарадной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площади к Королевскому бастиону.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месте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плацпарадной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площади у Королевского бастиона разбит сад.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Открыто первое реальное училище.</a:t>
            </a:r>
          </a:p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ответа:</a:t>
            </a:r>
          </a:p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Н.И. Хмельницкий – А,Б</a:t>
            </a:r>
          </a:p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А.Г. Лопатин – В,Г</a:t>
            </a:r>
          </a:p>
          <a:p>
            <a:pPr marL="0" lvl="0" indent="0" algn="just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7527" y="6070662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4 мин.</a:t>
            </a:r>
          </a:p>
        </p:txBody>
      </p:sp>
    </p:spTree>
    <p:extLst>
      <p:ext uri="{BB962C8B-B14F-4D97-AF65-F5344CB8AC3E}">
        <p14:creationId xmlns:p14="http://schemas.microsoft.com/office/powerpoint/2010/main" val="360313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7698" y="181553"/>
            <a:ext cx="11964301" cy="52568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принципы образованных рядов: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С.Т. Коненков, А.Е.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Рокачевский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М.О. Микешин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Мозаичное панно «Спас Нерукотворный»» над порталом храма Св. Духа; Роспись церкви Святого Духа; Оформление библиотеки в усадебном доме в Талашкино.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</a:p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get-zen_doc/1362253/pub_5c484e2e6305a900addcc1d7_5c4865194e0c4700b1ea4d2c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2705538"/>
            <a:ext cx="3457490" cy="402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rtchive.ru/res/media/img/oy1200/work/5ce/5788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10" y="2705538"/>
            <a:ext cx="3285787" cy="402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736x/85/b0/60/85b0608ce23005d489cb4db67c5e23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57" y="2678696"/>
            <a:ext cx="2836810" cy="405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366days.ru/media/article_images/3766/DykW7pecTX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152" y="2625011"/>
            <a:ext cx="2145276" cy="410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44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9536" y="158761"/>
            <a:ext cx="11182246" cy="565469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принцип создания иллюстративного ряда. Определите «лишнюю» иллюстрацию. Объясните свой выбор. </a:t>
            </a:r>
          </a:p>
          <a:p>
            <a:pPr marL="0" lvl="0" indent="0" algn="just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mg.lookmytrips.com/images/look4k0d/57e91b06ff93670b1c0a5a76-5a63bc052fbd6-1d67f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1295"/>
          <a:stretch/>
        </p:blipFill>
        <p:spPr bwMode="auto">
          <a:xfrm>
            <a:off x="347350" y="1158062"/>
            <a:ext cx="3959488" cy="2560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www.personalguide.ru/storage/logo/review/10257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/>
          <a:stretch/>
        </p:blipFill>
        <p:spPr bwMode="auto">
          <a:xfrm>
            <a:off x="4469682" y="1163770"/>
            <a:ext cx="3501299" cy="2560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rygoi-smolensk.ru/wp-content/uploads/2017/05/8de441095f1acb9e64cb8d9d8bdae48e-770x102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6063"/>
          <a:stretch/>
        </p:blipFill>
        <p:spPr bwMode="auto">
          <a:xfrm>
            <a:off x="8354797" y="980188"/>
            <a:ext cx="2385058" cy="2720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mg.tourister.ru/files/2/1/6/1/6/0/7/6/origina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7" y="3909040"/>
            <a:ext cx="3959488" cy="23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lh4.googleusercontent.com/-Q4i4kfJtvCk/UD4J1UIcc3I/AAAAAAAACSE/ERJe0CLPnZ4/s1000/IMG_15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81" y="3875816"/>
            <a:ext cx="3676791" cy="241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g-fotki.yandex.ru/get/9165/97833783.30b/0_a8581_d43dcb1d_XXXL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 b="12766"/>
          <a:stretch/>
        </p:blipFill>
        <p:spPr bwMode="auto">
          <a:xfrm>
            <a:off x="8295968" y="3905688"/>
            <a:ext cx="3737017" cy="2414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05238" y="22936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1825" y="476891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68260" y="486194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20070" y="3131572"/>
            <a:ext cx="712479" cy="5421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185743" y="3149354"/>
            <a:ext cx="712479" cy="5421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0843512" y="3128220"/>
            <a:ext cx="712479" cy="5421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594359" y="5760345"/>
            <a:ext cx="712479" cy="5421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427851" y="5750231"/>
            <a:ext cx="712479" cy="5421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1320506" y="5777653"/>
            <a:ext cx="712479" cy="5421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94933" y="6319835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4 мин.</a:t>
            </a:r>
          </a:p>
        </p:txBody>
      </p:sp>
    </p:spTree>
    <p:extLst>
      <p:ext uri="{BB962C8B-B14F-4D97-AF65-F5344CB8AC3E}">
        <p14:creationId xmlns:p14="http://schemas.microsoft.com/office/powerpoint/2010/main" val="12579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7218" y="248555"/>
            <a:ext cx="11049000" cy="551031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кроссворд.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2" y="929955"/>
            <a:ext cx="7229191" cy="4147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2441" y="5453102"/>
            <a:ext cx="6345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для перехода к заданию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yadi.sk/i/QiLe5lGu4kPDfA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57527" y="6070662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val="17442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1212" y="273916"/>
            <a:ext cx="10515600" cy="52568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	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Смолянин, чье имя всемирно известно, так  отзывался о деле всей своей жизни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Расшифруйте ребус и вы  узнаете это знаменитое высказывание.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36"/>
          <a:stretch/>
        </p:blipFill>
        <p:spPr>
          <a:xfrm>
            <a:off x="286328" y="1912330"/>
            <a:ext cx="11675858" cy="42390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91272" y="6255389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4 мин.</a:t>
            </a:r>
          </a:p>
        </p:txBody>
      </p:sp>
    </p:spTree>
    <p:extLst>
      <p:ext uri="{BB962C8B-B14F-4D97-AF65-F5344CB8AC3E}">
        <p14:creationId xmlns:p14="http://schemas.microsoft.com/office/powerpoint/2010/main" val="4736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0345" y="449407"/>
            <a:ext cx="11252199" cy="52568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	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Уважаемые участники олимпиады! Предлагаем  составить  виртуальную экскурсию по Смоленску XIX века.  Наш маршрут обозначен цифрами (от 1 до 9). Вам необходимо  соотнести  фрагменты текста  «для экскурсовода» с номерами  объектов, обозначенными на карте города и иллюстрацией.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выполнить задание нужно пройти по ссылке, где вы увидите карту города и экскурсионные объекты. </a:t>
            </a:r>
          </a:p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ответа: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(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объекта на карте)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(номер иллюстрации) А (фрагмент экскурсии)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Название объекта. 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А.Т. Твардовского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91272" y="6218444"/>
            <a:ext cx="356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0345" y="5193206"/>
            <a:ext cx="6345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для перехода 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заданию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yadi.sk/i/mInpmBvXnSZf1g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017" y="428163"/>
            <a:ext cx="11538527" cy="5256819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Выберите одно из высказываний, которое станет темой Вашего сочинения-эссе. Ваша задача – сформулировать собственное отношение к данному утверждению и обосновать его аргументами, представляющимися Вам наиболее существенными. При выборе темы исходите из того, что Вы: 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Ясно понимаете смысл высказывания (не обязательно полностью или даже частично быть согласным с автором, но необходимо понимать, что именно он утверждает). 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Можете выразить свое отношение к высказыванию (аргументировано согласиться с автором или полностью или частично опровергнуть его высказывание). 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Располагаете конкретными знаниями (факты, статистика, примеры, в том числе из историографии) по данной теме. 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Владеете терминами, необходимыми для грамотного изложения своей точки зрения. </a:t>
            </a:r>
          </a:p>
          <a:p>
            <a:pPr marL="0" lv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Эссе выполняется письменно на бумажном или электронном носителе. Работу НЕ ПОДПИСЫВАТЬ! Полностью выполненное задание направляется по адресу </a:t>
            </a:r>
            <a:r>
              <a:rPr lang="ru-RU" dirty="0"/>
              <a:t>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ol-teryokh@mail.ru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(строго до 13.00). В поле письма указать ФИО участника, школу, класс, ФИО руководителя</a:t>
            </a:r>
          </a:p>
          <a:p>
            <a:pPr marL="0" lvl="0" indent="0" algn="just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5218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6454" y="1325563"/>
            <a:ext cx="11436927" cy="5416982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известном смолянине известный критик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В.В. Стасов писал: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имеет такое же значение, как Пушкин в русской поэзии… Оба - великие таланты, оба - родоначальники нового русского художественного творчества, Оба глубоко национальные и черпавшие свои великие силы прямо из коренных элементов своего народа, оба создали новый русский язык»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М.О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Микешин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М.И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Глинка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В.В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Добровольский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 А.С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Даргомыжский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В.А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Вонлярлярский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2 мин.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3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47" y="73890"/>
            <a:ext cx="6735616" cy="6659419"/>
          </a:xfrm>
          <a:ln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«Громкие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притягивают взгляды и кажется только благодаря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Россия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сильной и богатой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endParaRPr lang="ru-RU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Смоляне – деятели культуры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вошли в историю и принесли славу Отечеству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свою малую Родину нужно деятельно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мое родное, это где-то в глубине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самое святое, что осталось во мне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нас хранит и лечит как Господня благодать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то, что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купить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отнять»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(С. Трофимов (Трофим) «Родина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 algn="just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Архитектор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иль ваятель,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Живописец ты иль поэт,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твое искусство,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бьющий из сердца свет!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(Н.И. </a:t>
            </a:r>
            <a:r>
              <a:rPr lang="ru-RU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Рыленков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95127" y="170283"/>
            <a:ext cx="4802909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написании работы постарайтесь исходить из того, что жюри, оценивая Ваше эссе, будет руководствоваться следующими критериями: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Обоснованность выбора тему (объяснение выбора темы и задач, которые Вы ставите перед собой в своей работе)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Аргументированность авторской позиции;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Логичность и связность изложения. Полнота раскрытия темы.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Широта эрудиции, знания в области историографии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Творческий характер эссе;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Умение автора делать выводы по сути своей позиции, исходя их смысла предложенного высказывания и задач, сформулированных во введении.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5126" y="4991318"/>
            <a:ext cx="4802909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Эссе выполняется письменно на бумажном или электронном носителе. Работу НЕ ПОДПИСЫВАТЬ! Полностью выполненное задание направляется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  <a:r>
              <a:rPr lang="ru-RU" sz="1600" dirty="0" smtClean="0"/>
              <a:t>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ol-teryokh@mail.ru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(строго до 13.00).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поле письма указать ФИО участника, школу, класс, ФИО руководителя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421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8890" y="1234498"/>
            <a:ext cx="1097510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Тенишева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обладала многими талантам. Ниже перечислены те специальности, в которых она достигла успехов и одна из них, в которой Мария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Клавдиевна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себя не проявила. Найдите эту специальность.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Вокальное искусство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Художник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Археолог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 Архитектор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Педагог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Писатель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 Актерское мастерство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272" y="6006007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2 мин.</a:t>
            </a:r>
          </a:p>
        </p:txBody>
      </p:sp>
    </p:spTree>
    <p:extLst>
      <p:ext uri="{BB962C8B-B14F-4D97-AF65-F5344CB8AC3E}">
        <p14:creationId xmlns:p14="http://schemas.microsoft.com/office/powerpoint/2010/main" val="401248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4310" y="10650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1945" y="1690688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старом корпусе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СмолГУ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располагалось (..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лась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Смоленская духовная семинария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Женское епархиальное училище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Частная мужская гимназия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Здание губернской земской управы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381" y="6127234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2 мин.</a:t>
            </a:r>
          </a:p>
        </p:txBody>
      </p:sp>
    </p:spTree>
    <p:extLst>
      <p:ext uri="{BB962C8B-B14F-4D97-AF65-F5344CB8AC3E}">
        <p14:creationId xmlns:p14="http://schemas.microsoft.com/office/powerpoint/2010/main" val="164195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4309" y="1325563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черновой тетради смоленский композитор записал 16 народных песен. 14 из них – песни Смоленщины. Колыбельная «Идет коза рогатая», которую ему пела крепостная крестьянка няня была использована в увертюре известной оперы. Найдите в данном списке имя композитора.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М.И. Глинка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А.С.Даргомыжский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А.К.Глазунов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М.А.Балакирев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Н.А.Римский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-Корсаков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4309" y="6181498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2 мин.</a:t>
            </a:r>
          </a:p>
        </p:txBody>
      </p:sp>
    </p:spTree>
    <p:extLst>
      <p:ext uri="{BB962C8B-B14F-4D97-AF65-F5344CB8AC3E}">
        <p14:creationId xmlns:p14="http://schemas.microsoft.com/office/powerpoint/2010/main" val="262493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9800" y="18039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7437" y="1505961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М.К.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Тенишевой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писали многие известные художники. Выберите из представленного списка художника, который неоднократно бывал в Талашкино, но так и не написал портрет М.К.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Тенишевой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И.Е. Репин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К.А. Коровин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М.А. Врубель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Я.Ф. Ционглинский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Н.К. Рерих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8108" y="6135315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2 мин.</a:t>
            </a:r>
          </a:p>
        </p:txBody>
      </p:sp>
    </p:spTree>
    <p:extLst>
      <p:ext uri="{BB962C8B-B14F-4D97-AF65-F5344CB8AC3E}">
        <p14:creationId xmlns:p14="http://schemas.microsoft.com/office/powerpoint/2010/main" val="272669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-4197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0370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имя смолянина, создавшего эти скульптурные шедевры: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7" y="1649320"/>
            <a:ext cx="8566315" cy="5083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6572" y="2915884"/>
            <a:ext cx="343542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С.Т. Коненков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М.О. Микешин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М.М.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Антокольский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А.Н. Бенуа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43983" y="6210091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2 мин.</a:t>
            </a:r>
          </a:p>
        </p:txBody>
      </p:sp>
    </p:spTree>
    <p:extLst>
      <p:ext uri="{BB962C8B-B14F-4D97-AF65-F5344CB8AC3E}">
        <p14:creationId xmlns:p14="http://schemas.microsoft.com/office/powerpoint/2010/main" val="279077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4527" y="-6898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7982" y="1363807"/>
            <a:ext cx="112522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идеи уникальной решетки к памятнику М.И. Глинки был: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Музыкальный критик  В.В. Стасов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Архитектор И.С. Богомолов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Скульптор Бок А.Р.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Композитор М.А. Балакирев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982" y="5715145"/>
            <a:ext cx="3383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2 мин.</a:t>
            </a:r>
          </a:p>
        </p:txBody>
      </p:sp>
    </p:spTree>
    <p:extLst>
      <p:ext uri="{BB962C8B-B14F-4D97-AF65-F5344CB8AC3E}">
        <p14:creationId xmlns:p14="http://schemas.microsoft.com/office/powerpoint/2010/main" val="322031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2187" y="99911"/>
            <a:ext cx="11420187" cy="479734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Смоленске находятся памятники, посвященные деятелям культуры XIX века. Ответьте на вопросы: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Кто увековечен  на каждом,  ниже указанном  памятнике?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Укажите памятник, который был установлен в XIX веке.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ответа: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 – ФИО, Б – ФИО и т.д.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Буква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photos.wikimapia.org/p/00/00/97/11/42_bi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r="16456" b="6230"/>
          <a:stretch/>
        </p:blipFill>
        <p:spPr bwMode="auto">
          <a:xfrm>
            <a:off x="274453" y="3214401"/>
            <a:ext cx="2460095" cy="2801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ite2max.ru/wp-content/uploads/2019/07/mihailu-mikeshinu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21706" b="25662"/>
          <a:stretch/>
        </p:blipFill>
        <p:spPr bwMode="auto">
          <a:xfrm>
            <a:off x="2836874" y="3198652"/>
            <a:ext cx="2822397" cy="2831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utogear.ru/misc/i/gallery/52060/304176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1428" r="28346" b="12883"/>
          <a:stretch/>
        </p:blipFill>
        <p:spPr bwMode="auto">
          <a:xfrm>
            <a:off x="5876049" y="3212567"/>
            <a:ext cx="2776082" cy="2832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get-altay/2385630/2a00000171214e3c2e73e1e1ada418c8a7b4/XXL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-756" r="30705" b="52548"/>
          <a:stretch/>
        </p:blipFill>
        <p:spPr bwMode="auto">
          <a:xfrm>
            <a:off x="8861629" y="3288145"/>
            <a:ext cx="2897663" cy="2832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7035" y="599229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8075" y="59922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660" y="599548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5190" y="60802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106" y="6334780"/>
            <a:ext cx="360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ответа: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val="4087860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1656</Words>
  <Application>Microsoft Office PowerPoint</Application>
  <PresentationFormat>Широкоэкранный</PresentationFormat>
  <Paragraphs>173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XXVIII городская  историко-краеведческая олимпиада школьников  «Культурное наследие Смоленщины» http://smolensklib.ru/node/4785/take?quizkey=d6e674c19326ec7fa3acc148ff093eae </vt:lpstr>
      <vt:lpstr>I. Выберите один правильный ответ</vt:lpstr>
      <vt:lpstr>I. Выберите один правильный ответ</vt:lpstr>
      <vt:lpstr>I. Выберите один правильный ответ</vt:lpstr>
      <vt:lpstr>I. Выберите один правильный ответ</vt:lpstr>
      <vt:lpstr>I. Выберите один правильный ответ</vt:lpstr>
      <vt:lpstr>I. Выберите один правильный ответ</vt:lpstr>
      <vt:lpstr>I. Выберите один правильный 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XXVIII городской историко-краеведческой олимпиады школьников «Культурное наследие Смоленщины»</dc:title>
  <dc:creator>Asion</dc:creator>
  <cp:lastModifiedBy>terol</cp:lastModifiedBy>
  <cp:revision>25</cp:revision>
  <dcterms:created xsi:type="dcterms:W3CDTF">2020-10-19T17:20:49Z</dcterms:created>
  <dcterms:modified xsi:type="dcterms:W3CDTF">2020-10-22T20:24:32Z</dcterms:modified>
</cp:coreProperties>
</file>