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2" r:id="rId3"/>
    <p:sldId id="269" r:id="rId4"/>
    <p:sldId id="268" r:id="rId5"/>
    <p:sldId id="266" r:id="rId6"/>
    <p:sldId id="271" r:id="rId7"/>
    <p:sldId id="264" r:id="rId8"/>
    <p:sldId id="265" r:id="rId9"/>
    <p:sldId id="258" r:id="rId10"/>
    <p:sldId id="257" r:id="rId11"/>
    <p:sldId id="270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B55"/>
    <a:srgbClr val="CCFF33"/>
    <a:srgbClr val="6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9C47F-4AB4-40EE-AD1C-DBDC73696804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3AAED-E4B8-4EE9-A927-1530B75FE4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ДЕТИ ОПРЕДЕЛЯЮТ РОСТ ВЕС И ПРОЧЮЮ</a:t>
            </a:r>
            <a:r>
              <a:rPr lang="ru-RU" baseline="0" dirty="0" smtClean="0"/>
              <a:t> ФИГНЮ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41057-A108-49C2-BC62-58182E615F8F}" type="slidenum">
              <a:rPr lang="sr-Latn-CS" smtClean="0"/>
              <a:pPr>
                <a:defRPr/>
              </a:pPr>
              <a:t>6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xmlns="" val="131063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CD3E-8EC6-45A2-B658-EFBE9BCEFD6E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1A6-1871-4A6E-AB44-714FB7C37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CD3E-8EC6-45A2-B658-EFBE9BCEFD6E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1A6-1871-4A6E-AB44-714FB7C37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CD3E-8EC6-45A2-B658-EFBE9BCEFD6E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1A6-1871-4A6E-AB44-714FB7C37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CD3E-8EC6-45A2-B658-EFBE9BCEFD6E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1A6-1871-4A6E-AB44-714FB7C37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CD3E-8EC6-45A2-B658-EFBE9BCEFD6E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1A6-1871-4A6E-AB44-714FB7C37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CD3E-8EC6-45A2-B658-EFBE9BCEFD6E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1A6-1871-4A6E-AB44-714FB7C37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CD3E-8EC6-45A2-B658-EFBE9BCEFD6E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1A6-1871-4A6E-AB44-714FB7C37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CD3E-8EC6-45A2-B658-EFBE9BCEFD6E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1A6-1871-4A6E-AB44-714FB7C37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CD3E-8EC6-45A2-B658-EFBE9BCEFD6E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1A6-1871-4A6E-AB44-714FB7C37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CD3E-8EC6-45A2-B658-EFBE9BCEFD6E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E1A6-1871-4A6E-AB44-714FB7C37C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CD3E-8EC6-45A2-B658-EFBE9BCEFD6E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ABE1A6-1871-4A6E-AB44-714FB7C37C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52CD3E-8EC6-45A2-B658-EFBE9BCEFD6E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ABE1A6-1871-4A6E-AB44-714FB7C37C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4" y="1052736"/>
            <a:ext cx="8929686" cy="1558092"/>
          </a:xfrm>
        </p:spPr>
        <p:txBody>
          <a:bodyPr>
            <a:noAutofit/>
          </a:bodyPr>
          <a:lstStyle/>
          <a:p>
            <a:pPr algn="ctr">
              <a:lnSpc>
                <a:spcPts val="5000"/>
              </a:lnSpc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эффективности занятий физической культурой в старших классах на основании определения функционального состояния обучающихся</a:t>
            </a:r>
            <a:endParaRPr lang="ru-RU" sz="3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571876"/>
            <a:ext cx="3997044" cy="257176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j-lt"/>
              </a:rPr>
              <a:t>Агеева  Е.А.</a:t>
            </a:r>
          </a:p>
          <a:p>
            <a:r>
              <a:rPr lang="ru-RU" sz="1800" dirty="0" smtClean="0">
                <a:latin typeface="+mj-lt"/>
              </a:rPr>
              <a:t>СШ №1</a:t>
            </a:r>
          </a:p>
          <a:p>
            <a:r>
              <a:rPr lang="ru-RU" b="1" dirty="0" err="1" smtClean="0">
                <a:latin typeface="+mj-lt"/>
              </a:rPr>
              <a:t>Жариков</a:t>
            </a:r>
            <a:r>
              <a:rPr lang="ru-RU" b="1" dirty="0" smtClean="0">
                <a:latin typeface="+mj-lt"/>
              </a:rPr>
              <a:t> О.А.</a:t>
            </a:r>
          </a:p>
          <a:p>
            <a:r>
              <a:rPr lang="ru-RU" sz="1800" dirty="0" smtClean="0">
                <a:latin typeface="+mj-lt"/>
              </a:rPr>
              <a:t>Гимназия  №4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24426"/>
            <a:ext cx="4429156" cy="321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1484" r="9912" b="6250"/>
          <a:stretch>
            <a:fillRect/>
          </a:stretch>
        </p:blipFill>
        <p:spPr bwMode="auto">
          <a:xfrm>
            <a:off x="428628" y="1298558"/>
            <a:ext cx="8358214" cy="49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14414" y="642918"/>
            <a:ext cx="6500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0B55"/>
                </a:solidFill>
              </a:rPr>
              <a:t>Проект «Уровень здоровья» </a:t>
            </a:r>
            <a:r>
              <a:rPr lang="ru-RU" sz="2000" dirty="0" smtClean="0">
                <a:solidFill>
                  <a:srgbClr val="100B55"/>
                </a:solidFill>
                <a:latin typeface="+mj-lt"/>
              </a:rPr>
              <a:t>(2018г )   </a:t>
            </a:r>
            <a:endParaRPr lang="ru-RU" sz="2400" b="1" dirty="0">
              <a:solidFill>
                <a:srgbClr val="100B5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657917" cy="27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665712" cy="324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D:\дети определяют\123APPLE\IMG_84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73" b="9004"/>
          <a:stretch/>
        </p:blipFill>
        <p:spPr bwMode="auto">
          <a:xfrm>
            <a:off x="179512" y="1484784"/>
            <a:ext cx="4258025" cy="438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71472" y="1285860"/>
            <a:ext cx="80391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85786" y="681319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0B55"/>
                </a:solidFill>
              </a:rPr>
              <a:t>Проект «Компонентный состав»   </a:t>
            </a:r>
            <a:r>
              <a:rPr lang="ru-RU" sz="2000" dirty="0" smtClean="0">
                <a:solidFill>
                  <a:srgbClr val="100B55"/>
                </a:solidFill>
              </a:rPr>
              <a:t>(</a:t>
            </a:r>
            <a:r>
              <a:rPr lang="ru-RU" sz="2000" dirty="0" smtClean="0">
                <a:solidFill>
                  <a:srgbClr val="100B55"/>
                </a:solidFill>
                <a:latin typeface="+mj-lt"/>
              </a:rPr>
              <a:t>2016г)</a:t>
            </a:r>
            <a:endParaRPr lang="ru-RU" sz="2000" dirty="0">
              <a:solidFill>
                <a:srgbClr val="100B55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изра2.jpg"/>
          <p:cNvPicPr>
            <a:picLocks noChangeAspect="1"/>
          </p:cNvPicPr>
          <p:nvPr/>
        </p:nvPicPr>
        <p:blipFill>
          <a:blip r:embed="rId2" cstate="print"/>
          <a:srcRect t="4283" b="12965"/>
          <a:stretch>
            <a:fillRect/>
          </a:stretch>
        </p:blipFill>
        <p:spPr>
          <a:xfrm>
            <a:off x="4929190" y="785794"/>
            <a:ext cx="4214810" cy="42148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072362" cy="5714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100B55"/>
                </a:solidFill>
                <a:latin typeface="+mn-lt"/>
              </a:rPr>
              <a:t>ФГОС: трудности и перспективы</a:t>
            </a:r>
            <a:endParaRPr lang="ru-RU" sz="2800" b="1" dirty="0">
              <a:solidFill>
                <a:srgbClr val="100B55"/>
              </a:solidFill>
              <a:latin typeface="+mn-lt"/>
            </a:endParaRPr>
          </a:p>
        </p:txBody>
      </p:sp>
      <p:pic>
        <p:nvPicPr>
          <p:cNvPr id="6" name="Рисунок 5" descr="физра1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l="6730" t="9291" r="8533" b="17480"/>
          <a:stretch>
            <a:fillRect/>
          </a:stretch>
        </p:blipFill>
        <p:spPr>
          <a:xfrm>
            <a:off x="1428728" y="3786190"/>
            <a:ext cx="4000496" cy="2683327"/>
          </a:xfrm>
          <a:prstGeom prst="rect">
            <a:avLst/>
          </a:prstGeom>
        </p:spPr>
      </p:pic>
      <p:pic>
        <p:nvPicPr>
          <p:cNvPr id="9" name="Рисунок 8" descr="физра3.jpg"/>
          <p:cNvPicPr>
            <a:picLocks noChangeAspect="1"/>
          </p:cNvPicPr>
          <p:nvPr/>
        </p:nvPicPr>
        <p:blipFill>
          <a:blip r:embed="rId4" cstate="print">
            <a:lum bright="-10000" contrast="30000"/>
          </a:blip>
          <a:stretch>
            <a:fillRect/>
          </a:stretch>
        </p:blipFill>
        <p:spPr>
          <a:xfrm>
            <a:off x="500034" y="1142984"/>
            <a:ext cx="3518379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4507964" cy="338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IMG32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0"/>
            <a:ext cx="2860030" cy="381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G3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73772"/>
            <a:ext cx="2860667" cy="398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MG3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9644" y="2852936"/>
            <a:ext cx="2892885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:\дети определяют\Фото для Даши\IMG_20180320_1252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22167"/>
            <a:ext cx="2232248" cy="383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Таблица самоконтроля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416824" cy="496855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409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22160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32200"/>
            <a:ext cx="4085084" cy="30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2175" y="3581400"/>
            <a:ext cx="4262313" cy="308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3029975" cy="331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 descr="D:\дети определяют\Фото для Даши\IMG_20180322_1637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81" b="10238"/>
          <a:stretch/>
        </p:blipFill>
        <p:spPr bwMode="auto">
          <a:xfrm>
            <a:off x="284127" y="152470"/>
            <a:ext cx="3240360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дети определяют\Фото для Даши\IMG_20180320_124734 -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37633"/>
            <a:ext cx="1944216" cy="34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05" y="4512298"/>
            <a:ext cx="3434382" cy="228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 descr="D:\ТвиксСникерс\IMG_20180205_1235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4041" y="260648"/>
            <a:ext cx="2687927" cy="20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E:\фото30,03,2016\IMG58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46"/>
          <a:stretch/>
        </p:blipFill>
        <p:spPr bwMode="auto">
          <a:xfrm>
            <a:off x="2975350" y="4512298"/>
            <a:ext cx="4067944" cy="225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E:\фото30,03,2016\IMG58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4041" y="2293481"/>
            <a:ext cx="3506231" cy="236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69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571480"/>
            <a:ext cx="6500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Ввод исходных данных в </a:t>
            </a:r>
            <a:r>
              <a:rPr lang="en-US" sz="2400" b="1" dirty="0" smtClean="0">
                <a:solidFill>
                  <a:srgbClr val="002060"/>
                </a:solidFill>
              </a:rPr>
              <a:t>Excel</a:t>
            </a:r>
            <a:r>
              <a:rPr lang="ru-RU" sz="2400" b="1" dirty="0" smtClean="0">
                <a:solidFill>
                  <a:srgbClr val="002060"/>
                </a:solidFill>
              </a:rPr>
              <a:t>-форму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c</a:t>
            </a:r>
            <a:r>
              <a:rPr lang="ru-RU" sz="2400" b="1" dirty="0" smtClean="0">
                <a:solidFill>
                  <a:srgbClr val="002060"/>
                </a:solidFill>
              </a:rPr>
              <a:t> автоматическим вычислением индексов</a:t>
            </a:r>
            <a:endParaRPr lang="ru-RU" sz="2400" b="1" dirty="0">
              <a:solidFill>
                <a:srgbClr val="100B55"/>
              </a:solidFill>
              <a:latin typeface="+mj-lt"/>
            </a:endParaRPr>
          </a:p>
        </p:txBody>
      </p:sp>
      <p:pic>
        <p:nvPicPr>
          <p:cNvPr id="6" name="Рисунок 5" descr="R1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6451239" cy="3214710"/>
          </a:xfrm>
          <a:prstGeom prst="rect">
            <a:avLst/>
          </a:prstGeom>
        </p:spPr>
      </p:pic>
      <p:pic>
        <p:nvPicPr>
          <p:cNvPr id="7" name="Рисунок 6" descr="R2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3143248"/>
            <a:ext cx="5606085" cy="3443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571480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Отображение сводных данных по школе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 визуализацией результатов в виде диаграмм</a:t>
            </a:r>
            <a:endParaRPr lang="ru-RU" sz="2400" b="1" dirty="0">
              <a:solidFill>
                <a:srgbClr val="100B55"/>
              </a:solidFill>
              <a:latin typeface="+mj-lt"/>
            </a:endParaRPr>
          </a:p>
        </p:txBody>
      </p:sp>
      <p:pic>
        <p:nvPicPr>
          <p:cNvPr id="8" name="Рисунок 7" descr="R3 копия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000100" y="1500174"/>
            <a:ext cx="7072362" cy="500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8554" r="10644" b="6250"/>
          <a:stretch>
            <a:fillRect/>
          </a:stretch>
        </p:blipFill>
        <p:spPr bwMode="auto">
          <a:xfrm>
            <a:off x="500034" y="1428736"/>
            <a:ext cx="8143900" cy="51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4414" y="571480"/>
            <a:ext cx="6500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00B55"/>
                </a:solidFill>
              </a:rPr>
              <a:t>Проект «Уровень здоровья» </a:t>
            </a:r>
            <a:r>
              <a:rPr lang="ru-RU" sz="2000" dirty="0" smtClean="0">
                <a:solidFill>
                  <a:srgbClr val="100B55"/>
                </a:solidFill>
                <a:latin typeface="+mj-lt"/>
              </a:rPr>
              <a:t>(2018г )   </a:t>
            </a:r>
            <a:endParaRPr lang="ru-RU" sz="2400" b="1" dirty="0">
              <a:solidFill>
                <a:srgbClr val="100B55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76</Words>
  <Application>Microsoft Office PowerPoint</Application>
  <PresentationFormat>Экран (4:3)</PresentationFormat>
  <Paragraphs>14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Оценка эффективности занятий физической культурой в старших классах на основании определения функционального состояния обучающихся</vt:lpstr>
      <vt:lpstr>ФГОС: трудности и перспективы</vt:lpstr>
      <vt:lpstr>Слайд 3</vt:lpstr>
      <vt:lpstr>Таблица самоконтроля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</dc:creator>
  <cp:lastModifiedBy>Слава</cp:lastModifiedBy>
  <cp:revision>31</cp:revision>
  <dcterms:created xsi:type="dcterms:W3CDTF">2018-03-29T20:23:49Z</dcterms:created>
  <dcterms:modified xsi:type="dcterms:W3CDTF">2019-11-05T18:41:59Z</dcterms:modified>
</cp:coreProperties>
</file>