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8"/>
  </p:notesMasterIdLst>
  <p:sldIdLst>
    <p:sldId id="256" r:id="rId2"/>
    <p:sldId id="370" r:id="rId3"/>
    <p:sldId id="371" r:id="rId4"/>
    <p:sldId id="340" r:id="rId5"/>
    <p:sldId id="339" r:id="rId6"/>
    <p:sldId id="338" r:id="rId7"/>
    <p:sldId id="337" r:id="rId8"/>
    <p:sldId id="297" r:id="rId9"/>
    <p:sldId id="322" r:id="rId10"/>
    <p:sldId id="300" r:id="rId11"/>
    <p:sldId id="307" r:id="rId12"/>
    <p:sldId id="310" r:id="rId13"/>
    <p:sldId id="312" r:id="rId14"/>
    <p:sldId id="345" r:id="rId15"/>
    <p:sldId id="368" r:id="rId16"/>
    <p:sldId id="263" r:id="rId17"/>
    <p:sldId id="343" r:id="rId18"/>
    <p:sldId id="342" r:id="rId19"/>
    <p:sldId id="369" r:id="rId20"/>
    <p:sldId id="363" r:id="rId21"/>
    <p:sldId id="365" r:id="rId22"/>
    <p:sldId id="364" r:id="rId23"/>
    <p:sldId id="327" r:id="rId24"/>
    <p:sldId id="326" r:id="rId25"/>
    <p:sldId id="325" r:id="rId26"/>
    <p:sldId id="330" r:id="rId27"/>
    <p:sldId id="329" r:id="rId28"/>
    <p:sldId id="301" r:id="rId29"/>
    <p:sldId id="314" r:id="rId30"/>
    <p:sldId id="302" r:id="rId31"/>
    <p:sldId id="282" r:id="rId32"/>
    <p:sldId id="303" r:id="rId33"/>
    <p:sldId id="357" r:id="rId34"/>
    <p:sldId id="358" r:id="rId35"/>
    <p:sldId id="284" r:id="rId36"/>
    <p:sldId id="315" r:id="rId37"/>
    <p:sldId id="313" r:id="rId38"/>
    <p:sldId id="316" r:id="rId39"/>
    <p:sldId id="348" r:id="rId40"/>
    <p:sldId id="347" r:id="rId41"/>
    <p:sldId id="349" r:id="rId42"/>
    <p:sldId id="350" r:id="rId43"/>
    <p:sldId id="351" r:id="rId44"/>
    <p:sldId id="359" r:id="rId45"/>
    <p:sldId id="360" r:id="rId46"/>
    <p:sldId id="353" r:id="rId47"/>
    <p:sldId id="355" r:id="rId48"/>
    <p:sldId id="336" r:id="rId49"/>
    <p:sldId id="335" r:id="rId50"/>
    <p:sldId id="334" r:id="rId51"/>
    <p:sldId id="333" r:id="rId52"/>
    <p:sldId id="332" r:id="rId53"/>
    <p:sldId id="331" r:id="rId54"/>
    <p:sldId id="287" r:id="rId55"/>
    <p:sldId id="346" r:id="rId56"/>
    <p:sldId id="36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6477" autoAdjust="0"/>
  </p:normalViewPr>
  <p:slideViewPr>
    <p:cSldViewPr>
      <p:cViewPr>
        <p:scale>
          <a:sx n="106" d="100"/>
          <a:sy n="106" d="100"/>
        </p:scale>
        <p:origin x="-72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5690D-9F36-4B49-AC52-0C952B907D93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80B24-934F-4F7D-B011-B0A7B52E0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696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0"/>
            <a:ext cx="8352928" cy="11247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общеобразовательное учреждение «Детский сад № 37 «Мальвинка»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мелкой моторики рук посредствам тестопластики». </a:t>
            </a:r>
            <a:r>
              <a:rPr lang="ru-RU" sz="31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						Выполнила: воспитатель первой 					                 квалификационной категории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Лабузова Ю.В.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 2019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5299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19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900igr.net/up/datas/180941/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9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3935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¢ÐµÑÑÐ¾Ð¿Ð»Ð°ÑÑÐ¸ÐºÐ° - Ð§ÑÐ´ÐµÑÐ° Ð¸Ð· ÑÐ¾Ð»ÐµÐ½Ð¾Ð³Ð¾ ÑÐµÑÑ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634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¢ÐµÑÑÐ¾Ð¿Ð»Ð°ÑÑÐ¸ÐºÐ° - Ð§ÑÐ´ÐµÑÐ° Ð¸Ð· ÑÐ¾Ð»ÐµÐ½Ð¾Ð³Ð¾ ÑÐµÑÑ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6499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Ð¢ÐµÑÑÐ¾Ð¿Ð»Ð°ÑÑÐ¸ÐºÐ° - Ð§ÑÐ´ÐµÑÐ° Ð¸Ð· ÑÐ¾Ð»ÐµÐ½Ð¾Ð³Ð¾ ÑÐµÑÑ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712968" cy="659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943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6136" y="889844"/>
            <a:ext cx="32403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Три способа лепки</a:t>
            </a:r>
          </a:p>
          <a:p>
            <a:endParaRPr lang="ru-RU" dirty="0"/>
          </a:p>
          <a:p>
            <a:r>
              <a:rPr lang="ru-RU" dirty="0"/>
              <a:t>Конструктивный является более простым и</a:t>
            </a:r>
          </a:p>
          <a:p>
            <a:r>
              <a:rPr lang="ru-RU" dirty="0"/>
              <a:t>заключается в том, что изображаемый предмет</a:t>
            </a:r>
          </a:p>
          <a:p>
            <a:r>
              <a:rPr lang="ru-RU" dirty="0"/>
              <a:t>лепится по частям.</a:t>
            </a:r>
          </a:p>
          <a:p>
            <a:endParaRPr lang="ru-RU" dirty="0"/>
          </a:p>
          <a:p>
            <a:r>
              <a:rPr lang="ru-RU" dirty="0"/>
              <a:t>Пластический предполагает, что всё изделие</a:t>
            </a:r>
          </a:p>
          <a:p>
            <a:r>
              <a:rPr lang="ru-RU" dirty="0"/>
              <a:t>выполняется из целого куска без деления на</a:t>
            </a:r>
          </a:p>
          <a:p>
            <a:r>
              <a:rPr lang="ru-RU" dirty="0"/>
              <a:t>части.</a:t>
            </a:r>
          </a:p>
          <a:p>
            <a:endParaRPr lang="ru-RU" dirty="0"/>
          </a:p>
          <a:p>
            <a:r>
              <a:rPr lang="ru-RU" dirty="0"/>
              <a:t>Комбинированный включает в себя как</a:t>
            </a:r>
          </a:p>
          <a:p>
            <a:r>
              <a:rPr lang="ru-RU" dirty="0"/>
              <a:t>пластический, так и конструктивный способы</a:t>
            </a:r>
          </a:p>
          <a:p>
            <a:r>
              <a:rPr lang="ru-RU" dirty="0"/>
              <a:t>при лепке одного изделия.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79613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190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начале своей </a:t>
            </a:r>
            <a:r>
              <a:rPr lang="ru-RU" dirty="0" smtClean="0"/>
              <a:t>работы </a:t>
            </a:r>
            <a:r>
              <a:rPr lang="ru-RU" dirty="0"/>
              <a:t>я всегда замешивала тесто в присутствии детей. Давала возможность принять участие детям: потрогать, понюхать, помять, высказать свое впечатление.</a:t>
            </a:r>
          </a:p>
          <a:p>
            <a:endParaRPr lang="ru-RU" dirty="0"/>
          </a:p>
          <a:p>
            <a:r>
              <a:rPr lang="ru-RU" dirty="0"/>
              <a:t>На первом этапе знакомила детей с тестопластикой как видом народно-прикладного искусства, ее историей, особенностями, инструментами, которые необходимы для работы с тестом, простейшими технологическими приемами работы с тестом.</a:t>
            </a:r>
          </a:p>
          <a:p>
            <a:endParaRPr lang="ru-RU" dirty="0"/>
          </a:p>
          <a:p>
            <a:r>
              <a:rPr lang="ru-RU" dirty="0"/>
              <a:t>Сначала дети учились лепить и украшать плоские фигурки — декоративные пластины с налепом, сердечки. Для раскатывания использовались скалочки, а для вырезания — формочки, крышки. Затем учились лепить объемные формы: при помощи деревянного стержня (спички или зубочистки). А потом к основе добавлялись характерные признаки: ушки, носик, глазки, хвост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724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2b2.ru/storage/files/methodologicals/33176/38778_0_1226a5_52ec6cb0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72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1" y="548680"/>
            <a:ext cx="29523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Занятие лепкой</a:t>
            </a:r>
          </a:p>
          <a:p>
            <a:r>
              <a:rPr lang="ru-RU" dirty="0"/>
              <a:t>способствует</a:t>
            </a:r>
          </a:p>
          <a:p>
            <a:r>
              <a:rPr lang="ru-RU" dirty="0"/>
              <a:t>развитию чувство</a:t>
            </a:r>
          </a:p>
          <a:p>
            <a:r>
              <a:rPr lang="ru-RU" dirty="0"/>
              <a:t>осязания обеих рук.</a:t>
            </a:r>
          </a:p>
          <a:p>
            <a:r>
              <a:rPr lang="ru-RU" dirty="0"/>
              <a:t>Стараясь как можно</a:t>
            </a:r>
          </a:p>
          <a:p>
            <a:r>
              <a:rPr lang="ru-RU" dirty="0"/>
              <a:t>точнее передать</a:t>
            </a:r>
          </a:p>
          <a:p>
            <a:r>
              <a:rPr lang="ru-RU" dirty="0"/>
              <a:t>форму, ребёнок</a:t>
            </a:r>
          </a:p>
          <a:p>
            <a:r>
              <a:rPr lang="ru-RU" dirty="0"/>
              <a:t>активно работает</a:t>
            </a:r>
          </a:p>
          <a:p>
            <a:r>
              <a:rPr lang="ru-RU" dirty="0"/>
              <a:t>пальцами, причём</a:t>
            </a:r>
          </a:p>
          <a:p>
            <a:r>
              <a:rPr lang="ru-RU" dirty="0"/>
              <a:t>чаще всего десятью,</a:t>
            </a:r>
          </a:p>
          <a:p>
            <a:r>
              <a:rPr lang="ru-RU" dirty="0"/>
              <a:t>а это, как известно,</a:t>
            </a:r>
          </a:p>
          <a:p>
            <a:r>
              <a:rPr lang="ru-RU" dirty="0"/>
              <a:t>способствует</a:t>
            </a:r>
          </a:p>
          <a:p>
            <a:r>
              <a:rPr lang="ru-RU" dirty="0"/>
              <a:t>развитию речи.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4006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8561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5846"/>
            <a:ext cx="457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Таким образом лепка развивает мелкую</a:t>
            </a:r>
          </a:p>
          <a:p>
            <a:r>
              <a:rPr lang="ru-RU" dirty="0"/>
              <a:t>моторику, что в свою очередь влияет на</a:t>
            </a:r>
          </a:p>
          <a:p>
            <a:r>
              <a:rPr lang="ru-RU" dirty="0"/>
              <a:t>развитие речи и мышления, способствует</a:t>
            </a:r>
          </a:p>
          <a:p>
            <a:r>
              <a:rPr lang="ru-RU" dirty="0"/>
              <a:t>развитию трехмерного восприятия формы,</a:t>
            </a:r>
          </a:p>
          <a:p>
            <a:r>
              <a:rPr lang="ru-RU" dirty="0"/>
              <a:t>умения чувствовать и передавать</a:t>
            </a:r>
          </a:p>
          <a:p>
            <a:r>
              <a:rPr lang="ru-RU" dirty="0"/>
              <a:t>изобразительными средствами объем и</a:t>
            </a:r>
          </a:p>
          <a:p>
            <a:r>
              <a:rPr lang="ru-RU" dirty="0"/>
              <a:t>пространство, воображение, креативность,</a:t>
            </a:r>
          </a:p>
          <a:p>
            <a:r>
              <a:rPr lang="ru-RU" dirty="0"/>
              <a:t>снимает эмоциональное напряжение.</a:t>
            </a:r>
          </a:p>
          <a:p>
            <a:endParaRPr lang="ru-RU" dirty="0"/>
          </a:p>
          <a:p>
            <a:r>
              <a:rPr lang="ru-RU" dirty="0"/>
              <a:t>У ребенка формируются предпосылки учебной</a:t>
            </a:r>
          </a:p>
          <a:p>
            <a:r>
              <a:rPr lang="ru-RU" dirty="0"/>
              <a:t>деятельности: умение ставить цель, искать и</a:t>
            </a:r>
          </a:p>
          <a:p>
            <a:r>
              <a:rPr lang="ru-RU" dirty="0"/>
              <a:t>находить решения проблем, выбирать</a:t>
            </a:r>
          </a:p>
          <a:p>
            <a:r>
              <a:rPr lang="ru-RU" dirty="0"/>
              <a:t>средства и реализовывать свой замысел,</a:t>
            </a:r>
          </a:p>
          <a:p>
            <a:r>
              <a:rPr lang="ru-RU" dirty="0"/>
              <a:t>осознавать и оценивать свой индивидуальный</a:t>
            </a:r>
          </a:p>
          <a:p>
            <a:r>
              <a:rPr lang="ru-RU" dirty="0"/>
              <a:t>опыт.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176464" cy="614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6175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97838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Активными участниками в работе, конечно являются родители моих воспитанников. Расширение знаний родителей о важности и значение развития мелкой моторики, о возможностях, способах и приемах работы с соленым тестом способствуют активизации позиции родителей, как участников </a:t>
            </a:r>
            <a:r>
              <a:rPr lang="ru-RU" dirty="0" smtClean="0"/>
              <a:t>воспитательно  </a:t>
            </a:r>
            <a:r>
              <a:rPr lang="ru-RU" dirty="0"/>
              <a:t>– образовательного </a:t>
            </a:r>
            <a:r>
              <a:rPr lang="ru-RU" dirty="0" smtClean="0"/>
              <a:t>процесса.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775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843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«Источники способностей и дарований детей- на кончиках</a:t>
            </a:r>
          </a:p>
          <a:p>
            <a:r>
              <a:rPr lang="ru-RU" dirty="0"/>
              <a:t>их пальцев. От пальцев, образно говоря, идут тончайшие</a:t>
            </a:r>
          </a:p>
          <a:p>
            <a:r>
              <a:rPr lang="ru-RU" dirty="0"/>
              <a:t>ручейки, которые питают источник творческой мысли».</a:t>
            </a:r>
          </a:p>
          <a:p>
            <a:endParaRPr lang="ru-RU" dirty="0"/>
          </a:p>
          <a:p>
            <a:r>
              <a:rPr lang="ru-RU" dirty="0"/>
              <a:t>В.А.Сухомлинский</a:t>
            </a:r>
          </a:p>
          <a:p>
            <a:endParaRPr lang="ru-RU" dirty="0"/>
          </a:p>
          <a:p>
            <a:r>
              <a:rPr lang="ru-RU" dirty="0"/>
              <a:t>«Руки дают человеку голову, затем поумневшая голова</a:t>
            </a:r>
          </a:p>
          <a:p>
            <a:r>
              <a:rPr lang="ru-RU" dirty="0"/>
              <a:t>учит руки, а умелые руки снова способствуют развитию</a:t>
            </a:r>
          </a:p>
          <a:p>
            <a:r>
              <a:rPr lang="ru-RU" dirty="0"/>
              <a:t>мозга».</a:t>
            </a:r>
          </a:p>
          <a:p>
            <a:endParaRPr lang="ru-RU" dirty="0"/>
          </a:p>
          <a:p>
            <a:r>
              <a:rPr lang="ru-RU" dirty="0"/>
              <a:t>И.П.Павлов</a:t>
            </a:r>
          </a:p>
        </p:txBody>
      </p:sp>
    </p:spTree>
    <p:extLst>
      <p:ext uri="{BB962C8B-B14F-4D97-AF65-F5344CB8AC3E}">
        <p14:creationId xmlns="" xmlns:p14="http://schemas.microsoft.com/office/powerpoint/2010/main" val="345265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68576/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2"/>
            <a:ext cx="8616956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771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84887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75947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63284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11005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l\Desktop\Новая папка\1569406274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1599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l\Desktop\Новая папка\1569406274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624736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607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l\Desktop\Новая папка\1569821019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597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el\Desktop\Новая папка\1569939762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1329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el\Desktop\Новая папка\1569566484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768752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1351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maam.ru/upload/blogs/4d7c22943d9a0be9374e03f7721e8ad4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9732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0"/>
            <a:ext cx="62646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7704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8898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Актуальность:</a:t>
            </a:r>
          </a:p>
          <a:p>
            <a:endParaRPr lang="ru-RU" dirty="0"/>
          </a:p>
          <a:p>
            <a:r>
              <a:rPr lang="ru-RU" dirty="0"/>
              <a:t>Формирование и совершенствование мелкой моторики</a:t>
            </a:r>
          </a:p>
          <a:p>
            <a:r>
              <a:rPr lang="ru-RU" dirty="0"/>
              <a:t>кисти и пальцев рук способствует:</a:t>
            </a:r>
          </a:p>
          <a:p>
            <a:endParaRPr lang="ru-RU" dirty="0"/>
          </a:p>
          <a:p>
            <a:r>
              <a:rPr lang="ru-RU" b="1" i="1" dirty="0"/>
              <a:t>развитию центральной нервной системы</a:t>
            </a:r>
          </a:p>
          <a:p>
            <a:endParaRPr lang="ru-RU" b="1" i="1" dirty="0"/>
          </a:p>
          <a:p>
            <a:r>
              <a:rPr lang="ru-RU" b="1" i="1" dirty="0"/>
              <a:t>развитию всех психических процессов (воображения,</a:t>
            </a:r>
          </a:p>
          <a:p>
            <a:r>
              <a:rPr lang="ru-RU" b="1" i="1" dirty="0"/>
              <a:t>памяти, внимания, мышления)</a:t>
            </a:r>
          </a:p>
          <a:p>
            <a:endParaRPr lang="ru-RU" b="1" i="1" dirty="0"/>
          </a:p>
          <a:p>
            <a:r>
              <a:rPr lang="ru-RU" b="1" i="1" dirty="0"/>
              <a:t>успешной социализации ребенка</a:t>
            </a:r>
          </a:p>
          <a:p>
            <a:endParaRPr lang="ru-RU" b="1" i="1" dirty="0"/>
          </a:p>
          <a:p>
            <a:r>
              <a:rPr lang="ru-RU" b="1" i="1" dirty="0"/>
              <a:t>развитию его культуры общения</a:t>
            </a:r>
          </a:p>
          <a:p>
            <a:endParaRPr lang="ru-RU" b="1" i="1" dirty="0"/>
          </a:p>
          <a:p>
            <a:r>
              <a:rPr lang="ru-RU" b="1" i="1" dirty="0"/>
              <a:t>формирования основ мотивационной готовности к школе</a:t>
            </a:r>
          </a:p>
        </p:txBody>
      </p:sp>
    </p:spTree>
    <p:extLst>
      <p:ext uri="{BB962C8B-B14F-4D97-AF65-F5344CB8AC3E}">
        <p14:creationId xmlns="" xmlns:p14="http://schemas.microsoft.com/office/powerpoint/2010/main" val="3342301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3.infourok.ru/uploads/ex/0466/0000db3d-6473f434/hello_html_m424ab0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5" y="188640"/>
            <a:ext cx="8851753" cy="6484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8272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8488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9248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vseprorebenka.ru/wp-content/uploads/ryibka_May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628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8381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aam.ru/images/users/photos/medium/dd771429bc09aedbafce3e38d0690b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" y="260648"/>
            <a:ext cx="8568952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5380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684076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23735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106"/>
            <a:ext cx="7488832" cy="68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86950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24429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91276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3587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el\Desktop\Новая папка (2)\1573476540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544616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592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404664"/>
            <a:ext cx="26642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История возникновения</a:t>
            </a:r>
          </a:p>
          <a:p>
            <a:r>
              <a:rPr lang="ru-RU" dirty="0"/>
              <a:t>Тестопластики</a:t>
            </a:r>
          </a:p>
          <a:p>
            <a:endParaRPr lang="ru-RU" dirty="0"/>
          </a:p>
          <a:p>
            <a:r>
              <a:rPr lang="ru-RU" dirty="0"/>
              <a:t>Её история уходит в глубь веков.</a:t>
            </a:r>
          </a:p>
          <a:p>
            <a:r>
              <a:rPr lang="ru-RU" dirty="0"/>
              <a:t>Народности, живущие в Гималаях, до сих</a:t>
            </a:r>
          </a:p>
          <a:p>
            <a:r>
              <a:rPr lang="ru-RU" dirty="0"/>
              <a:t>пор с помощью деревянных форм</a:t>
            </a:r>
          </a:p>
          <a:p>
            <a:r>
              <a:rPr lang="ru-RU" dirty="0"/>
              <a:t>изготавливают фигурки из ячменной муки,</a:t>
            </a:r>
          </a:p>
          <a:p>
            <a:r>
              <a:rPr lang="ru-RU" dirty="0"/>
              <a:t>которые заменяют людей и животных,</a:t>
            </a:r>
          </a:p>
          <a:p>
            <a:r>
              <a:rPr lang="ru-RU" dirty="0"/>
              <a:t>приносимых когда-то давным-давно в</a:t>
            </a:r>
          </a:p>
          <a:p>
            <a:r>
              <a:rPr lang="ru-RU" dirty="0"/>
              <a:t>жертву божествам.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403244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9421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el\Desktop\Новая папка (2)\157347654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480720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4772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el\Desktop\Новая папка (2)\1575131733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5544616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9409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el\Desktop\Новая папка (2)\1575131733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6840760" cy="5544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0463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el\Desktop\Новая папка (2)\1575621411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6624736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4333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54382491"/>
              </p:ext>
            </p:extLst>
          </p:nvPr>
        </p:nvGraphicFramePr>
        <p:xfrm>
          <a:off x="2473325" y="3086100"/>
          <a:ext cx="4195763" cy="685800"/>
        </p:xfrm>
        <a:graphic>
          <a:graphicData uri="http://schemas.openxmlformats.org/presentationml/2006/ole">
            <p:oleObj spid="_x0000_s5124" name="Объект упаковщика для оболочки" showAsIcon="1" r:id="rId3" imgW="4195080" imgH="68544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09642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l\Desktop\САД\IMG-57f69e3731837fd0f78f80df2c6ee53c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20472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849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el\Desktop\Новая папка (2)\1576783470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6768752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9638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el\Desktop\Новая папка (2)\1576783477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336704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2144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el\Desktop\Новая папка\IMG_6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24936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5293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el\Desktop\Новая папка\IMG_6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64772" cy="6340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520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25202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Китае, начиная с 17 века, делают марионетки</a:t>
            </a:r>
          </a:p>
          <a:p>
            <a:r>
              <a:rPr lang="ru-RU" dirty="0"/>
              <a:t>из теста.</a:t>
            </a:r>
          </a:p>
          <a:p>
            <a:endParaRPr lang="ru-RU" dirty="0"/>
          </a:p>
          <a:p>
            <a:r>
              <a:rPr lang="ru-RU" dirty="0"/>
              <a:t>В Греции из теста традиционно пекут</a:t>
            </a:r>
          </a:p>
          <a:p>
            <a:r>
              <a:rPr lang="ru-RU" dirty="0"/>
              <a:t>великолепные венки, украшенные пышным</a:t>
            </a:r>
          </a:p>
          <a:p>
            <a:r>
              <a:rPr lang="ru-RU" dirty="0"/>
              <a:t>орнаментом.</a:t>
            </a:r>
          </a:p>
          <a:p>
            <a:endParaRPr lang="ru-RU" dirty="0"/>
          </a:p>
          <a:p>
            <a:r>
              <a:rPr lang="ru-RU" dirty="0"/>
              <a:t>Узбекские женщины из поколения в поколение</a:t>
            </a:r>
          </a:p>
          <a:p>
            <a:r>
              <a:rPr lang="ru-RU" dirty="0"/>
              <a:t>выпекают декоративные лепёшки, которые</a:t>
            </a:r>
          </a:p>
          <a:p>
            <a:r>
              <a:rPr lang="ru-RU" dirty="0"/>
              <a:t>вывешивают на стенки домов.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590465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21760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l\Desktop\Новая папка\IMG_6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95372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5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el\Desktop\Новая папка\IMG_6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48972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60777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el\Desktop\Новая папка\IMG_6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6" cy="6384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5500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gel\Desktop\Новая папка\IMG_6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0378"/>
            <a:ext cx="4608512" cy="6620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5670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00.infourok.ru/images/doc/205/233969/img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" y="34737"/>
            <a:ext cx="9024014" cy="6823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785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158"/>
            <a:ext cx="88569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9896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l\Desktop\САД\IMG-41db8df1d8d7f446db57ac5f25140a9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872239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215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7364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620688"/>
            <a:ext cx="3024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Тестопластика – лепка</a:t>
            </a:r>
          </a:p>
          <a:p>
            <a:r>
              <a:rPr lang="ru-RU" dirty="0"/>
              <a:t>декоративных изделий из</a:t>
            </a:r>
          </a:p>
          <a:p>
            <a:r>
              <a:rPr lang="ru-RU" dirty="0"/>
              <a:t>солёного теста, является одним</a:t>
            </a:r>
          </a:p>
          <a:p>
            <a:r>
              <a:rPr lang="ru-RU" dirty="0"/>
              <a:t>из видов художественного</a:t>
            </a:r>
          </a:p>
          <a:p>
            <a:r>
              <a:rPr lang="ru-RU" dirty="0"/>
              <a:t>конструирования и является</a:t>
            </a:r>
          </a:p>
          <a:p>
            <a:r>
              <a:rPr lang="ru-RU" dirty="0"/>
              <a:t>мощным способом развития у</a:t>
            </a:r>
          </a:p>
          <a:p>
            <a:r>
              <a:rPr lang="ru-RU" dirty="0"/>
              <a:t>детей умственной активности,</a:t>
            </a:r>
          </a:p>
          <a:p>
            <a:r>
              <a:rPr lang="ru-RU" dirty="0"/>
              <a:t>творчества, художественного</a:t>
            </a:r>
          </a:p>
          <a:p>
            <a:r>
              <a:rPr lang="ru-RU" dirty="0"/>
              <a:t>вкуса и многих других</a:t>
            </a:r>
          </a:p>
          <a:p>
            <a:r>
              <a:rPr lang="ru-RU" dirty="0"/>
              <a:t>качества, без которых</a:t>
            </a:r>
          </a:p>
          <a:p>
            <a:r>
              <a:rPr lang="ru-RU" dirty="0"/>
              <a:t>невозможно формирование</a:t>
            </a:r>
          </a:p>
          <a:p>
            <a:r>
              <a:rPr lang="ru-RU" dirty="0"/>
              <a:t>первоначальных основ</a:t>
            </a:r>
          </a:p>
          <a:p>
            <a:r>
              <a:rPr lang="ru-RU" dirty="0"/>
              <a:t>социально активной личности.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504056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208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resentacii.ru/documents_2/74d18b96e41aacd39870a83d2322b5cd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87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1266"/>
            <a:ext cx="8568952" cy="642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784202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538</TotalTime>
  <Words>557</Words>
  <Application>Microsoft Office PowerPoint</Application>
  <PresentationFormat>Экран (4:3)</PresentationFormat>
  <Paragraphs>107</Paragraphs>
  <Slides>56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Воздушный поток</vt:lpstr>
      <vt:lpstr>Объект упаковщика для оболочки</vt:lpstr>
      <vt:lpstr>Муниципальное бюджетное дошкольное общеобразовательное учреждение «Детский сад № 37 «Мальвинка»  «Развитие мелкой моторики рук посредствам тестопластики».                          Выполнила: воспитатель первой                       квалификационной категории              Лабузова Ю.В.  Смоленск 2019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Юлия</cp:lastModifiedBy>
  <cp:revision>58</cp:revision>
  <dcterms:created xsi:type="dcterms:W3CDTF">2018-05-14T16:28:34Z</dcterms:created>
  <dcterms:modified xsi:type="dcterms:W3CDTF">2020-02-14T07:41:43Z</dcterms:modified>
</cp:coreProperties>
</file>