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1" r:id="rId2"/>
    <p:sldId id="268" r:id="rId3"/>
    <p:sldId id="262" r:id="rId4"/>
    <p:sldId id="269" r:id="rId5"/>
    <p:sldId id="258" r:id="rId6"/>
    <p:sldId id="272" r:id="rId7"/>
    <p:sldId id="273" r:id="rId8"/>
    <p:sldId id="274" r:id="rId9"/>
    <p:sldId id="275" r:id="rId10"/>
    <p:sldId id="270" r:id="rId11"/>
    <p:sldId id="257" r:id="rId12"/>
    <p:sldId id="276" r:id="rId13"/>
    <p:sldId id="278" r:id="rId14"/>
    <p:sldId id="280" r:id="rId15"/>
    <p:sldId id="281" r:id="rId16"/>
    <p:sldId id="283" r:id="rId17"/>
    <p:sldId id="266" r:id="rId18"/>
    <p:sldId id="28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 snapToGrid="0">
      <p:cViewPr varScale="1">
        <p:scale>
          <a:sx n="65" d="100"/>
          <a:sy n="65" d="100"/>
        </p:scale>
        <p:origin x="70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BFF1A2-8514-422B-AF5B-E2F43969677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E21E487-BD45-49E9-92F2-238F1AB6D09A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b="1" i="0" dirty="0" smtClean="0">
              <a:solidFill>
                <a:schemeClr val="tx1"/>
              </a:solidFill>
            </a:rPr>
            <a:t>Создание единого образовательного пространства, которое невозможно без интеграции учреждений основного, дополнительного и профессионального образования, сетевого взаимодействия, определения точек сотрудничества </a:t>
          </a:r>
          <a:endParaRPr lang="ru-RU" b="1" i="0" dirty="0">
            <a:solidFill>
              <a:schemeClr val="tx1"/>
            </a:solidFill>
          </a:endParaRPr>
        </a:p>
      </dgm:t>
    </dgm:pt>
    <dgm:pt modelId="{73C099BD-5B97-46B3-B60E-D45AB511A0BC}" type="parTrans" cxnId="{E189D0D8-6EEA-4D18-B79E-EE9A10491E11}">
      <dgm:prSet/>
      <dgm:spPr/>
      <dgm:t>
        <a:bodyPr/>
        <a:lstStyle/>
        <a:p>
          <a:endParaRPr lang="ru-RU"/>
        </a:p>
      </dgm:t>
    </dgm:pt>
    <dgm:pt modelId="{896A76E0-D084-48D0-9BC4-AE8D00269878}" type="sibTrans" cxnId="{E189D0D8-6EEA-4D18-B79E-EE9A10491E11}">
      <dgm:prSet/>
      <dgm:spPr/>
      <dgm:t>
        <a:bodyPr/>
        <a:lstStyle/>
        <a:p>
          <a:endParaRPr lang="ru-RU"/>
        </a:p>
      </dgm:t>
    </dgm:pt>
    <dgm:pt modelId="{6B63B441-D9F3-465F-B263-B5E89668C30D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b="1" i="0" dirty="0" smtClean="0">
              <a:solidFill>
                <a:schemeClr val="tx1"/>
              </a:solidFill>
            </a:rPr>
            <a:t>Непрерывность развития одаренного обучающегося</a:t>
          </a:r>
          <a:endParaRPr lang="ru-RU" b="1" i="0" dirty="0">
            <a:solidFill>
              <a:schemeClr val="tx1"/>
            </a:solidFill>
          </a:endParaRPr>
        </a:p>
      </dgm:t>
    </dgm:pt>
    <dgm:pt modelId="{6F3AEBE0-2C4D-4E9E-8A8F-85EC0F00368D}" type="parTrans" cxnId="{D013AD95-3489-43FD-BADC-61782181E399}">
      <dgm:prSet/>
      <dgm:spPr/>
      <dgm:t>
        <a:bodyPr/>
        <a:lstStyle/>
        <a:p>
          <a:endParaRPr lang="ru-RU"/>
        </a:p>
      </dgm:t>
    </dgm:pt>
    <dgm:pt modelId="{C85AC902-2D4B-4F77-A11F-0D6F2E22B6CE}" type="sibTrans" cxnId="{D013AD95-3489-43FD-BADC-61782181E399}">
      <dgm:prSet/>
      <dgm:spPr/>
      <dgm:t>
        <a:bodyPr/>
        <a:lstStyle/>
        <a:p>
          <a:endParaRPr lang="ru-RU"/>
        </a:p>
      </dgm:t>
    </dgm:pt>
    <dgm:pt modelId="{7CFDAC64-BB17-42AD-B545-7D4D4F8A3E0C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b="1" i="0" dirty="0" smtClean="0">
              <a:solidFill>
                <a:schemeClr val="tx1"/>
              </a:solidFill>
            </a:rPr>
            <a:t>Исключение перегрузок одаренного обучающегося, обеспечение  развития при сохранении психического и физического здоровья</a:t>
          </a:r>
          <a:endParaRPr lang="ru-RU" b="1" i="0" dirty="0">
            <a:solidFill>
              <a:schemeClr val="tx1"/>
            </a:solidFill>
          </a:endParaRPr>
        </a:p>
      </dgm:t>
    </dgm:pt>
    <dgm:pt modelId="{BB43C3B8-1952-443F-B9D7-79CEE2BBBDA4}" type="parTrans" cxnId="{7AAC6E5B-E998-4097-A643-54DEF52A175D}">
      <dgm:prSet/>
      <dgm:spPr/>
      <dgm:t>
        <a:bodyPr/>
        <a:lstStyle/>
        <a:p>
          <a:endParaRPr lang="ru-RU"/>
        </a:p>
      </dgm:t>
    </dgm:pt>
    <dgm:pt modelId="{627A1A16-E65B-40DF-ACEB-89509AC852FE}" type="sibTrans" cxnId="{7AAC6E5B-E998-4097-A643-54DEF52A175D}">
      <dgm:prSet/>
      <dgm:spPr/>
      <dgm:t>
        <a:bodyPr/>
        <a:lstStyle/>
        <a:p>
          <a:endParaRPr lang="ru-RU"/>
        </a:p>
      </dgm:t>
    </dgm:pt>
    <dgm:pt modelId="{B6245991-6D7F-428F-AD6B-F02777BAF9FF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b="1" i="0" dirty="0" smtClean="0">
              <a:solidFill>
                <a:schemeClr val="tx1"/>
              </a:solidFill>
            </a:rPr>
            <a:t>Создание гибких, вариативных моделей тьюторского сопровождения на разных возрастных этапах, направленных на поддержку личностного роста обучающегося</a:t>
          </a:r>
          <a:endParaRPr lang="ru-RU" b="1" i="0" dirty="0">
            <a:solidFill>
              <a:schemeClr val="tx1"/>
            </a:solidFill>
          </a:endParaRPr>
        </a:p>
      </dgm:t>
    </dgm:pt>
    <dgm:pt modelId="{E01FA6CC-9CF4-4E5D-B307-2389DCE4DF57}" type="parTrans" cxnId="{9AE2C306-868C-47F9-BE8E-F4C056D2FF55}">
      <dgm:prSet/>
      <dgm:spPr/>
      <dgm:t>
        <a:bodyPr/>
        <a:lstStyle/>
        <a:p>
          <a:endParaRPr lang="ru-RU"/>
        </a:p>
      </dgm:t>
    </dgm:pt>
    <dgm:pt modelId="{AB502124-4E38-4F26-9FAD-7DD936237CDE}" type="sibTrans" cxnId="{9AE2C306-868C-47F9-BE8E-F4C056D2FF55}">
      <dgm:prSet/>
      <dgm:spPr/>
      <dgm:t>
        <a:bodyPr/>
        <a:lstStyle/>
        <a:p>
          <a:endParaRPr lang="ru-RU"/>
        </a:p>
      </dgm:t>
    </dgm:pt>
    <dgm:pt modelId="{AD3DDFBF-56EF-4EDF-A86C-4E8ABFB1FB7C}" type="pres">
      <dgm:prSet presAssocID="{F1BFF1A2-8514-422B-AF5B-E2F43969677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CB551BDD-EE0D-461F-AAF4-39F737307BC9}" type="pres">
      <dgm:prSet presAssocID="{F1BFF1A2-8514-422B-AF5B-E2F439696779}" presName="Name1" presStyleCnt="0"/>
      <dgm:spPr/>
    </dgm:pt>
    <dgm:pt modelId="{76543B5A-E082-4756-8894-ED066840A4AA}" type="pres">
      <dgm:prSet presAssocID="{F1BFF1A2-8514-422B-AF5B-E2F439696779}" presName="cycle" presStyleCnt="0"/>
      <dgm:spPr/>
    </dgm:pt>
    <dgm:pt modelId="{BAD874D8-5CE2-4808-953E-70F6BF16A3B0}" type="pres">
      <dgm:prSet presAssocID="{F1BFF1A2-8514-422B-AF5B-E2F439696779}" presName="srcNode" presStyleLbl="node1" presStyleIdx="0" presStyleCnt="4"/>
      <dgm:spPr/>
    </dgm:pt>
    <dgm:pt modelId="{054F17AD-E43F-4FBA-B1CC-33A29197EC91}" type="pres">
      <dgm:prSet presAssocID="{F1BFF1A2-8514-422B-AF5B-E2F439696779}" presName="conn" presStyleLbl="parChTrans1D2" presStyleIdx="0" presStyleCnt="1"/>
      <dgm:spPr/>
      <dgm:t>
        <a:bodyPr/>
        <a:lstStyle/>
        <a:p>
          <a:endParaRPr lang="ru-RU"/>
        </a:p>
      </dgm:t>
    </dgm:pt>
    <dgm:pt modelId="{3AB066BD-338E-41D2-A245-8766382B2FB3}" type="pres">
      <dgm:prSet presAssocID="{F1BFF1A2-8514-422B-AF5B-E2F439696779}" presName="extraNode" presStyleLbl="node1" presStyleIdx="0" presStyleCnt="4"/>
      <dgm:spPr/>
    </dgm:pt>
    <dgm:pt modelId="{C53A15F7-5A49-4C2A-9243-5B6340377BE5}" type="pres">
      <dgm:prSet presAssocID="{F1BFF1A2-8514-422B-AF5B-E2F439696779}" presName="dstNode" presStyleLbl="node1" presStyleIdx="0" presStyleCnt="4"/>
      <dgm:spPr/>
    </dgm:pt>
    <dgm:pt modelId="{D80FF84F-7E22-492E-9FFC-A7D492FBF0D6}" type="pres">
      <dgm:prSet presAssocID="{5E21E487-BD45-49E9-92F2-238F1AB6D09A}" presName="text_1" presStyleLbl="node1" presStyleIdx="0" presStyleCnt="4" custScaleY="1240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E238A3-0634-4A14-8DF4-008A7343CADA}" type="pres">
      <dgm:prSet presAssocID="{5E21E487-BD45-49E9-92F2-238F1AB6D09A}" presName="accent_1" presStyleCnt="0"/>
      <dgm:spPr/>
    </dgm:pt>
    <dgm:pt modelId="{26B0ED18-029E-4E1A-A91D-936DFA6E46EC}" type="pres">
      <dgm:prSet presAssocID="{5E21E487-BD45-49E9-92F2-238F1AB6D09A}" presName="accentRepeatNode" presStyleLbl="solidFgAcc1" presStyleIdx="0" presStyleCnt="4" custScaleX="33114" custScaleY="63307"/>
      <dgm:spPr/>
    </dgm:pt>
    <dgm:pt modelId="{FFC030FE-A482-410E-A1F8-D89E12547ED0}" type="pres">
      <dgm:prSet presAssocID="{6B63B441-D9F3-465F-B263-B5E89668C30D}" presName="text_2" presStyleLbl="node1" presStyleIdx="1" presStyleCnt="4" custScaleY="59138" custLinFactNeighborX="-120" custLinFactNeighborY="1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F26F5E-DDF0-4C89-83C8-BB678F21CD21}" type="pres">
      <dgm:prSet presAssocID="{6B63B441-D9F3-465F-B263-B5E89668C30D}" presName="accent_2" presStyleCnt="0"/>
      <dgm:spPr/>
    </dgm:pt>
    <dgm:pt modelId="{D8FA8E19-D2A3-4D52-8F94-C397B6B92ACC}" type="pres">
      <dgm:prSet presAssocID="{6B63B441-D9F3-465F-B263-B5E89668C30D}" presName="accentRepeatNode" presStyleLbl="solidFgAcc1" presStyleIdx="1" presStyleCnt="4" custScaleX="58618" custScaleY="81991"/>
      <dgm:spPr/>
    </dgm:pt>
    <dgm:pt modelId="{E7E20B41-1655-4775-85BE-592004C77DE6}" type="pres">
      <dgm:prSet presAssocID="{7CFDAC64-BB17-42AD-B545-7D4D4F8A3E0C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C0C8BD-5B39-470C-B8F2-BFDEF42E3012}" type="pres">
      <dgm:prSet presAssocID="{7CFDAC64-BB17-42AD-B545-7D4D4F8A3E0C}" presName="accent_3" presStyleCnt="0"/>
      <dgm:spPr/>
    </dgm:pt>
    <dgm:pt modelId="{90376CC9-248A-40C8-92DA-45FE306FF2D8}" type="pres">
      <dgm:prSet presAssocID="{7CFDAC64-BB17-42AD-B545-7D4D4F8A3E0C}" presName="accentRepeatNode" presStyleLbl="solidFgAcc1" presStyleIdx="2" presStyleCnt="4" custScaleX="34307" custScaleY="66260"/>
      <dgm:spPr/>
    </dgm:pt>
    <dgm:pt modelId="{4B9528B5-5879-49E5-AA61-A3CE9F1A60AD}" type="pres">
      <dgm:prSet presAssocID="{B6245991-6D7F-428F-AD6B-F02777BAF9FF}" presName="text_4" presStyleLbl="node1" presStyleIdx="3" presStyleCnt="4" custLinFactNeighborX="-722" custLinFactNeighborY="-153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6E6091-DB1E-49F7-A406-FA3F046E1FE7}" type="pres">
      <dgm:prSet presAssocID="{B6245991-6D7F-428F-AD6B-F02777BAF9FF}" presName="accent_4" presStyleCnt="0"/>
      <dgm:spPr/>
    </dgm:pt>
    <dgm:pt modelId="{F7A4B759-19CC-441A-B9AD-3128512B7AD5}" type="pres">
      <dgm:prSet presAssocID="{B6245991-6D7F-428F-AD6B-F02777BAF9FF}" presName="accentRepeatNode" presStyleLbl="solidFgAcc1" presStyleIdx="3" presStyleCnt="4" custScaleX="48361" custScaleY="48841"/>
      <dgm:spPr/>
    </dgm:pt>
  </dgm:ptLst>
  <dgm:cxnLst>
    <dgm:cxn modelId="{E189D0D8-6EEA-4D18-B79E-EE9A10491E11}" srcId="{F1BFF1A2-8514-422B-AF5B-E2F439696779}" destId="{5E21E487-BD45-49E9-92F2-238F1AB6D09A}" srcOrd="0" destOrd="0" parTransId="{73C099BD-5B97-46B3-B60E-D45AB511A0BC}" sibTransId="{896A76E0-D084-48D0-9BC4-AE8D00269878}"/>
    <dgm:cxn modelId="{7AAC6E5B-E998-4097-A643-54DEF52A175D}" srcId="{F1BFF1A2-8514-422B-AF5B-E2F439696779}" destId="{7CFDAC64-BB17-42AD-B545-7D4D4F8A3E0C}" srcOrd="2" destOrd="0" parTransId="{BB43C3B8-1952-443F-B9D7-79CEE2BBBDA4}" sibTransId="{627A1A16-E65B-40DF-ACEB-89509AC852FE}"/>
    <dgm:cxn modelId="{D0FBDC52-E1D6-47F1-A205-1175EECAC927}" type="presOf" srcId="{6B63B441-D9F3-465F-B263-B5E89668C30D}" destId="{FFC030FE-A482-410E-A1F8-D89E12547ED0}" srcOrd="0" destOrd="0" presId="urn:microsoft.com/office/officeart/2008/layout/VerticalCurvedList"/>
    <dgm:cxn modelId="{BDFDEEAE-53C6-493C-B76A-1C34D953EA41}" type="presOf" srcId="{7CFDAC64-BB17-42AD-B545-7D4D4F8A3E0C}" destId="{E7E20B41-1655-4775-85BE-592004C77DE6}" srcOrd="0" destOrd="0" presId="urn:microsoft.com/office/officeart/2008/layout/VerticalCurvedList"/>
    <dgm:cxn modelId="{9AE2C306-868C-47F9-BE8E-F4C056D2FF55}" srcId="{F1BFF1A2-8514-422B-AF5B-E2F439696779}" destId="{B6245991-6D7F-428F-AD6B-F02777BAF9FF}" srcOrd="3" destOrd="0" parTransId="{E01FA6CC-9CF4-4E5D-B307-2389DCE4DF57}" sibTransId="{AB502124-4E38-4F26-9FAD-7DD936237CDE}"/>
    <dgm:cxn modelId="{D013AD95-3489-43FD-BADC-61782181E399}" srcId="{F1BFF1A2-8514-422B-AF5B-E2F439696779}" destId="{6B63B441-D9F3-465F-B263-B5E89668C30D}" srcOrd="1" destOrd="0" parTransId="{6F3AEBE0-2C4D-4E9E-8A8F-85EC0F00368D}" sibTransId="{C85AC902-2D4B-4F77-A11F-0D6F2E22B6CE}"/>
    <dgm:cxn modelId="{8759ABE4-9AA1-4101-B558-3A2EFE95245B}" type="presOf" srcId="{5E21E487-BD45-49E9-92F2-238F1AB6D09A}" destId="{D80FF84F-7E22-492E-9FFC-A7D492FBF0D6}" srcOrd="0" destOrd="0" presId="urn:microsoft.com/office/officeart/2008/layout/VerticalCurvedList"/>
    <dgm:cxn modelId="{0B659789-6BCF-4144-9E5E-D876CF5723AD}" type="presOf" srcId="{F1BFF1A2-8514-422B-AF5B-E2F439696779}" destId="{AD3DDFBF-56EF-4EDF-A86C-4E8ABFB1FB7C}" srcOrd="0" destOrd="0" presId="urn:microsoft.com/office/officeart/2008/layout/VerticalCurvedList"/>
    <dgm:cxn modelId="{FE779C60-FE3D-4F53-8E88-B53A532A8CE9}" type="presOf" srcId="{896A76E0-D084-48D0-9BC4-AE8D00269878}" destId="{054F17AD-E43F-4FBA-B1CC-33A29197EC91}" srcOrd="0" destOrd="0" presId="urn:microsoft.com/office/officeart/2008/layout/VerticalCurvedList"/>
    <dgm:cxn modelId="{450F65AD-0C3B-4419-AB1E-255F62553609}" type="presOf" srcId="{B6245991-6D7F-428F-AD6B-F02777BAF9FF}" destId="{4B9528B5-5879-49E5-AA61-A3CE9F1A60AD}" srcOrd="0" destOrd="0" presId="urn:microsoft.com/office/officeart/2008/layout/VerticalCurvedList"/>
    <dgm:cxn modelId="{0B5B832C-5458-4BA9-9122-6756AABA4B6C}" type="presParOf" srcId="{AD3DDFBF-56EF-4EDF-A86C-4E8ABFB1FB7C}" destId="{CB551BDD-EE0D-461F-AAF4-39F737307BC9}" srcOrd="0" destOrd="0" presId="urn:microsoft.com/office/officeart/2008/layout/VerticalCurvedList"/>
    <dgm:cxn modelId="{4DE8EE0C-B4A5-49C7-B46F-2D5438943E90}" type="presParOf" srcId="{CB551BDD-EE0D-461F-AAF4-39F737307BC9}" destId="{76543B5A-E082-4756-8894-ED066840A4AA}" srcOrd="0" destOrd="0" presId="urn:microsoft.com/office/officeart/2008/layout/VerticalCurvedList"/>
    <dgm:cxn modelId="{3C54F66E-42B4-4F97-986C-7DA7D3F71F66}" type="presParOf" srcId="{76543B5A-E082-4756-8894-ED066840A4AA}" destId="{BAD874D8-5CE2-4808-953E-70F6BF16A3B0}" srcOrd="0" destOrd="0" presId="urn:microsoft.com/office/officeart/2008/layout/VerticalCurvedList"/>
    <dgm:cxn modelId="{1DE3E2D4-33FC-4E18-9F6E-FC6E8F6E0019}" type="presParOf" srcId="{76543B5A-E082-4756-8894-ED066840A4AA}" destId="{054F17AD-E43F-4FBA-B1CC-33A29197EC91}" srcOrd="1" destOrd="0" presId="urn:microsoft.com/office/officeart/2008/layout/VerticalCurvedList"/>
    <dgm:cxn modelId="{6E2CF0A1-1E19-47FD-B887-04CB8CC3DACB}" type="presParOf" srcId="{76543B5A-E082-4756-8894-ED066840A4AA}" destId="{3AB066BD-338E-41D2-A245-8766382B2FB3}" srcOrd="2" destOrd="0" presId="urn:microsoft.com/office/officeart/2008/layout/VerticalCurvedList"/>
    <dgm:cxn modelId="{DDAC56CE-0EF4-440B-9C5C-B546D89D4C4F}" type="presParOf" srcId="{76543B5A-E082-4756-8894-ED066840A4AA}" destId="{C53A15F7-5A49-4C2A-9243-5B6340377BE5}" srcOrd="3" destOrd="0" presId="urn:microsoft.com/office/officeart/2008/layout/VerticalCurvedList"/>
    <dgm:cxn modelId="{12803E12-9225-41CC-8A4D-34E45E56A118}" type="presParOf" srcId="{CB551BDD-EE0D-461F-AAF4-39F737307BC9}" destId="{D80FF84F-7E22-492E-9FFC-A7D492FBF0D6}" srcOrd="1" destOrd="0" presId="urn:microsoft.com/office/officeart/2008/layout/VerticalCurvedList"/>
    <dgm:cxn modelId="{28A506E1-F9B9-47E2-9CB4-7A5675EE939C}" type="presParOf" srcId="{CB551BDD-EE0D-461F-AAF4-39F737307BC9}" destId="{6BE238A3-0634-4A14-8DF4-008A7343CADA}" srcOrd="2" destOrd="0" presId="urn:microsoft.com/office/officeart/2008/layout/VerticalCurvedList"/>
    <dgm:cxn modelId="{2F2250B9-C3EC-46BE-AE0E-93728DA69335}" type="presParOf" srcId="{6BE238A3-0634-4A14-8DF4-008A7343CADA}" destId="{26B0ED18-029E-4E1A-A91D-936DFA6E46EC}" srcOrd="0" destOrd="0" presId="urn:microsoft.com/office/officeart/2008/layout/VerticalCurvedList"/>
    <dgm:cxn modelId="{919A7959-96A6-4F07-B44D-99EC3A21F7D8}" type="presParOf" srcId="{CB551BDD-EE0D-461F-AAF4-39F737307BC9}" destId="{FFC030FE-A482-410E-A1F8-D89E12547ED0}" srcOrd="3" destOrd="0" presId="urn:microsoft.com/office/officeart/2008/layout/VerticalCurvedList"/>
    <dgm:cxn modelId="{A5FD3ABB-6D9F-48BC-9A49-97CD0284AB57}" type="presParOf" srcId="{CB551BDD-EE0D-461F-AAF4-39F737307BC9}" destId="{A8F26F5E-DDF0-4C89-83C8-BB678F21CD21}" srcOrd="4" destOrd="0" presId="urn:microsoft.com/office/officeart/2008/layout/VerticalCurvedList"/>
    <dgm:cxn modelId="{384A8BBF-77C3-4CD0-B306-C8B6FA9ECEEB}" type="presParOf" srcId="{A8F26F5E-DDF0-4C89-83C8-BB678F21CD21}" destId="{D8FA8E19-D2A3-4D52-8F94-C397B6B92ACC}" srcOrd="0" destOrd="0" presId="urn:microsoft.com/office/officeart/2008/layout/VerticalCurvedList"/>
    <dgm:cxn modelId="{23CEFCAC-DF03-41BB-8896-95FD15559FEC}" type="presParOf" srcId="{CB551BDD-EE0D-461F-AAF4-39F737307BC9}" destId="{E7E20B41-1655-4775-85BE-592004C77DE6}" srcOrd="5" destOrd="0" presId="urn:microsoft.com/office/officeart/2008/layout/VerticalCurvedList"/>
    <dgm:cxn modelId="{CE805978-13FF-4B7E-9447-355573069977}" type="presParOf" srcId="{CB551BDD-EE0D-461F-AAF4-39F737307BC9}" destId="{DDC0C8BD-5B39-470C-B8F2-BFDEF42E3012}" srcOrd="6" destOrd="0" presId="urn:microsoft.com/office/officeart/2008/layout/VerticalCurvedList"/>
    <dgm:cxn modelId="{81A2CDCE-768C-48F8-A98E-B45BCB987B10}" type="presParOf" srcId="{DDC0C8BD-5B39-470C-B8F2-BFDEF42E3012}" destId="{90376CC9-248A-40C8-92DA-45FE306FF2D8}" srcOrd="0" destOrd="0" presId="urn:microsoft.com/office/officeart/2008/layout/VerticalCurvedList"/>
    <dgm:cxn modelId="{29B90FE2-C270-419D-B7D5-449D787F47EE}" type="presParOf" srcId="{CB551BDD-EE0D-461F-AAF4-39F737307BC9}" destId="{4B9528B5-5879-49E5-AA61-A3CE9F1A60AD}" srcOrd="7" destOrd="0" presId="urn:microsoft.com/office/officeart/2008/layout/VerticalCurvedList"/>
    <dgm:cxn modelId="{0804DDE6-6817-4876-BD1C-D9206B69654C}" type="presParOf" srcId="{CB551BDD-EE0D-461F-AAF4-39F737307BC9}" destId="{C16E6091-DB1E-49F7-A406-FA3F046E1FE7}" srcOrd="8" destOrd="0" presId="urn:microsoft.com/office/officeart/2008/layout/VerticalCurvedList"/>
    <dgm:cxn modelId="{0E2ABA18-7C04-47D4-B5FC-F6C6B3FD187A}" type="presParOf" srcId="{C16E6091-DB1E-49F7-A406-FA3F046E1FE7}" destId="{F7A4B759-19CC-441A-B9AD-3128512B7AD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081E6E-0545-4838-B02D-CFA67263BD02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456CAC6-8C2D-4EF8-B230-FB5B9064AE9C}">
      <dgm:prSet phldrT="[Текст]" custT="1"/>
      <dgm:spPr>
        <a:solidFill>
          <a:schemeClr val="bg1"/>
        </a:solidFill>
        <a:ln>
          <a:solidFill>
            <a:schemeClr val="tx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400" b="1" dirty="0" smtClean="0"/>
            <a:t>Организация процесса обучения </a:t>
          </a:r>
          <a:r>
            <a:rPr lang="ru-RU" sz="2400" b="1" dirty="0" smtClean="0"/>
            <a:t>мотивированных и одаренных </a:t>
          </a:r>
          <a:r>
            <a:rPr lang="ru-RU" sz="2400" b="1" dirty="0" smtClean="0"/>
            <a:t>детей </a:t>
          </a:r>
          <a:endParaRPr lang="ru-RU" sz="2400" b="1" dirty="0"/>
        </a:p>
      </dgm:t>
    </dgm:pt>
    <dgm:pt modelId="{40EDF9B0-8FC6-462E-85FC-5AAB989AF28E}" type="parTrans" cxnId="{5C7E1EC2-C511-4E96-BACD-3CA014395BAC}">
      <dgm:prSet/>
      <dgm:spPr/>
      <dgm:t>
        <a:bodyPr/>
        <a:lstStyle/>
        <a:p>
          <a:endParaRPr lang="ru-RU"/>
        </a:p>
      </dgm:t>
    </dgm:pt>
    <dgm:pt modelId="{ABCF059D-D94D-48F1-9428-EB03E988A2DE}" type="sibTrans" cxnId="{5C7E1EC2-C511-4E96-BACD-3CA014395BAC}">
      <dgm:prSet/>
      <dgm:spPr/>
      <dgm:t>
        <a:bodyPr/>
        <a:lstStyle/>
        <a:p>
          <a:endParaRPr lang="ru-RU"/>
        </a:p>
      </dgm:t>
    </dgm:pt>
    <dgm:pt modelId="{8CF4BF52-0D72-455B-8DBA-941FA2A573B3}">
      <dgm:prSet phldrT="[Текст]" custT="1"/>
      <dgm:spPr>
        <a:solidFill>
          <a:schemeClr val="bg1"/>
        </a:solidFill>
        <a:ln>
          <a:solidFill>
            <a:schemeClr val="tx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 smtClean="0"/>
            <a:t>Использование программ нового поколения</a:t>
          </a:r>
          <a:endParaRPr lang="ru-RU" sz="2000" b="1" dirty="0"/>
        </a:p>
      </dgm:t>
    </dgm:pt>
    <dgm:pt modelId="{3E0C0124-5035-4AB2-8A53-0D1CA8A13CC1}" type="parTrans" cxnId="{D61A6AE3-7068-44F2-A39B-37CFF6D458A7}">
      <dgm:prSet/>
      <dgm:spPr/>
      <dgm:t>
        <a:bodyPr/>
        <a:lstStyle/>
        <a:p>
          <a:endParaRPr lang="ru-RU"/>
        </a:p>
      </dgm:t>
    </dgm:pt>
    <dgm:pt modelId="{F3011624-3319-4470-8A6B-D32650EF7767}" type="sibTrans" cxnId="{D61A6AE3-7068-44F2-A39B-37CFF6D458A7}">
      <dgm:prSet/>
      <dgm:spPr/>
      <dgm:t>
        <a:bodyPr/>
        <a:lstStyle/>
        <a:p>
          <a:endParaRPr lang="ru-RU"/>
        </a:p>
      </dgm:t>
    </dgm:pt>
    <dgm:pt modelId="{37480DB4-B842-4B22-A9BE-2DFC1A814C28}">
      <dgm:prSet phldrT="[Текст]" custT="1"/>
      <dgm:spPr>
        <a:solidFill>
          <a:schemeClr val="bg1"/>
        </a:solidFill>
        <a:ln>
          <a:solidFill>
            <a:schemeClr val="tx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400" b="1" dirty="0" smtClean="0"/>
            <a:t>Формирование </a:t>
          </a:r>
          <a:r>
            <a:rPr lang="ru-RU" sz="2400" b="1" dirty="0" smtClean="0"/>
            <a:t>исследовательских компетенций у </a:t>
          </a:r>
          <a:r>
            <a:rPr lang="ru-RU" sz="2400" b="1" dirty="0" smtClean="0"/>
            <a:t>всех участников образовательного процесса</a:t>
          </a:r>
          <a:endParaRPr lang="ru-RU" sz="2400" b="1" dirty="0"/>
        </a:p>
      </dgm:t>
    </dgm:pt>
    <dgm:pt modelId="{B0BF1F02-B400-4C93-886D-D0FD4A601629}" type="sibTrans" cxnId="{931DB967-6A03-4BFF-837F-99A5F0CCF5DE}">
      <dgm:prSet/>
      <dgm:spPr/>
      <dgm:t>
        <a:bodyPr/>
        <a:lstStyle/>
        <a:p>
          <a:endParaRPr lang="ru-RU"/>
        </a:p>
      </dgm:t>
    </dgm:pt>
    <dgm:pt modelId="{854CCEED-1C9F-4946-8C0A-2133BDA9BDAA}" type="parTrans" cxnId="{931DB967-6A03-4BFF-837F-99A5F0CCF5DE}">
      <dgm:prSet/>
      <dgm:spPr/>
      <dgm:t>
        <a:bodyPr/>
        <a:lstStyle/>
        <a:p>
          <a:endParaRPr lang="ru-RU"/>
        </a:p>
      </dgm:t>
    </dgm:pt>
    <dgm:pt modelId="{7A0D9E35-F9CC-44AF-92ED-12C2F61E6EEA}" type="pres">
      <dgm:prSet presAssocID="{56081E6E-0545-4838-B02D-CFA67263BD02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19266B92-8586-4787-B6FE-AC77529C2FAC}" type="pres">
      <dgm:prSet presAssocID="{F456CAC6-8C2D-4EF8-B230-FB5B9064AE9C}" presName="Accent1" presStyleCnt="0"/>
      <dgm:spPr/>
    </dgm:pt>
    <dgm:pt modelId="{F324C5EF-4A2C-4BF9-AE2E-799FD5385820}" type="pres">
      <dgm:prSet presAssocID="{F456CAC6-8C2D-4EF8-B230-FB5B9064AE9C}" presName="Accent" presStyleLbl="node1" presStyleIdx="0" presStyleCnt="3" custScaleX="156736" custScaleY="75465" custLinFactNeighborX="11661" custLinFactNeighborY="-343"/>
      <dgm:spPr/>
    </dgm:pt>
    <dgm:pt modelId="{0D3E13C6-931F-4C4B-B40C-2649D39013EC}" type="pres">
      <dgm:prSet presAssocID="{F456CAC6-8C2D-4EF8-B230-FB5B9064AE9C}" presName="Parent1" presStyleLbl="revTx" presStyleIdx="0" presStyleCnt="3" custScaleX="413364" custScaleY="120041" custLinFactX="-69549" custLinFactNeighborX="-100000" custLinFactNeighborY="-817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A9A5C0-01E2-4115-8778-8CF864C6A775}" type="pres">
      <dgm:prSet presAssocID="{37480DB4-B842-4B22-A9BE-2DFC1A814C28}" presName="Accent2" presStyleCnt="0"/>
      <dgm:spPr/>
    </dgm:pt>
    <dgm:pt modelId="{8F044810-5652-48E6-B03A-1FD2B9DBCE22}" type="pres">
      <dgm:prSet presAssocID="{37480DB4-B842-4B22-A9BE-2DFC1A814C28}" presName="Accent" presStyleLbl="node1" presStyleIdx="1" presStyleCnt="3" custScaleX="226719" custScaleY="86472" custLinFactNeighborX="-14062" custLinFactNeighborY="3429"/>
      <dgm:spPr/>
    </dgm:pt>
    <dgm:pt modelId="{33194614-AEA2-4FB6-AC92-1672A095E4CA}" type="pres">
      <dgm:prSet presAssocID="{37480DB4-B842-4B22-A9BE-2DFC1A814C28}" presName="Parent2" presStyleLbl="revTx" presStyleIdx="1" presStyleCnt="3" custScaleX="482117" custScaleY="124837" custLinFactX="48751" custLinFactNeighborX="100000" custLinFactNeighborY="2582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790A6C-7B2B-48DD-B12E-D39C9486D62F}" type="pres">
      <dgm:prSet presAssocID="{8CF4BF52-0D72-455B-8DBA-941FA2A573B3}" presName="Accent3" presStyleCnt="0"/>
      <dgm:spPr/>
    </dgm:pt>
    <dgm:pt modelId="{D6284226-DB82-4A41-BADF-EF1643145542}" type="pres">
      <dgm:prSet presAssocID="{8CF4BF52-0D72-455B-8DBA-941FA2A573B3}" presName="Accent" presStyleLbl="node1" presStyleIdx="2" presStyleCnt="3" custScaleX="196626" custScaleY="81648" custLinFactNeighborX="13573" custLinFactNeighborY="7183"/>
      <dgm:spPr>
        <a:solidFill>
          <a:schemeClr val="accent1">
            <a:lumMod val="50000"/>
          </a:schemeClr>
        </a:solidFill>
      </dgm:spPr>
    </dgm:pt>
    <dgm:pt modelId="{7878777F-C13D-478C-9425-74699C0A8E1A}" type="pres">
      <dgm:prSet presAssocID="{8CF4BF52-0D72-455B-8DBA-941FA2A573B3}" presName="Parent3" presStyleLbl="revTx" presStyleIdx="2" presStyleCnt="3" custScaleX="227822" custScaleY="10198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1DB967-6A03-4BFF-837F-99A5F0CCF5DE}" srcId="{56081E6E-0545-4838-B02D-CFA67263BD02}" destId="{37480DB4-B842-4B22-A9BE-2DFC1A814C28}" srcOrd="1" destOrd="0" parTransId="{854CCEED-1C9F-4946-8C0A-2133BDA9BDAA}" sibTransId="{B0BF1F02-B400-4C93-886D-D0FD4A601629}"/>
    <dgm:cxn modelId="{5A14AFBB-5481-4949-97C5-E8648D06B4AD}" type="presOf" srcId="{37480DB4-B842-4B22-A9BE-2DFC1A814C28}" destId="{33194614-AEA2-4FB6-AC92-1672A095E4CA}" srcOrd="0" destOrd="0" presId="urn:microsoft.com/office/officeart/2009/layout/CircleArrowProcess"/>
    <dgm:cxn modelId="{2E505492-747E-4B08-9AA2-4975B3E086D3}" type="presOf" srcId="{56081E6E-0545-4838-B02D-CFA67263BD02}" destId="{7A0D9E35-F9CC-44AF-92ED-12C2F61E6EEA}" srcOrd="0" destOrd="0" presId="urn:microsoft.com/office/officeart/2009/layout/CircleArrowProcess"/>
    <dgm:cxn modelId="{319B4F7E-316F-407E-919E-DE1F85266CDE}" type="presOf" srcId="{8CF4BF52-0D72-455B-8DBA-941FA2A573B3}" destId="{7878777F-C13D-478C-9425-74699C0A8E1A}" srcOrd="0" destOrd="0" presId="urn:microsoft.com/office/officeart/2009/layout/CircleArrowProcess"/>
    <dgm:cxn modelId="{398E7B4D-998B-4339-8AD5-8AF568AA24B1}" type="presOf" srcId="{F456CAC6-8C2D-4EF8-B230-FB5B9064AE9C}" destId="{0D3E13C6-931F-4C4B-B40C-2649D39013EC}" srcOrd="0" destOrd="0" presId="urn:microsoft.com/office/officeart/2009/layout/CircleArrowProcess"/>
    <dgm:cxn modelId="{5C7E1EC2-C511-4E96-BACD-3CA014395BAC}" srcId="{56081E6E-0545-4838-B02D-CFA67263BD02}" destId="{F456CAC6-8C2D-4EF8-B230-FB5B9064AE9C}" srcOrd="0" destOrd="0" parTransId="{40EDF9B0-8FC6-462E-85FC-5AAB989AF28E}" sibTransId="{ABCF059D-D94D-48F1-9428-EB03E988A2DE}"/>
    <dgm:cxn modelId="{D61A6AE3-7068-44F2-A39B-37CFF6D458A7}" srcId="{56081E6E-0545-4838-B02D-CFA67263BD02}" destId="{8CF4BF52-0D72-455B-8DBA-941FA2A573B3}" srcOrd="2" destOrd="0" parTransId="{3E0C0124-5035-4AB2-8A53-0D1CA8A13CC1}" sibTransId="{F3011624-3319-4470-8A6B-D32650EF7767}"/>
    <dgm:cxn modelId="{8451D2B3-9BE4-4002-8275-BDD724212D3C}" type="presParOf" srcId="{7A0D9E35-F9CC-44AF-92ED-12C2F61E6EEA}" destId="{19266B92-8586-4787-B6FE-AC77529C2FAC}" srcOrd="0" destOrd="0" presId="urn:microsoft.com/office/officeart/2009/layout/CircleArrowProcess"/>
    <dgm:cxn modelId="{243A4340-9013-4FD1-9B44-39285080EAC0}" type="presParOf" srcId="{19266B92-8586-4787-B6FE-AC77529C2FAC}" destId="{F324C5EF-4A2C-4BF9-AE2E-799FD5385820}" srcOrd="0" destOrd="0" presId="urn:microsoft.com/office/officeart/2009/layout/CircleArrowProcess"/>
    <dgm:cxn modelId="{57067011-7CD2-4FC8-8E82-BBB8F1F5B917}" type="presParOf" srcId="{7A0D9E35-F9CC-44AF-92ED-12C2F61E6EEA}" destId="{0D3E13C6-931F-4C4B-B40C-2649D39013EC}" srcOrd="1" destOrd="0" presId="urn:microsoft.com/office/officeart/2009/layout/CircleArrowProcess"/>
    <dgm:cxn modelId="{A54A292C-5372-4A14-AE86-57606F9A7DCE}" type="presParOf" srcId="{7A0D9E35-F9CC-44AF-92ED-12C2F61E6EEA}" destId="{F6A9A5C0-01E2-4115-8778-8CF864C6A775}" srcOrd="2" destOrd="0" presId="urn:microsoft.com/office/officeart/2009/layout/CircleArrowProcess"/>
    <dgm:cxn modelId="{2E672C69-7A0C-4E58-A580-47CF0D610A97}" type="presParOf" srcId="{F6A9A5C0-01E2-4115-8778-8CF864C6A775}" destId="{8F044810-5652-48E6-B03A-1FD2B9DBCE22}" srcOrd="0" destOrd="0" presId="urn:microsoft.com/office/officeart/2009/layout/CircleArrowProcess"/>
    <dgm:cxn modelId="{791B3827-E160-420D-BC32-103AB9D42E0D}" type="presParOf" srcId="{7A0D9E35-F9CC-44AF-92ED-12C2F61E6EEA}" destId="{33194614-AEA2-4FB6-AC92-1672A095E4CA}" srcOrd="3" destOrd="0" presId="urn:microsoft.com/office/officeart/2009/layout/CircleArrowProcess"/>
    <dgm:cxn modelId="{60846094-F73F-44EC-9C81-FF8D5AC8A6A0}" type="presParOf" srcId="{7A0D9E35-F9CC-44AF-92ED-12C2F61E6EEA}" destId="{D4790A6C-7B2B-48DD-B12E-D39C9486D62F}" srcOrd="4" destOrd="0" presId="urn:microsoft.com/office/officeart/2009/layout/CircleArrowProcess"/>
    <dgm:cxn modelId="{FF705E41-95FC-49B6-9297-5AD3EFE36897}" type="presParOf" srcId="{D4790A6C-7B2B-48DD-B12E-D39C9486D62F}" destId="{D6284226-DB82-4A41-BADF-EF1643145542}" srcOrd="0" destOrd="0" presId="urn:microsoft.com/office/officeart/2009/layout/CircleArrowProcess"/>
    <dgm:cxn modelId="{F901EAAA-9F6D-4A26-B21B-78A5E139452C}" type="presParOf" srcId="{7A0D9E35-F9CC-44AF-92ED-12C2F61E6EEA}" destId="{7878777F-C13D-478C-9425-74699C0A8E1A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9935C0D-4D53-4529-A3FE-92A51C51E780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53264E-15DC-44F2-9092-522F8722C848}">
      <dgm:prSet phldrT="[Текст]" phldr="1"/>
      <dgm:spPr/>
      <dgm:t>
        <a:bodyPr/>
        <a:lstStyle/>
        <a:p>
          <a:endParaRPr lang="ru-RU" dirty="0"/>
        </a:p>
      </dgm:t>
    </dgm:pt>
    <dgm:pt modelId="{B919D024-440B-46BD-B16D-843C68880153}" type="parTrans" cxnId="{B83EF9CB-01A7-48DA-8EA2-C26BE9B92696}">
      <dgm:prSet/>
      <dgm:spPr/>
      <dgm:t>
        <a:bodyPr/>
        <a:lstStyle/>
        <a:p>
          <a:endParaRPr lang="ru-RU"/>
        </a:p>
      </dgm:t>
    </dgm:pt>
    <dgm:pt modelId="{14FD6F04-F069-48A6-AC8B-7273671C1898}" type="sibTrans" cxnId="{B83EF9CB-01A7-48DA-8EA2-C26BE9B92696}">
      <dgm:prSet/>
      <dgm:spPr/>
      <dgm:t>
        <a:bodyPr/>
        <a:lstStyle/>
        <a:p>
          <a:endParaRPr lang="ru-RU"/>
        </a:p>
      </dgm:t>
    </dgm:pt>
    <dgm:pt modelId="{0709B989-BED1-48AE-89DF-F2B0F5478591}">
      <dgm:prSet phldrT="[Текст]"/>
      <dgm:spPr/>
      <dgm:t>
        <a:bodyPr/>
        <a:lstStyle/>
        <a:p>
          <a:r>
            <a:rPr lang="ru-RU" b="1" dirty="0" smtClean="0"/>
            <a:t>Качество результатов образования</a:t>
          </a:r>
          <a:endParaRPr lang="ru-RU" dirty="0"/>
        </a:p>
      </dgm:t>
    </dgm:pt>
    <dgm:pt modelId="{0B986663-E666-434D-8CEE-74AD1F04CDAB}" type="parTrans" cxnId="{C8A1378C-8234-4B01-B9A8-1CFEECBAC236}">
      <dgm:prSet/>
      <dgm:spPr/>
      <dgm:t>
        <a:bodyPr/>
        <a:lstStyle/>
        <a:p>
          <a:endParaRPr lang="ru-RU"/>
        </a:p>
      </dgm:t>
    </dgm:pt>
    <dgm:pt modelId="{88DCC0E4-509F-416A-96BD-CEB6B7EC15CF}" type="sibTrans" cxnId="{C8A1378C-8234-4B01-B9A8-1CFEECBAC236}">
      <dgm:prSet/>
      <dgm:spPr/>
      <dgm:t>
        <a:bodyPr/>
        <a:lstStyle/>
        <a:p>
          <a:endParaRPr lang="ru-RU"/>
        </a:p>
      </dgm:t>
    </dgm:pt>
    <dgm:pt modelId="{83231933-32F8-4C8C-A66C-BDD3D5F22C24}">
      <dgm:prSet phldrT="[Текст]" phldr="1"/>
      <dgm:spPr/>
      <dgm:t>
        <a:bodyPr/>
        <a:lstStyle/>
        <a:p>
          <a:endParaRPr lang="ru-RU" dirty="0"/>
        </a:p>
      </dgm:t>
    </dgm:pt>
    <dgm:pt modelId="{786AA2C8-C006-44A1-A203-0E7894639E13}" type="parTrans" cxnId="{BD32B072-6CE9-40ED-AF83-54852E670E4C}">
      <dgm:prSet/>
      <dgm:spPr/>
      <dgm:t>
        <a:bodyPr/>
        <a:lstStyle/>
        <a:p>
          <a:endParaRPr lang="ru-RU"/>
        </a:p>
      </dgm:t>
    </dgm:pt>
    <dgm:pt modelId="{243FF1DF-5C28-444D-88C5-179DBF4E0685}" type="sibTrans" cxnId="{BD32B072-6CE9-40ED-AF83-54852E670E4C}">
      <dgm:prSet/>
      <dgm:spPr/>
      <dgm:t>
        <a:bodyPr/>
        <a:lstStyle/>
        <a:p>
          <a:endParaRPr lang="ru-RU"/>
        </a:p>
      </dgm:t>
    </dgm:pt>
    <dgm:pt modelId="{48F552F7-6BC1-431A-8A8A-8085E6ABC4D9}">
      <dgm:prSet phldrT="[Текст]"/>
      <dgm:spPr/>
      <dgm:t>
        <a:bodyPr/>
        <a:lstStyle/>
        <a:p>
          <a:r>
            <a:rPr lang="ru-RU" b="1" dirty="0" smtClean="0"/>
            <a:t>Эффективность образовательной деятельности </a:t>
          </a:r>
          <a:endParaRPr lang="ru-RU" b="1" dirty="0"/>
        </a:p>
      </dgm:t>
    </dgm:pt>
    <dgm:pt modelId="{ACE43390-2582-4DF7-A535-B8D361F7E847}" type="parTrans" cxnId="{2C6F204A-0BAF-4EC5-A14B-F3BB1BF3AC2A}">
      <dgm:prSet/>
      <dgm:spPr/>
      <dgm:t>
        <a:bodyPr/>
        <a:lstStyle/>
        <a:p>
          <a:endParaRPr lang="ru-RU"/>
        </a:p>
      </dgm:t>
    </dgm:pt>
    <dgm:pt modelId="{76420ED6-AF60-457D-969F-5BB51923B3FE}" type="sibTrans" cxnId="{2C6F204A-0BAF-4EC5-A14B-F3BB1BF3AC2A}">
      <dgm:prSet/>
      <dgm:spPr/>
      <dgm:t>
        <a:bodyPr/>
        <a:lstStyle/>
        <a:p>
          <a:endParaRPr lang="ru-RU"/>
        </a:p>
      </dgm:t>
    </dgm:pt>
    <dgm:pt modelId="{919CF13F-DBCA-4B91-96E4-01882BE6876B}">
      <dgm:prSet phldrT="[Текст]" phldr="1"/>
      <dgm:spPr/>
      <dgm:t>
        <a:bodyPr/>
        <a:lstStyle/>
        <a:p>
          <a:endParaRPr lang="ru-RU" dirty="0"/>
        </a:p>
      </dgm:t>
    </dgm:pt>
    <dgm:pt modelId="{A2DF359B-AD46-482C-9563-2A50D2DA8627}" type="parTrans" cxnId="{BA0E382F-6EF4-4B26-84CE-4D5235436F4B}">
      <dgm:prSet/>
      <dgm:spPr/>
      <dgm:t>
        <a:bodyPr/>
        <a:lstStyle/>
        <a:p>
          <a:endParaRPr lang="ru-RU"/>
        </a:p>
      </dgm:t>
    </dgm:pt>
    <dgm:pt modelId="{077BCD11-F8F1-4229-9D1F-9DF63FD169A2}" type="sibTrans" cxnId="{BA0E382F-6EF4-4B26-84CE-4D5235436F4B}">
      <dgm:prSet/>
      <dgm:spPr/>
      <dgm:t>
        <a:bodyPr/>
        <a:lstStyle/>
        <a:p>
          <a:endParaRPr lang="ru-RU"/>
        </a:p>
      </dgm:t>
    </dgm:pt>
    <dgm:pt modelId="{72318926-C83B-4AAA-9E21-7A17F6A69084}">
      <dgm:prSet phldrT="[Текст]"/>
      <dgm:spPr/>
      <dgm:t>
        <a:bodyPr/>
        <a:lstStyle/>
        <a:p>
          <a:r>
            <a:rPr lang="ru-RU" b="1" dirty="0" smtClean="0"/>
            <a:t>Созданные условия  </a:t>
          </a:r>
          <a:endParaRPr lang="ru-RU" b="1" dirty="0"/>
        </a:p>
      </dgm:t>
    </dgm:pt>
    <dgm:pt modelId="{45572B71-C78D-42E2-BB16-01AC2B4E7C5F}" type="parTrans" cxnId="{FA286DBD-4187-48BB-B858-9FD48BC36EB0}">
      <dgm:prSet/>
      <dgm:spPr/>
      <dgm:t>
        <a:bodyPr/>
        <a:lstStyle/>
        <a:p>
          <a:endParaRPr lang="ru-RU"/>
        </a:p>
      </dgm:t>
    </dgm:pt>
    <dgm:pt modelId="{B30528A6-B3CE-4195-BFAB-31FEB248D9FC}" type="sibTrans" cxnId="{FA286DBD-4187-48BB-B858-9FD48BC36EB0}">
      <dgm:prSet/>
      <dgm:spPr/>
      <dgm:t>
        <a:bodyPr/>
        <a:lstStyle/>
        <a:p>
          <a:endParaRPr lang="ru-RU"/>
        </a:p>
      </dgm:t>
    </dgm:pt>
    <dgm:pt modelId="{38FB02DC-280E-4587-8D7D-990FEC153692}">
      <dgm:prSet phldrT="[Текст]"/>
      <dgm:spPr/>
      <dgm:t>
        <a:bodyPr/>
        <a:lstStyle/>
        <a:p>
          <a:endParaRPr lang="ru-RU" dirty="0"/>
        </a:p>
      </dgm:t>
    </dgm:pt>
    <dgm:pt modelId="{50D51F0B-3408-4AC6-B45A-835785DB5064}" type="parTrans" cxnId="{D57E1C92-C628-433B-82EB-084BB830B101}">
      <dgm:prSet/>
      <dgm:spPr/>
      <dgm:t>
        <a:bodyPr/>
        <a:lstStyle/>
        <a:p>
          <a:endParaRPr lang="ru-RU"/>
        </a:p>
      </dgm:t>
    </dgm:pt>
    <dgm:pt modelId="{AA846EB7-BC9F-45C5-9DC3-65B0BBC55158}" type="sibTrans" cxnId="{D57E1C92-C628-433B-82EB-084BB830B101}">
      <dgm:prSet/>
      <dgm:spPr/>
      <dgm:t>
        <a:bodyPr/>
        <a:lstStyle/>
        <a:p>
          <a:endParaRPr lang="ru-RU"/>
        </a:p>
      </dgm:t>
    </dgm:pt>
    <dgm:pt modelId="{350E136E-6ADF-4A65-99B8-FF874BC616C2}">
      <dgm:prSet/>
      <dgm:spPr/>
      <dgm:t>
        <a:bodyPr/>
        <a:lstStyle/>
        <a:p>
          <a:r>
            <a:rPr lang="ru-RU" b="1" dirty="0" smtClean="0"/>
            <a:t>Удовлетворенность ОО всеми участниками образовательных отношений</a:t>
          </a:r>
          <a:endParaRPr lang="ru-RU" b="1" dirty="0"/>
        </a:p>
      </dgm:t>
    </dgm:pt>
    <dgm:pt modelId="{124CE11B-FC86-49CB-A09D-156BD9017BBC}" type="parTrans" cxnId="{DD40CFB7-27E1-46EC-AEDC-F844192E576F}">
      <dgm:prSet/>
      <dgm:spPr/>
      <dgm:t>
        <a:bodyPr/>
        <a:lstStyle/>
        <a:p>
          <a:endParaRPr lang="ru-RU"/>
        </a:p>
      </dgm:t>
    </dgm:pt>
    <dgm:pt modelId="{22D11EC9-F709-4E95-BA20-E8F8A5523D20}" type="sibTrans" cxnId="{DD40CFB7-27E1-46EC-AEDC-F844192E576F}">
      <dgm:prSet/>
      <dgm:spPr/>
      <dgm:t>
        <a:bodyPr/>
        <a:lstStyle/>
        <a:p>
          <a:endParaRPr lang="ru-RU"/>
        </a:p>
      </dgm:t>
    </dgm:pt>
    <dgm:pt modelId="{853FBE3A-F34E-4AE8-97BD-4C3012ED8773}">
      <dgm:prSet/>
      <dgm:spPr/>
      <dgm:t>
        <a:bodyPr/>
        <a:lstStyle/>
        <a:p>
          <a:endParaRPr lang="ru-RU" dirty="0"/>
        </a:p>
      </dgm:t>
    </dgm:pt>
    <dgm:pt modelId="{2F8A4429-A446-4FA0-9724-6C45CA266026}" type="parTrans" cxnId="{158D4372-6EC2-45C0-AD83-3D89C492C91E}">
      <dgm:prSet/>
      <dgm:spPr/>
      <dgm:t>
        <a:bodyPr/>
        <a:lstStyle/>
        <a:p>
          <a:endParaRPr lang="ru-RU"/>
        </a:p>
      </dgm:t>
    </dgm:pt>
    <dgm:pt modelId="{FECDED7F-E9AF-4292-94EE-F4877C225129}" type="sibTrans" cxnId="{158D4372-6EC2-45C0-AD83-3D89C492C91E}">
      <dgm:prSet/>
      <dgm:spPr/>
      <dgm:t>
        <a:bodyPr/>
        <a:lstStyle/>
        <a:p>
          <a:endParaRPr lang="ru-RU"/>
        </a:p>
      </dgm:t>
    </dgm:pt>
    <dgm:pt modelId="{292E2904-5150-432F-852F-3C17FD9E4C30}" type="pres">
      <dgm:prSet presAssocID="{B9935C0D-4D53-4529-A3FE-92A51C51E780}" presName="linearFlow" presStyleCnt="0">
        <dgm:presLayoutVars>
          <dgm:dir/>
          <dgm:animLvl val="lvl"/>
          <dgm:resizeHandles val="exact"/>
        </dgm:presLayoutVars>
      </dgm:prSet>
      <dgm:spPr/>
    </dgm:pt>
    <dgm:pt modelId="{DA072653-BB53-4CC3-AAFF-6B4944C53F3A}" type="pres">
      <dgm:prSet presAssocID="{B453264E-15DC-44F2-9092-522F8722C848}" presName="composite" presStyleCnt="0"/>
      <dgm:spPr/>
    </dgm:pt>
    <dgm:pt modelId="{F9DC3A4A-D8A3-463D-964C-29DB3EFD380A}" type="pres">
      <dgm:prSet presAssocID="{B453264E-15DC-44F2-9092-522F8722C848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5BCDD8D8-7BD5-46E8-B12C-DA540C62ADFE}" type="pres">
      <dgm:prSet presAssocID="{B453264E-15DC-44F2-9092-522F8722C848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134221-2FCA-4E95-BF73-6A2BBC10C302}" type="pres">
      <dgm:prSet presAssocID="{14FD6F04-F069-48A6-AC8B-7273671C1898}" presName="sp" presStyleCnt="0"/>
      <dgm:spPr/>
    </dgm:pt>
    <dgm:pt modelId="{D9221A8C-8FB6-4293-B16C-574D732D68E0}" type="pres">
      <dgm:prSet presAssocID="{83231933-32F8-4C8C-A66C-BDD3D5F22C24}" presName="composite" presStyleCnt="0"/>
      <dgm:spPr/>
    </dgm:pt>
    <dgm:pt modelId="{32C3D039-8B10-4DE0-8850-44E53E598BDC}" type="pres">
      <dgm:prSet presAssocID="{83231933-32F8-4C8C-A66C-BDD3D5F22C24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BFBAF042-A7BD-460C-AF3E-E51447DD873A}" type="pres">
      <dgm:prSet presAssocID="{83231933-32F8-4C8C-A66C-BDD3D5F22C24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35B760-B295-4A40-AC4C-A4BCD46DC564}" type="pres">
      <dgm:prSet presAssocID="{243FF1DF-5C28-444D-88C5-179DBF4E0685}" presName="sp" presStyleCnt="0"/>
      <dgm:spPr/>
    </dgm:pt>
    <dgm:pt modelId="{7CA009B3-7A2A-46C5-B1FB-D58B972B4E00}" type="pres">
      <dgm:prSet presAssocID="{919CF13F-DBCA-4B91-96E4-01882BE6876B}" presName="composite" presStyleCnt="0"/>
      <dgm:spPr/>
    </dgm:pt>
    <dgm:pt modelId="{6D20DD3B-863E-4079-9E16-0155AEAF0A08}" type="pres">
      <dgm:prSet presAssocID="{919CF13F-DBCA-4B91-96E4-01882BE6876B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A61A6D53-E5F2-4B8F-9F90-41864232C77E}" type="pres">
      <dgm:prSet presAssocID="{919CF13F-DBCA-4B91-96E4-01882BE6876B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C5A6C8-94A6-45B6-98AC-35C2259266D3}" type="pres">
      <dgm:prSet presAssocID="{077BCD11-F8F1-4229-9D1F-9DF63FD169A2}" presName="sp" presStyleCnt="0"/>
      <dgm:spPr/>
    </dgm:pt>
    <dgm:pt modelId="{A9DA1E1D-D7A5-4C99-B2F7-E81F5B6138F8}" type="pres">
      <dgm:prSet presAssocID="{38FB02DC-280E-4587-8D7D-990FEC153692}" presName="composite" presStyleCnt="0"/>
      <dgm:spPr/>
    </dgm:pt>
    <dgm:pt modelId="{D168C2F6-4EAB-4792-9645-EB9435541B7F}" type="pres">
      <dgm:prSet presAssocID="{38FB02DC-280E-4587-8D7D-990FEC153692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558283-007A-45BF-9E93-6134C2F98EB2}" type="pres">
      <dgm:prSet presAssocID="{38FB02DC-280E-4587-8D7D-990FEC153692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635F1878-87F1-4C5F-9970-31A504F41C63}" type="presOf" srcId="{919CF13F-DBCA-4B91-96E4-01882BE6876B}" destId="{6D20DD3B-863E-4079-9E16-0155AEAF0A08}" srcOrd="0" destOrd="0" presId="urn:microsoft.com/office/officeart/2005/8/layout/chevron2"/>
    <dgm:cxn modelId="{7EFC5B3B-D529-4FE2-AB9A-3223D34C0D65}" type="presOf" srcId="{B9935C0D-4D53-4529-A3FE-92A51C51E780}" destId="{292E2904-5150-432F-852F-3C17FD9E4C30}" srcOrd="0" destOrd="0" presId="urn:microsoft.com/office/officeart/2005/8/layout/chevron2"/>
    <dgm:cxn modelId="{BA0E382F-6EF4-4B26-84CE-4D5235436F4B}" srcId="{B9935C0D-4D53-4529-A3FE-92A51C51E780}" destId="{919CF13F-DBCA-4B91-96E4-01882BE6876B}" srcOrd="2" destOrd="0" parTransId="{A2DF359B-AD46-482C-9563-2A50D2DA8627}" sibTransId="{077BCD11-F8F1-4229-9D1F-9DF63FD169A2}"/>
    <dgm:cxn modelId="{D57E1C92-C628-433B-82EB-084BB830B101}" srcId="{B9935C0D-4D53-4529-A3FE-92A51C51E780}" destId="{38FB02DC-280E-4587-8D7D-990FEC153692}" srcOrd="3" destOrd="0" parTransId="{50D51F0B-3408-4AC6-B45A-835785DB5064}" sibTransId="{AA846EB7-BC9F-45C5-9DC3-65B0BBC55158}"/>
    <dgm:cxn modelId="{C4512072-671E-4538-90F6-D24A3D2B7A03}" type="presOf" srcId="{48F552F7-6BC1-431A-8A8A-8085E6ABC4D9}" destId="{BFBAF042-A7BD-460C-AF3E-E51447DD873A}" srcOrd="0" destOrd="0" presId="urn:microsoft.com/office/officeart/2005/8/layout/chevron2"/>
    <dgm:cxn modelId="{5E226A45-F218-48B3-A590-7290BDDDC235}" type="presOf" srcId="{350E136E-6ADF-4A65-99B8-FF874BC616C2}" destId="{B1558283-007A-45BF-9E93-6134C2F98EB2}" srcOrd="0" destOrd="0" presId="urn:microsoft.com/office/officeart/2005/8/layout/chevron2"/>
    <dgm:cxn modelId="{2C6F204A-0BAF-4EC5-A14B-F3BB1BF3AC2A}" srcId="{83231933-32F8-4C8C-A66C-BDD3D5F22C24}" destId="{48F552F7-6BC1-431A-8A8A-8085E6ABC4D9}" srcOrd="0" destOrd="0" parTransId="{ACE43390-2582-4DF7-A535-B8D361F7E847}" sibTransId="{76420ED6-AF60-457D-969F-5BB51923B3FE}"/>
    <dgm:cxn modelId="{3FBA085E-A609-41A5-9C2E-278D678ED15A}" type="presOf" srcId="{853FBE3A-F34E-4AE8-97BD-4C3012ED8773}" destId="{B1558283-007A-45BF-9E93-6134C2F98EB2}" srcOrd="0" destOrd="1" presId="urn:microsoft.com/office/officeart/2005/8/layout/chevron2"/>
    <dgm:cxn modelId="{C8A1378C-8234-4B01-B9A8-1CFEECBAC236}" srcId="{B453264E-15DC-44F2-9092-522F8722C848}" destId="{0709B989-BED1-48AE-89DF-F2B0F5478591}" srcOrd="0" destOrd="0" parTransId="{0B986663-E666-434D-8CEE-74AD1F04CDAB}" sibTransId="{88DCC0E4-509F-416A-96BD-CEB6B7EC15CF}"/>
    <dgm:cxn modelId="{DD40CFB7-27E1-46EC-AEDC-F844192E576F}" srcId="{38FB02DC-280E-4587-8D7D-990FEC153692}" destId="{350E136E-6ADF-4A65-99B8-FF874BC616C2}" srcOrd="0" destOrd="0" parTransId="{124CE11B-FC86-49CB-A09D-156BD9017BBC}" sibTransId="{22D11EC9-F709-4E95-BA20-E8F8A5523D20}"/>
    <dgm:cxn modelId="{FA286DBD-4187-48BB-B858-9FD48BC36EB0}" srcId="{919CF13F-DBCA-4B91-96E4-01882BE6876B}" destId="{72318926-C83B-4AAA-9E21-7A17F6A69084}" srcOrd="0" destOrd="0" parTransId="{45572B71-C78D-42E2-BB16-01AC2B4E7C5F}" sibTransId="{B30528A6-B3CE-4195-BFAB-31FEB248D9FC}"/>
    <dgm:cxn modelId="{B83EF9CB-01A7-48DA-8EA2-C26BE9B92696}" srcId="{B9935C0D-4D53-4529-A3FE-92A51C51E780}" destId="{B453264E-15DC-44F2-9092-522F8722C848}" srcOrd="0" destOrd="0" parTransId="{B919D024-440B-46BD-B16D-843C68880153}" sibTransId="{14FD6F04-F069-48A6-AC8B-7273671C1898}"/>
    <dgm:cxn modelId="{3AA5AB06-0671-4D2D-9BAA-39FACD647D19}" type="presOf" srcId="{0709B989-BED1-48AE-89DF-F2B0F5478591}" destId="{5BCDD8D8-7BD5-46E8-B12C-DA540C62ADFE}" srcOrd="0" destOrd="0" presId="urn:microsoft.com/office/officeart/2005/8/layout/chevron2"/>
    <dgm:cxn modelId="{158D4372-6EC2-45C0-AD83-3D89C492C91E}" srcId="{38FB02DC-280E-4587-8D7D-990FEC153692}" destId="{853FBE3A-F34E-4AE8-97BD-4C3012ED8773}" srcOrd="1" destOrd="0" parTransId="{2F8A4429-A446-4FA0-9724-6C45CA266026}" sibTransId="{FECDED7F-E9AF-4292-94EE-F4877C225129}"/>
    <dgm:cxn modelId="{F9406729-6292-400E-9DBA-2C8CC9A83126}" type="presOf" srcId="{83231933-32F8-4C8C-A66C-BDD3D5F22C24}" destId="{32C3D039-8B10-4DE0-8850-44E53E598BDC}" srcOrd="0" destOrd="0" presId="urn:microsoft.com/office/officeart/2005/8/layout/chevron2"/>
    <dgm:cxn modelId="{BD32B072-6CE9-40ED-AF83-54852E670E4C}" srcId="{B9935C0D-4D53-4529-A3FE-92A51C51E780}" destId="{83231933-32F8-4C8C-A66C-BDD3D5F22C24}" srcOrd="1" destOrd="0" parTransId="{786AA2C8-C006-44A1-A203-0E7894639E13}" sibTransId="{243FF1DF-5C28-444D-88C5-179DBF4E0685}"/>
    <dgm:cxn modelId="{0D38E11B-B952-4E5B-AF8A-35B21FF8FF88}" type="presOf" srcId="{38FB02DC-280E-4587-8D7D-990FEC153692}" destId="{D168C2F6-4EAB-4792-9645-EB9435541B7F}" srcOrd="0" destOrd="0" presId="urn:microsoft.com/office/officeart/2005/8/layout/chevron2"/>
    <dgm:cxn modelId="{0F068439-27FD-4373-83B1-0BD4B4024209}" type="presOf" srcId="{B453264E-15DC-44F2-9092-522F8722C848}" destId="{F9DC3A4A-D8A3-463D-964C-29DB3EFD380A}" srcOrd="0" destOrd="0" presId="urn:microsoft.com/office/officeart/2005/8/layout/chevron2"/>
    <dgm:cxn modelId="{A1F975E0-8084-4278-A8B1-907080291E32}" type="presOf" srcId="{72318926-C83B-4AAA-9E21-7A17F6A69084}" destId="{A61A6D53-E5F2-4B8F-9F90-41864232C77E}" srcOrd="0" destOrd="0" presId="urn:microsoft.com/office/officeart/2005/8/layout/chevron2"/>
    <dgm:cxn modelId="{AC5705B1-EAF4-431C-983B-9966C3BF2832}" type="presParOf" srcId="{292E2904-5150-432F-852F-3C17FD9E4C30}" destId="{DA072653-BB53-4CC3-AAFF-6B4944C53F3A}" srcOrd="0" destOrd="0" presId="urn:microsoft.com/office/officeart/2005/8/layout/chevron2"/>
    <dgm:cxn modelId="{4B835FBA-3146-40E5-9CF1-5E159C9CFBBF}" type="presParOf" srcId="{DA072653-BB53-4CC3-AAFF-6B4944C53F3A}" destId="{F9DC3A4A-D8A3-463D-964C-29DB3EFD380A}" srcOrd="0" destOrd="0" presId="urn:microsoft.com/office/officeart/2005/8/layout/chevron2"/>
    <dgm:cxn modelId="{61060C42-FA9B-4A4A-9149-4F97DA0DBDD9}" type="presParOf" srcId="{DA072653-BB53-4CC3-AAFF-6B4944C53F3A}" destId="{5BCDD8D8-7BD5-46E8-B12C-DA540C62ADFE}" srcOrd="1" destOrd="0" presId="urn:microsoft.com/office/officeart/2005/8/layout/chevron2"/>
    <dgm:cxn modelId="{CEE0E264-E108-4149-8803-F41E980FB24A}" type="presParOf" srcId="{292E2904-5150-432F-852F-3C17FD9E4C30}" destId="{7E134221-2FCA-4E95-BF73-6A2BBC10C302}" srcOrd="1" destOrd="0" presId="urn:microsoft.com/office/officeart/2005/8/layout/chevron2"/>
    <dgm:cxn modelId="{0F544871-7499-4128-A105-666A5B98C319}" type="presParOf" srcId="{292E2904-5150-432F-852F-3C17FD9E4C30}" destId="{D9221A8C-8FB6-4293-B16C-574D732D68E0}" srcOrd="2" destOrd="0" presId="urn:microsoft.com/office/officeart/2005/8/layout/chevron2"/>
    <dgm:cxn modelId="{B3C44C04-9A0B-4DF5-98C2-ED4F4ADE25C2}" type="presParOf" srcId="{D9221A8C-8FB6-4293-B16C-574D732D68E0}" destId="{32C3D039-8B10-4DE0-8850-44E53E598BDC}" srcOrd="0" destOrd="0" presId="urn:microsoft.com/office/officeart/2005/8/layout/chevron2"/>
    <dgm:cxn modelId="{BFCB47DF-3707-4B85-BD89-19E6740C3909}" type="presParOf" srcId="{D9221A8C-8FB6-4293-B16C-574D732D68E0}" destId="{BFBAF042-A7BD-460C-AF3E-E51447DD873A}" srcOrd="1" destOrd="0" presId="urn:microsoft.com/office/officeart/2005/8/layout/chevron2"/>
    <dgm:cxn modelId="{15318141-ED34-4446-80FC-0273869D222F}" type="presParOf" srcId="{292E2904-5150-432F-852F-3C17FD9E4C30}" destId="{7135B760-B295-4A40-AC4C-A4BCD46DC564}" srcOrd="3" destOrd="0" presId="urn:microsoft.com/office/officeart/2005/8/layout/chevron2"/>
    <dgm:cxn modelId="{CA7383AD-364B-4BF3-92B2-4773DF3832BE}" type="presParOf" srcId="{292E2904-5150-432F-852F-3C17FD9E4C30}" destId="{7CA009B3-7A2A-46C5-B1FB-D58B972B4E00}" srcOrd="4" destOrd="0" presId="urn:microsoft.com/office/officeart/2005/8/layout/chevron2"/>
    <dgm:cxn modelId="{5F878607-531D-465B-8538-E45B4102FB60}" type="presParOf" srcId="{7CA009B3-7A2A-46C5-B1FB-D58B972B4E00}" destId="{6D20DD3B-863E-4079-9E16-0155AEAF0A08}" srcOrd="0" destOrd="0" presId="urn:microsoft.com/office/officeart/2005/8/layout/chevron2"/>
    <dgm:cxn modelId="{0559BE6C-DE13-4443-9FA6-713CA95204FB}" type="presParOf" srcId="{7CA009B3-7A2A-46C5-B1FB-D58B972B4E00}" destId="{A61A6D53-E5F2-4B8F-9F90-41864232C77E}" srcOrd="1" destOrd="0" presId="urn:microsoft.com/office/officeart/2005/8/layout/chevron2"/>
    <dgm:cxn modelId="{E3A70BC1-21CA-4FBB-B2AF-43FA7B41E377}" type="presParOf" srcId="{292E2904-5150-432F-852F-3C17FD9E4C30}" destId="{99C5A6C8-94A6-45B6-98AC-35C2259266D3}" srcOrd="5" destOrd="0" presId="urn:microsoft.com/office/officeart/2005/8/layout/chevron2"/>
    <dgm:cxn modelId="{565C11FD-E861-4DC3-A280-E0FD762BF883}" type="presParOf" srcId="{292E2904-5150-432F-852F-3C17FD9E4C30}" destId="{A9DA1E1D-D7A5-4C99-B2F7-E81F5B6138F8}" srcOrd="6" destOrd="0" presId="urn:microsoft.com/office/officeart/2005/8/layout/chevron2"/>
    <dgm:cxn modelId="{F533D708-443F-4F06-8E7F-E4775A046DFB}" type="presParOf" srcId="{A9DA1E1D-D7A5-4C99-B2F7-E81F5B6138F8}" destId="{D168C2F6-4EAB-4792-9645-EB9435541B7F}" srcOrd="0" destOrd="0" presId="urn:microsoft.com/office/officeart/2005/8/layout/chevron2"/>
    <dgm:cxn modelId="{60352477-ECF5-47E2-AFB8-CE839445FD9B}" type="presParOf" srcId="{A9DA1E1D-D7A5-4C99-B2F7-E81F5B6138F8}" destId="{B1558283-007A-45BF-9E93-6134C2F98EB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65A53F4-D16F-432B-936B-A3EA6F8C5FC5}" type="doc">
      <dgm:prSet loTypeId="urn:microsoft.com/office/officeart/2005/8/layout/radial6" loCatId="relationship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31D9F78-FDCA-4234-8794-39BFF1AC68A7}">
      <dgm:prSet phldrT="[Текст]" custT="1"/>
      <dgm:spPr/>
      <dgm:t>
        <a:bodyPr/>
        <a:lstStyle/>
        <a:p>
          <a:r>
            <a:rPr lang="ru-RU" sz="1800" b="1" dirty="0" smtClean="0"/>
            <a:t>ПРИНЯТИЕ НОВОГО</a:t>
          </a:r>
        </a:p>
        <a:p>
          <a:r>
            <a:rPr lang="ru-RU" sz="1800" b="1" dirty="0" smtClean="0"/>
            <a:t>СПОСОБНОСТЬ ВЫЙТИ ЗА ПРЕДЕЛЫ ОБЫДЕННОГО</a:t>
          </a:r>
          <a:endParaRPr lang="ru-RU" sz="1800" b="1" dirty="0"/>
        </a:p>
      </dgm:t>
    </dgm:pt>
    <dgm:pt modelId="{E68A46D2-461F-4D65-86F6-BA45EF981B85}" type="parTrans" cxnId="{66408167-8F91-489B-B3C6-084227D26320}">
      <dgm:prSet/>
      <dgm:spPr/>
      <dgm:t>
        <a:bodyPr/>
        <a:lstStyle/>
        <a:p>
          <a:endParaRPr lang="ru-RU"/>
        </a:p>
      </dgm:t>
    </dgm:pt>
    <dgm:pt modelId="{FB43B552-0976-4021-A418-50D69011BD4C}" type="sibTrans" cxnId="{66408167-8F91-489B-B3C6-084227D26320}">
      <dgm:prSet/>
      <dgm:spPr/>
      <dgm:t>
        <a:bodyPr/>
        <a:lstStyle/>
        <a:p>
          <a:endParaRPr lang="ru-RU"/>
        </a:p>
      </dgm:t>
    </dgm:pt>
    <dgm:pt modelId="{30E45087-4153-4271-A2E4-2C623733CD64}">
      <dgm:prSet phldrT="[Текст]" custT="1"/>
      <dgm:spPr/>
      <dgm:t>
        <a:bodyPr/>
        <a:lstStyle/>
        <a:p>
          <a:r>
            <a:rPr lang="ru-RU" sz="1800" b="1" dirty="0" smtClean="0"/>
            <a:t>ПОСТАНОВКА ТВОРЧЕСКИХ УЧЕБНЫХ ЗАДАЧ</a:t>
          </a:r>
          <a:endParaRPr lang="ru-RU" sz="1800" b="1" dirty="0"/>
        </a:p>
      </dgm:t>
    </dgm:pt>
    <dgm:pt modelId="{0884AC20-3596-4343-8188-03F9BF83B5A9}" type="parTrans" cxnId="{3A8A654A-ACD1-43D7-A14A-8F08705CCE40}">
      <dgm:prSet/>
      <dgm:spPr/>
      <dgm:t>
        <a:bodyPr/>
        <a:lstStyle/>
        <a:p>
          <a:endParaRPr lang="ru-RU"/>
        </a:p>
      </dgm:t>
    </dgm:pt>
    <dgm:pt modelId="{FE6513DB-6097-47DD-94F3-3B50D4839355}" type="sibTrans" cxnId="{3A8A654A-ACD1-43D7-A14A-8F08705CCE40}">
      <dgm:prSet/>
      <dgm:spPr/>
      <dgm:t>
        <a:bodyPr/>
        <a:lstStyle/>
        <a:p>
          <a:endParaRPr lang="ru-RU"/>
        </a:p>
      </dgm:t>
    </dgm:pt>
    <dgm:pt modelId="{4954251C-FC65-40B1-90A8-D8824DA4621A}">
      <dgm:prSet phldrT="[Текст]" custT="1"/>
      <dgm:spPr/>
      <dgm:t>
        <a:bodyPr/>
        <a:lstStyle/>
        <a:p>
          <a:r>
            <a:rPr lang="ru-RU" sz="1600" b="1" dirty="0" smtClean="0"/>
            <a:t>СОЗДАНИЕ СИТУАЦИИ УСПЕХА</a:t>
          </a:r>
          <a:endParaRPr lang="ru-RU" sz="1600" b="1" dirty="0"/>
        </a:p>
      </dgm:t>
    </dgm:pt>
    <dgm:pt modelId="{FAA9833D-7099-4C79-BCB8-2DBF5C7851D4}" type="parTrans" cxnId="{C11171C1-78FD-4289-94A8-035E403606A5}">
      <dgm:prSet/>
      <dgm:spPr/>
      <dgm:t>
        <a:bodyPr/>
        <a:lstStyle/>
        <a:p>
          <a:endParaRPr lang="ru-RU"/>
        </a:p>
      </dgm:t>
    </dgm:pt>
    <dgm:pt modelId="{53500720-0969-470E-B3BD-5FB8D226A46B}" type="sibTrans" cxnId="{C11171C1-78FD-4289-94A8-035E403606A5}">
      <dgm:prSet/>
      <dgm:spPr/>
      <dgm:t>
        <a:bodyPr/>
        <a:lstStyle/>
        <a:p>
          <a:endParaRPr lang="ru-RU"/>
        </a:p>
      </dgm:t>
    </dgm:pt>
    <dgm:pt modelId="{9831BA95-6128-4460-A496-CE24921759A7}">
      <dgm:prSet phldrT="[Текст]" custT="1"/>
      <dgm:spPr/>
      <dgm:t>
        <a:bodyPr/>
        <a:lstStyle/>
        <a:p>
          <a:r>
            <a:rPr lang="ru-RU" sz="1600" b="1" dirty="0" smtClean="0"/>
            <a:t>ПРИОБЩЕНИЕ К ТВОРЧЕСКОЙ ДЕЯТЕЛЬНОСТИ</a:t>
          </a:r>
          <a:endParaRPr lang="ru-RU" sz="1600" b="1" dirty="0"/>
        </a:p>
      </dgm:t>
    </dgm:pt>
    <dgm:pt modelId="{DCE303C2-BC95-4C66-8123-5212883FE2E7}" type="parTrans" cxnId="{7655F66B-806B-43A4-81A9-69932DCDD6D5}">
      <dgm:prSet/>
      <dgm:spPr/>
      <dgm:t>
        <a:bodyPr/>
        <a:lstStyle/>
        <a:p>
          <a:endParaRPr lang="ru-RU"/>
        </a:p>
      </dgm:t>
    </dgm:pt>
    <dgm:pt modelId="{2AEB2C00-3E59-454D-A957-DC2B41556010}" type="sibTrans" cxnId="{7655F66B-806B-43A4-81A9-69932DCDD6D5}">
      <dgm:prSet/>
      <dgm:spPr/>
      <dgm:t>
        <a:bodyPr/>
        <a:lstStyle/>
        <a:p>
          <a:endParaRPr lang="ru-RU"/>
        </a:p>
      </dgm:t>
    </dgm:pt>
    <dgm:pt modelId="{CEC8FE92-295C-4739-98AE-BF264F891F2D}">
      <dgm:prSet phldrT="[Текст]" custT="1"/>
      <dgm:spPr/>
      <dgm:t>
        <a:bodyPr/>
        <a:lstStyle/>
        <a:p>
          <a:r>
            <a:rPr lang="ru-RU" sz="1600" b="1" dirty="0" smtClean="0"/>
            <a:t>ОРГАНИЗАЦИЯ САМОСТОЯТЕЛЬНОЙ РАБОТЫ</a:t>
          </a:r>
          <a:endParaRPr lang="ru-RU" sz="1600" b="1" dirty="0"/>
        </a:p>
      </dgm:t>
    </dgm:pt>
    <dgm:pt modelId="{FBDE4CD6-795B-40BF-B0CD-FE9F6B701862}" type="sibTrans" cxnId="{EDCF247A-D7BB-4978-9BFF-3231101FA74D}">
      <dgm:prSet/>
      <dgm:spPr/>
      <dgm:t>
        <a:bodyPr/>
        <a:lstStyle/>
        <a:p>
          <a:endParaRPr lang="ru-RU"/>
        </a:p>
      </dgm:t>
    </dgm:pt>
    <dgm:pt modelId="{DEAF7137-0018-44C0-BC9A-D44E8DB2B586}" type="parTrans" cxnId="{EDCF247A-D7BB-4978-9BFF-3231101FA74D}">
      <dgm:prSet/>
      <dgm:spPr/>
      <dgm:t>
        <a:bodyPr/>
        <a:lstStyle/>
        <a:p>
          <a:endParaRPr lang="ru-RU"/>
        </a:p>
      </dgm:t>
    </dgm:pt>
    <dgm:pt modelId="{511B3670-3144-4AE3-932E-6C48A725D547}" type="pres">
      <dgm:prSet presAssocID="{E65A53F4-D16F-432B-936B-A3EA6F8C5FC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8CB8929-3A6F-4833-A672-18649DC3DEAD}" type="pres">
      <dgm:prSet presAssocID="{D31D9F78-FDCA-4234-8794-39BFF1AC68A7}" presName="centerShape" presStyleLbl="node0" presStyleIdx="0" presStyleCnt="1" custScaleX="136421" custScaleY="121796"/>
      <dgm:spPr/>
      <dgm:t>
        <a:bodyPr/>
        <a:lstStyle/>
        <a:p>
          <a:endParaRPr lang="ru-RU"/>
        </a:p>
      </dgm:t>
    </dgm:pt>
    <dgm:pt modelId="{8BCE0D18-9DA3-4590-9F4A-30B1BB4E7E60}" type="pres">
      <dgm:prSet presAssocID="{30E45087-4153-4271-A2E4-2C623733CD64}" presName="node" presStyleLbl="node1" presStyleIdx="0" presStyleCnt="4" custScaleX="274958" custScaleY="101140" custRadScaleRad="99706" custRadScaleInc="29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F87E6C-59D5-40D1-B52A-5AEF7BC629D0}" type="pres">
      <dgm:prSet presAssocID="{30E45087-4153-4271-A2E4-2C623733CD64}" presName="dummy" presStyleCnt="0"/>
      <dgm:spPr/>
      <dgm:t>
        <a:bodyPr/>
        <a:lstStyle/>
        <a:p>
          <a:endParaRPr lang="ru-RU"/>
        </a:p>
      </dgm:t>
    </dgm:pt>
    <dgm:pt modelId="{661650E2-AAB2-4F8F-AD6E-8BF7FA1D1750}" type="pres">
      <dgm:prSet presAssocID="{FE6513DB-6097-47DD-94F3-3B50D4839355}" presName="sibTrans" presStyleLbl="sibTrans2D1" presStyleIdx="0" presStyleCnt="4" custLinFactNeighborX="-5054" custLinFactNeighborY="2197"/>
      <dgm:spPr/>
      <dgm:t>
        <a:bodyPr/>
        <a:lstStyle/>
        <a:p>
          <a:endParaRPr lang="ru-RU"/>
        </a:p>
      </dgm:t>
    </dgm:pt>
    <dgm:pt modelId="{A3780244-7FD7-4158-B630-4A04F84DFE3A}" type="pres">
      <dgm:prSet presAssocID="{4954251C-FC65-40B1-90A8-D8824DA4621A}" presName="node" presStyleLbl="node1" presStyleIdx="1" presStyleCnt="4" custScaleX="190090" custScaleY="101140" custRadScaleRad="145501" custRadScaleInc="-24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875050-288F-45A6-9368-B893F2215588}" type="pres">
      <dgm:prSet presAssocID="{4954251C-FC65-40B1-90A8-D8824DA4621A}" presName="dummy" presStyleCnt="0"/>
      <dgm:spPr/>
      <dgm:t>
        <a:bodyPr/>
        <a:lstStyle/>
        <a:p>
          <a:endParaRPr lang="ru-RU"/>
        </a:p>
      </dgm:t>
    </dgm:pt>
    <dgm:pt modelId="{B3C81257-7D95-4DC1-BF89-11825D6D7418}" type="pres">
      <dgm:prSet presAssocID="{53500720-0969-470E-B3BD-5FB8D226A46B}" presName="sibTrans" presStyleLbl="sibTrans2D1" presStyleIdx="1" presStyleCnt="4" custLinFactNeighborX="-2857" custLinFactNeighborY="-1318"/>
      <dgm:spPr/>
      <dgm:t>
        <a:bodyPr/>
        <a:lstStyle/>
        <a:p>
          <a:endParaRPr lang="ru-RU"/>
        </a:p>
      </dgm:t>
    </dgm:pt>
    <dgm:pt modelId="{D4F322A4-03E6-4493-B007-FB66BF8B5E80}" type="pres">
      <dgm:prSet presAssocID="{CEC8FE92-295C-4739-98AE-BF264F891F2D}" presName="node" presStyleLbl="node1" presStyleIdx="2" presStyleCnt="4" custScaleX="272228" custScaleY="1011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490C90-ADAF-416D-BD0A-00DD00377640}" type="pres">
      <dgm:prSet presAssocID="{CEC8FE92-295C-4739-98AE-BF264F891F2D}" presName="dummy" presStyleCnt="0"/>
      <dgm:spPr/>
      <dgm:t>
        <a:bodyPr/>
        <a:lstStyle/>
        <a:p>
          <a:endParaRPr lang="ru-RU"/>
        </a:p>
      </dgm:t>
    </dgm:pt>
    <dgm:pt modelId="{06995789-449E-4580-88F1-CFE35E580BA7}" type="pres">
      <dgm:prSet presAssocID="{FBDE4CD6-795B-40BF-B0CD-FE9F6B701862}" presName="sibTrans" presStyleLbl="sibTrans2D1" presStyleIdx="2" presStyleCnt="4" custLinFactNeighborX="5274" custLinFactNeighborY="-1099"/>
      <dgm:spPr/>
      <dgm:t>
        <a:bodyPr/>
        <a:lstStyle/>
        <a:p>
          <a:endParaRPr lang="ru-RU"/>
        </a:p>
      </dgm:t>
    </dgm:pt>
    <dgm:pt modelId="{19E36CC8-2792-40CC-AA57-F2DBD32243F6}" type="pres">
      <dgm:prSet presAssocID="{9831BA95-6128-4460-A496-CE24921759A7}" presName="node" presStyleLbl="node1" presStyleIdx="3" presStyleCnt="4" custScaleX="173036" custScaleY="101140" custRadScaleRad="145683" custRadScaleInc="45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BA8CF9-71EF-4188-83DF-F790EDEEBEA7}" type="pres">
      <dgm:prSet presAssocID="{9831BA95-6128-4460-A496-CE24921759A7}" presName="dummy" presStyleCnt="0"/>
      <dgm:spPr/>
      <dgm:t>
        <a:bodyPr/>
        <a:lstStyle/>
        <a:p>
          <a:endParaRPr lang="ru-RU"/>
        </a:p>
      </dgm:t>
    </dgm:pt>
    <dgm:pt modelId="{BF2B2315-D077-43BF-BDB4-10F07956A65F}" type="pres">
      <dgm:prSet presAssocID="{2AEB2C00-3E59-454D-A957-DC2B41556010}" presName="sibTrans" presStyleLbl="sibTrans2D1" presStyleIdx="3" presStyleCnt="4" custLinFactNeighborX="2857" custLinFactNeighborY="879"/>
      <dgm:spPr/>
      <dgm:t>
        <a:bodyPr/>
        <a:lstStyle/>
        <a:p>
          <a:endParaRPr lang="ru-RU"/>
        </a:p>
      </dgm:t>
    </dgm:pt>
  </dgm:ptLst>
  <dgm:cxnLst>
    <dgm:cxn modelId="{7655F66B-806B-43A4-81A9-69932DCDD6D5}" srcId="{D31D9F78-FDCA-4234-8794-39BFF1AC68A7}" destId="{9831BA95-6128-4460-A496-CE24921759A7}" srcOrd="3" destOrd="0" parTransId="{DCE303C2-BC95-4C66-8123-5212883FE2E7}" sibTransId="{2AEB2C00-3E59-454D-A957-DC2B41556010}"/>
    <dgm:cxn modelId="{DF7D5005-7610-4974-A107-D533F04DA2B7}" type="presOf" srcId="{30E45087-4153-4271-A2E4-2C623733CD64}" destId="{8BCE0D18-9DA3-4590-9F4A-30B1BB4E7E60}" srcOrd="0" destOrd="0" presId="urn:microsoft.com/office/officeart/2005/8/layout/radial6"/>
    <dgm:cxn modelId="{EBC62C1D-0DF6-47C0-B02D-CD901E711A34}" type="presOf" srcId="{53500720-0969-470E-B3BD-5FB8D226A46B}" destId="{B3C81257-7D95-4DC1-BF89-11825D6D7418}" srcOrd="0" destOrd="0" presId="urn:microsoft.com/office/officeart/2005/8/layout/radial6"/>
    <dgm:cxn modelId="{3A8A654A-ACD1-43D7-A14A-8F08705CCE40}" srcId="{D31D9F78-FDCA-4234-8794-39BFF1AC68A7}" destId="{30E45087-4153-4271-A2E4-2C623733CD64}" srcOrd="0" destOrd="0" parTransId="{0884AC20-3596-4343-8188-03F9BF83B5A9}" sibTransId="{FE6513DB-6097-47DD-94F3-3B50D4839355}"/>
    <dgm:cxn modelId="{EC2B7D00-558D-4C83-8A74-DBB5330D01C5}" type="presOf" srcId="{FE6513DB-6097-47DD-94F3-3B50D4839355}" destId="{661650E2-AAB2-4F8F-AD6E-8BF7FA1D1750}" srcOrd="0" destOrd="0" presId="urn:microsoft.com/office/officeart/2005/8/layout/radial6"/>
    <dgm:cxn modelId="{D16CE7B3-C8D3-45A0-B679-5D3B2D8CED49}" type="presOf" srcId="{4954251C-FC65-40B1-90A8-D8824DA4621A}" destId="{A3780244-7FD7-4158-B630-4A04F84DFE3A}" srcOrd="0" destOrd="0" presId="urn:microsoft.com/office/officeart/2005/8/layout/radial6"/>
    <dgm:cxn modelId="{41CB19F4-04CE-4D5B-9814-FEDF40EB681A}" type="presOf" srcId="{9831BA95-6128-4460-A496-CE24921759A7}" destId="{19E36CC8-2792-40CC-AA57-F2DBD32243F6}" srcOrd="0" destOrd="0" presId="urn:microsoft.com/office/officeart/2005/8/layout/radial6"/>
    <dgm:cxn modelId="{9FD27FE3-2B67-4D28-8E0D-6D2DD4887CE2}" type="presOf" srcId="{2AEB2C00-3E59-454D-A957-DC2B41556010}" destId="{BF2B2315-D077-43BF-BDB4-10F07956A65F}" srcOrd="0" destOrd="0" presId="urn:microsoft.com/office/officeart/2005/8/layout/radial6"/>
    <dgm:cxn modelId="{EDCF247A-D7BB-4978-9BFF-3231101FA74D}" srcId="{D31D9F78-FDCA-4234-8794-39BFF1AC68A7}" destId="{CEC8FE92-295C-4739-98AE-BF264F891F2D}" srcOrd="2" destOrd="0" parTransId="{DEAF7137-0018-44C0-BC9A-D44E8DB2B586}" sibTransId="{FBDE4CD6-795B-40BF-B0CD-FE9F6B701862}"/>
    <dgm:cxn modelId="{F994F6AD-0C6C-48CA-91CA-1C46C16F2B40}" type="presOf" srcId="{FBDE4CD6-795B-40BF-B0CD-FE9F6B701862}" destId="{06995789-449E-4580-88F1-CFE35E580BA7}" srcOrd="0" destOrd="0" presId="urn:microsoft.com/office/officeart/2005/8/layout/radial6"/>
    <dgm:cxn modelId="{C11171C1-78FD-4289-94A8-035E403606A5}" srcId="{D31D9F78-FDCA-4234-8794-39BFF1AC68A7}" destId="{4954251C-FC65-40B1-90A8-D8824DA4621A}" srcOrd="1" destOrd="0" parTransId="{FAA9833D-7099-4C79-BCB8-2DBF5C7851D4}" sibTransId="{53500720-0969-470E-B3BD-5FB8D226A46B}"/>
    <dgm:cxn modelId="{5518A296-EE56-4C98-AF73-59AFF4C30B43}" type="presOf" srcId="{CEC8FE92-295C-4739-98AE-BF264F891F2D}" destId="{D4F322A4-03E6-4493-B007-FB66BF8B5E80}" srcOrd="0" destOrd="0" presId="urn:microsoft.com/office/officeart/2005/8/layout/radial6"/>
    <dgm:cxn modelId="{66408167-8F91-489B-B3C6-084227D26320}" srcId="{E65A53F4-D16F-432B-936B-A3EA6F8C5FC5}" destId="{D31D9F78-FDCA-4234-8794-39BFF1AC68A7}" srcOrd="0" destOrd="0" parTransId="{E68A46D2-461F-4D65-86F6-BA45EF981B85}" sibTransId="{FB43B552-0976-4021-A418-50D69011BD4C}"/>
    <dgm:cxn modelId="{B2647A0A-9864-4DFB-AADB-C0F0B89B9521}" type="presOf" srcId="{D31D9F78-FDCA-4234-8794-39BFF1AC68A7}" destId="{98CB8929-3A6F-4833-A672-18649DC3DEAD}" srcOrd="0" destOrd="0" presId="urn:microsoft.com/office/officeart/2005/8/layout/radial6"/>
    <dgm:cxn modelId="{C51223A3-6B6E-4544-A960-BC64A927265C}" type="presOf" srcId="{E65A53F4-D16F-432B-936B-A3EA6F8C5FC5}" destId="{511B3670-3144-4AE3-932E-6C48A725D547}" srcOrd="0" destOrd="0" presId="urn:microsoft.com/office/officeart/2005/8/layout/radial6"/>
    <dgm:cxn modelId="{28AAD28E-C929-416D-94B4-74456D1CFC72}" type="presParOf" srcId="{511B3670-3144-4AE3-932E-6C48A725D547}" destId="{98CB8929-3A6F-4833-A672-18649DC3DEAD}" srcOrd="0" destOrd="0" presId="urn:microsoft.com/office/officeart/2005/8/layout/radial6"/>
    <dgm:cxn modelId="{92AAE242-42D4-44B1-9B9F-4B1BD7EE57FF}" type="presParOf" srcId="{511B3670-3144-4AE3-932E-6C48A725D547}" destId="{8BCE0D18-9DA3-4590-9F4A-30B1BB4E7E60}" srcOrd="1" destOrd="0" presId="urn:microsoft.com/office/officeart/2005/8/layout/radial6"/>
    <dgm:cxn modelId="{27AFD164-CF77-401A-ADE3-DD19E10CA6F3}" type="presParOf" srcId="{511B3670-3144-4AE3-932E-6C48A725D547}" destId="{60F87E6C-59D5-40D1-B52A-5AEF7BC629D0}" srcOrd="2" destOrd="0" presId="urn:microsoft.com/office/officeart/2005/8/layout/radial6"/>
    <dgm:cxn modelId="{C8A30B45-BD0A-4D58-84B1-1DE983E69372}" type="presParOf" srcId="{511B3670-3144-4AE3-932E-6C48A725D547}" destId="{661650E2-AAB2-4F8F-AD6E-8BF7FA1D1750}" srcOrd="3" destOrd="0" presId="urn:microsoft.com/office/officeart/2005/8/layout/radial6"/>
    <dgm:cxn modelId="{2C9FF895-970B-4CA4-B381-43D435DAE903}" type="presParOf" srcId="{511B3670-3144-4AE3-932E-6C48A725D547}" destId="{A3780244-7FD7-4158-B630-4A04F84DFE3A}" srcOrd="4" destOrd="0" presId="urn:microsoft.com/office/officeart/2005/8/layout/radial6"/>
    <dgm:cxn modelId="{6E87DD23-3519-4AD4-88DA-6B4B1C2E9413}" type="presParOf" srcId="{511B3670-3144-4AE3-932E-6C48A725D547}" destId="{A5875050-288F-45A6-9368-B893F2215588}" srcOrd="5" destOrd="0" presId="urn:microsoft.com/office/officeart/2005/8/layout/radial6"/>
    <dgm:cxn modelId="{DF3D6C23-4189-477D-A414-A8CEDC307CA0}" type="presParOf" srcId="{511B3670-3144-4AE3-932E-6C48A725D547}" destId="{B3C81257-7D95-4DC1-BF89-11825D6D7418}" srcOrd="6" destOrd="0" presId="urn:microsoft.com/office/officeart/2005/8/layout/radial6"/>
    <dgm:cxn modelId="{114863FE-E17A-45A9-BD5A-744FE7414010}" type="presParOf" srcId="{511B3670-3144-4AE3-932E-6C48A725D547}" destId="{D4F322A4-03E6-4493-B007-FB66BF8B5E80}" srcOrd="7" destOrd="0" presId="urn:microsoft.com/office/officeart/2005/8/layout/radial6"/>
    <dgm:cxn modelId="{3312BEE0-A176-4F48-986A-8F074F8727C2}" type="presParOf" srcId="{511B3670-3144-4AE3-932E-6C48A725D547}" destId="{BB490C90-ADAF-416D-BD0A-00DD00377640}" srcOrd="8" destOrd="0" presId="urn:microsoft.com/office/officeart/2005/8/layout/radial6"/>
    <dgm:cxn modelId="{310272C0-D0A9-49F4-BBC9-3378CFDD252A}" type="presParOf" srcId="{511B3670-3144-4AE3-932E-6C48A725D547}" destId="{06995789-449E-4580-88F1-CFE35E580BA7}" srcOrd="9" destOrd="0" presId="urn:microsoft.com/office/officeart/2005/8/layout/radial6"/>
    <dgm:cxn modelId="{09F41181-784E-4007-AB74-D6109F09DF7B}" type="presParOf" srcId="{511B3670-3144-4AE3-932E-6C48A725D547}" destId="{19E36CC8-2792-40CC-AA57-F2DBD32243F6}" srcOrd="10" destOrd="0" presId="urn:microsoft.com/office/officeart/2005/8/layout/radial6"/>
    <dgm:cxn modelId="{F8A99FD0-DC82-4493-892F-80A94124AEF2}" type="presParOf" srcId="{511B3670-3144-4AE3-932E-6C48A725D547}" destId="{F7BA8CF9-71EF-4188-83DF-F790EDEEBEA7}" srcOrd="11" destOrd="0" presId="urn:microsoft.com/office/officeart/2005/8/layout/radial6"/>
    <dgm:cxn modelId="{B8581E04-F1B3-4B96-AA7D-E56DF5A8D0EE}" type="presParOf" srcId="{511B3670-3144-4AE3-932E-6C48A725D547}" destId="{BF2B2315-D077-43BF-BDB4-10F07956A65F}" srcOrd="12" destOrd="0" presId="urn:microsoft.com/office/officeart/2005/8/layout/radial6"/>
  </dgm:cxnLst>
  <dgm:bg>
    <a:solidFill>
      <a:schemeClr val="accent1">
        <a:lumMod val="60000"/>
        <a:lumOff val="40000"/>
      </a:schemeClr>
    </a:solidFill>
  </dgm:bg>
  <dgm:whole>
    <a:ln w="38100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ED2BAB6-4752-47EB-B585-506444BAC312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10842C1-E3AB-4FC4-8D53-2E9189A73665}">
      <dgm:prSet phldrT="[Текст]" custT="1"/>
      <dgm:spPr/>
      <dgm:t>
        <a:bodyPr/>
        <a:lstStyle/>
        <a:p>
          <a:pPr algn="ctr"/>
          <a:r>
            <a:rPr lang="ru-RU" sz="2000" b="1" dirty="0" smtClean="0"/>
            <a:t>Контрольно-диагностическую</a:t>
          </a:r>
          <a:endParaRPr lang="ru-RU" sz="2000" b="1" dirty="0"/>
        </a:p>
      </dgm:t>
    </dgm:pt>
    <dgm:pt modelId="{DF0BAD21-CC78-40A2-9C20-BD589932F382}" type="parTrans" cxnId="{9528FD76-9EF0-440F-AA17-3D943EE6E884}">
      <dgm:prSet/>
      <dgm:spPr/>
      <dgm:t>
        <a:bodyPr/>
        <a:lstStyle/>
        <a:p>
          <a:endParaRPr lang="ru-RU"/>
        </a:p>
      </dgm:t>
    </dgm:pt>
    <dgm:pt modelId="{ED48A159-B181-4DAA-8C07-616D02B609E8}" type="sibTrans" cxnId="{9528FD76-9EF0-440F-AA17-3D943EE6E884}">
      <dgm:prSet/>
      <dgm:spPr/>
      <dgm:t>
        <a:bodyPr/>
        <a:lstStyle/>
        <a:p>
          <a:endParaRPr lang="ru-RU"/>
        </a:p>
      </dgm:t>
    </dgm:pt>
    <dgm:pt modelId="{C3B4BB2E-F301-40A1-90CA-EEB8E9FAB6E8}">
      <dgm:prSet phldrT="[Текст]" custT="1"/>
      <dgm:spPr/>
      <dgm:t>
        <a:bodyPr/>
        <a:lstStyle/>
        <a:p>
          <a:r>
            <a:rPr lang="ru-RU" sz="2000" b="1" dirty="0" smtClean="0"/>
            <a:t>Проектную</a:t>
          </a:r>
          <a:endParaRPr lang="ru-RU" sz="2000" b="1" dirty="0"/>
        </a:p>
      </dgm:t>
    </dgm:pt>
    <dgm:pt modelId="{6CAC3158-F0A3-468C-8742-3B46B04D855C}" type="parTrans" cxnId="{C34C407F-9742-40B4-B5A6-E322D8A128B0}">
      <dgm:prSet/>
      <dgm:spPr/>
      <dgm:t>
        <a:bodyPr/>
        <a:lstStyle/>
        <a:p>
          <a:endParaRPr lang="ru-RU"/>
        </a:p>
      </dgm:t>
    </dgm:pt>
    <dgm:pt modelId="{D9947DEA-5FA0-41FF-84E5-0EBEDCFF6590}" type="sibTrans" cxnId="{C34C407F-9742-40B4-B5A6-E322D8A128B0}">
      <dgm:prSet/>
      <dgm:spPr/>
      <dgm:t>
        <a:bodyPr/>
        <a:lstStyle/>
        <a:p>
          <a:endParaRPr lang="ru-RU"/>
        </a:p>
      </dgm:t>
    </dgm:pt>
    <dgm:pt modelId="{8C1025C2-E714-4347-9936-50EBF258B644}">
      <dgm:prSet phldrT="[Текст]" custT="1"/>
      <dgm:spPr/>
      <dgm:t>
        <a:bodyPr/>
        <a:lstStyle/>
        <a:p>
          <a:r>
            <a:rPr lang="ru-RU" sz="2000" b="1" dirty="0" smtClean="0"/>
            <a:t>Мотивационную</a:t>
          </a:r>
          <a:endParaRPr lang="ru-RU" sz="2000" b="1" dirty="0"/>
        </a:p>
      </dgm:t>
    </dgm:pt>
    <dgm:pt modelId="{468AF93D-3C34-406D-BE2A-8BE9D92A8441}" type="parTrans" cxnId="{CB07E82C-7B48-437C-B40C-2E83A404C732}">
      <dgm:prSet/>
      <dgm:spPr/>
      <dgm:t>
        <a:bodyPr/>
        <a:lstStyle/>
        <a:p>
          <a:endParaRPr lang="ru-RU"/>
        </a:p>
      </dgm:t>
    </dgm:pt>
    <dgm:pt modelId="{FF2BA9F1-6481-4887-B445-DA1712FB819A}" type="sibTrans" cxnId="{CB07E82C-7B48-437C-B40C-2E83A404C732}">
      <dgm:prSet/>
      <dgm:spPr/>
      <dgm:t>
        <a:bodyPr/>
        <a:lstStyle/>
        <a:p>
          <a:endParaRPr lang="ru-RU"/>
        </a:p>
      </dgm:t>
    </dgm:pt>
    <dgm:pt modelId="{11F1AC54-9B29-4FC4-A118-F738D3E2FE46}">
      <dgm:prSet/>
      <dgm:spPr/>
      <dgm:t>
        <a:bodyPr/>
        <a:lstStyle/>
        <a:p>
          <a:r>
            <a:rPr lang="ru-RU" b="1" dirty="0" smtClean="0"/>
            <a:t>Информационно-содержательную</a:t>
          </a:r>
          <a:endParaRPr lang="ru-RU" b="1" dirty="0"/>
        </a:p>
      </dgm:t>
    </dgm:pt>
    <dgm:pt modelId="{4666E457-2EFC-4D8B-9B6C-D5DB8581B600}" type="parTrans" cxnId="{320E0C04-7A39-44FB-80DB-E258E96D99BB}">
      <dgm:prSet/>
      <dgm:spPr/>
      <dgm:t>
        <a:bodyPr/>
        <a:lstStyle/>
        <a:p>
          <a:endParaRPr lang="ru-RU"/>
        </a:p>
      </dgm:t>
    </dgm:pt>
    <dgm:pt modelId="{B7EC8356-FB82-498C-A2A2-4B7F6290B604}" type="sibTrans" cxnId="{320E0C04-7A39-44FB-80DB-E258E96D99BB}">
      <dgm:prSet/>
      <dgm:spPr/>
      <dgm:t>
        <a:bodyPr/>
        <a:lstStyle/>
        <a:p>
          <a:endParaRPr lang="ru-RU"/>
        </a:p>
      </dgm:t>
    </dgm:pt>
    <dgm:pt modelId="{4E78B49D-5CA3-4F00-9241-5F903745BDB6}">
      <dgm:prSet/>
      <dgm:spPr/>
      <dgm:t>
        <a:bodyPr/>
        <a:lstStyle/>
        <a:p>
          <a:r>
            <a:rPr lang="ru-RU" b="1" dirty="0" smtClean="0"/>
            <a:t>Организационно-</a:t>
          </a:r>
          <a:r>
            <a:rPr lang="ru-RU" b="1" dirty="0" err="1" smtClean="0"/>
            <a:t>деятельностную</a:t>
          </a:r>
          <a:endParaRPr lang="ru-RU" b="1" dirty="0"/>
        </a:p>
      </dgm:t>
    </dgm:pt>
    <dgm:pt modelId="{0DB38E1E-0ABA-45E1-8BFE-25912B6F8917}" type="parTrans" cxnId="{9869DD83-8814-4F35-B5AD-7793B64D6D41}">
      <dgm:prSet/>
      <dgm:spPr/>
      <dgm:t>
        <a:bodyPr/>
        <a:lstStyle/>
        <a:p>
          <a:endParaRPr lang="ru-RU"/>
        </a:p>
      </dgm:t>
    </dgm:pt>
    <dgm:pt modelId="{9DD85A40-CC4D-4C60-B397-30FAE92B3870}" type="sibTrans" cxnId="{9869DD83-8814-4F35-B5AD-7793B64D6D41}">
      <dgm:prSet/>
      <dgm:spPr/>
      <dgm:t>
        <a:bodyPr/>
        <a:lstStyle/>
        <a:p>
          <a:endParaRPr lang="ru-RU"/>
        </a:p>
      </dgm:t>
    </dgm:pt>
    <dgm:pt modelId="{CFE283B8-AEEC-4E73-93D3-7B690743812B}">
      <dgm:prSet custT="1"/>
      <dgm:spPr/>
      <dgm:t>
        <a:bodyPr/>
        <a:lstStyle/>
        <a:p>
          <a:r>
            <a:rPr lang="ru-RU" sz="2000" b="1" dirty="0" smtClean="0"/>
            <a:t>Технологическую</a:t>
          </a:r>
          <a:endParaRPr lang="ru-RU" sz="2000" b="1" dirty="0"/>
        </a:p>
      </dgm:t>
    </dgm:pt>
    <dgm:pt modelId="{AC7E9D2E-F65B-4841-99D7-AAAE1D8B3D52}" type="parTrans" cxnId="{7A6A2FF2-09EB-4BF2-BAD3-9AA09DCAA098}">
      <dgm:prSet/>
      <dgm:spPr/>
      <dgm:t>
        <a:bodyPr/>
        <a:lstStyle/>
        <a:p>
          <a:endParaRPr lang="ru-RU"/>
        </a:p>
      </dgm:t>
    </dgm:pt>
    <dgm:pt modelId="{5F7B486A-B6DC-419F-B313-2B9D5E8B080B}" type="sibTrans" cxnId="{7A6A2FF2-09EB-4BF2-BAD3-9AA09DCAA098}">
      <dgm:prSet/>
      <dgm:spPr/>
      <dgm:t>
        <a:bodyPr/>
        <a:lstStyle/>
        <a:p>
          <a:endParaRPr lang="ru-RU"/>
        </a:p>
      </dgm:t>
    </dgm:pt>
    <dgm:pt modelId="{635EA068-7538-4C2D-AA32-4C576F24DB20}">
      <dgm:prSet custT="1"/>
      <dgm:spPr/>
      <dgm:t>
        <a:bodyPr/>
        <a:lstStyle/>
        <a:p>
          <a:r>
            <a:rPr lang="ru-RU" sz="2000" b="1" dirty="0" smtClean="0"/>
            <a:t>Консультационную</a:t>
          </a:r>
          <a:endParaRPr lang="ru-RU" sz="2000" b="1" dirty="0"/>
        </a:p>
      </dgm:t>
    </dgm:pt>
    <dgm:pt modelId="{F20431D7-184E-4934-8F7C-E6BA0C705835}" type="parTrans" cxnId="{1B6B8D09-D9FC-4B9D-B5BA-383FD56B7EE8}">
      <dgm:prSet/>
      <dgm:spPr/>
      <dgm:t>
        <a:bodyPr/>
        <a:lstStyle/>
        <a:p>
          <a:endParaRPr lang="ru-RU"/>
        </a:p>
      </dgm:t>
    </dgm:pt>
    <dgm:pt modelId="{44399CC0-B1DC-40A5-ABF7-9FDBD2CD6AB6}" type="sibTrans" cxnId="{1B6B8D09-D9FC-4B9D-B5BA-383FD56B7EE8}">
      <dgm:prSet/>
      <dgm:spPr/>
      <dgm:t>
        <a:bodyPr/>
        <a:lstStyle/>
        <a:p>
          <a:endParaRPr lang="ru-RU"/>
        </a:p>
      </dgm:t>
    </dgm:pt>
    <dgm:pt modelId="{05025BC8-C063-432E-BCBD-43ADE49AFDE6}">
      <dgm:prSet custT="1"/>
      <dgm:spPr/>
      <dgm:t>
        <a:bodyPr/>
        <a:lstStyle/>
        <a:p>
          <a:r>
            <a:rPr lang="ru-RU" sz="2000" b="1" dirty="0" smtClean="0"/>
            <a:t>Рефлексивную</a:t>
          </a:r>
          <a:endParaRPr lang="ru-RU" sz="2000" b="1" dirty="0"/>
        </a:p>
      </dgm:t>
    </dgm:pt>
    <dgm:pt modelId="{48756BE6-ABAA-42EA-8338-0192385D18E4}" type="parTrans" cxnId="{18348334-E6E7-46A4-A9C3-179C7D769D18}">
      <dgm:prSet/>
      <dgm:spPr/>
      <dgm:t>
        <a:bodyPr/>
        <a:lstStyle/>
        <a:p>
          <a:endParaRPr lang="ru-RU"/>
        </a:p>
      </dgm:t>
    </dgm:pt>
    <dgm:pt modelId="{3F7D36BD-DD99-4121-B7EC-4DD9B3AFA09A}" type="sibTrans" cxnId="{18348334-E6E7-46A4-A9C3-179C7D769D18}">
      <dgm:prSet/>
      <dgm:spPr/>
      <dgm:t>
        <a:bodyPr/>
        <a:lstStyle/>
        <a:p>
          <a:endParaRPr lang="ru-RU"/>
        </a:p>
      </dgm:t>
    </dgm:pt>
    <dgm:pt modelId="{7289FB3B-D3D5-4605-8E30-887CFC78F256}" type="pres">
      <dgm:prSet presAssocID="{0ED2BAB6-4752-47EB-B585-506444BAC312}" presName="compositeShape" presStyleCnt="0">
        <dgm:presLayoutVars>
          <dgm:dir/>
          <dgm:resizeHandles/>
        </dgm:presLayoutVars>
      </dgm:prSet>
      <dgm:spPr/>
    </dgm:pt>
    <dgm:pt modelId="{AA1407FD-7A90-4553-AC48-BD8AE3169264}" type="pres">
      <dgm:prSet presAssocID="{0ED2BAB6-4752-47EB-B585-506444BAC312}" presName="pyramid" presStyleLbl="node1" presStyleIdx="0" presStyleCnt="1"/>
      <dgm:spPr/>
    </dgm:pt>
    <dgm:pt modelId="{B2311ABE-31B5-4516-A8E6-FAFFFCCAAC01}" type="pres">
      <dgm:prSet presAssocID="{0ED2BAB6-4752-47EB-B585-506444BAC312}" presName="theList" presStyleCnt="0"/>
      <dgm:spPr/>
    </dgm:pt>
    <dgm:pt modelId="{ECE0F423-C8C8-4ECD-9F47-8439B4CF2029}" type="pres">
      <dgm:prSet presAssocID="{010842C1-E3AB-4FC4-8D53-2E9189A73665}" presName="aNode" presStyleLbl="fgAcc1" presStyleIdx="0" presStyleCnt="8" custScaleY="1549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7ACDD8-8EA8-4D20-BCFA-108DB1ADE018}" type="pres">
      <dgm:prSet presAssocID="{010842C1-E3AB-4FC4-8D53-2E9189A73665}" presName="aSpace" presStyleCnt="0"/>
      <dgm:spPr/>
    </dgm:pt>
    <dgm:pt modelId="{9EB833B0-5250-41FE-B9CC-6D963AE5A58D}" type="pres">
      <dgm:prSet presAssocID="{C3B4BB2E-F301-40A1-90CA-EEB8E9FAB6E8}" presName="aNode" presStyleLbl="fgAcc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F7260D-6137-4BEF-B055-30C5D5641AB9}" type="pres">
      <dgm:prSet presAssocID="{C3B4BB2E-F301-40A1-90CA-EEB8E9FAB6E8}" presName="aSpace" presStyleCnt="0"/>
      <dgm:spPr/>
    </dgm:pt>
    <dgm:pt modelId="{BAA85E1A-1FFE-446B-BEBE-F38960AB07CA}" type="pres">
      <dgm:prSet presAssocID="{8C1025C2-E714-4347-9936-50EBF258B644}" presName="aNode" presStyleLbl="fgAcc1" presStyleIdx="2" presStyleCnt="8" custLinFactNeighborY="-177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7DD873-7916-4ECD-8887-8B23983F5D09}" type="pres">
      <dgm:prSet presAssocID="{8C1025C2-E714-4347-9936-50EBF258B644}" presName="aSpace" presStyleCnt="0"/>
      <dgm:spPr/>
    </dgm:pt>
    <dgm:pt modelId="{82AA627B-5249-41F7-B0A0-3C4658A3D3BB}" type="pres">
      <dgm:prSet presAssocID="{11F1AC54-9B29-4FC4-A118-F738D3E2FE46}" presName="aNode" presStyleLbl="fgAcc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185673-D6FB-45D0-BA7E-2617719C44C8}" type="pres">
      <dgm:prSet presAssocID="{11F1AC54-9B29-4FC4-A118-F738D3E2FE46}" presName="aSpace" presStyleCnt="0"/>
      <dgm:spPr/>
    </dgm:pt>
    <dgm:pt modelId="{516FDE65-3CF5-4B80-8F3B-EA7AB8CAFFED}" type="pres">
      <dgm:prSet presAssocID="{4E78B49D-5CA3-4F00-9241-5F903745BDB6}" presName="aNode" presStyleLbl="fgAcc1" presStyleIdx="4" presStyleCnt="8" custLinFactNeighborX="837" custLinFactNeighborY="-355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942402-07E6-4BF3-8BD6-B2C86F483972}" type="pres">
      <dgm:prSet presAssocID="{4E78B49D-5CA3-4F00-9241-5F903745BDB6}" presName="aSpace" presStyleCnt="0"/>
      <dgm:spPr/>
    </dgm:pt>
    <dgm:pt modelId="{294B954B-44CA-477D-9D60-D50613D60933}" type="pres">
      <dgm:prSet presAssocID="{CFE283B8-AEEC-4E73-93D3-7B690743812B}" presName="aNode" presStyleLbl="fgAcc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E5C274-555F-494F-A7FE-263B43AD7479}" type="pres">
      <dgm:prSet presAssocID="{CFE283B8-AEEC-4E73-93D3-7B690743812B}" presName="aSpace" presStyleCnt="0"/>
      <dgm:spPr/>
    </dgm:pt>
    <dgm:pt modelId="{46D4F178-CF99-45E8-B3E0-E09EF4196F02}" type="pres">
      <dgm:prSet presAssocID="{635EA068-7538-4C2D-AA32-4C576F24DB20}" presName="aNode" presStyleLbl="fgAcc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53A298-DBF3-4435-A4B9-159DFA8E22B1}" type="pres">
      <dgm:prSet presAssocID="{635EA068-7538-4C2D-AA32-4C576F24DB20}" presName="aSpace" presStyleCnt="0"/>
      <dgm:spPr/>
    </dgm:pt>
    <dgm:pt modelId="{3B7D16B5-EC65-485A-BB50-EED43F684CFB}" type="pres">
      <dgm:prSet presAssocID="{05025BC8-C063-432E-BCBD-43ADE49AFDE6}" presName="aNode" presStyleLbl="fgAcc1" presStyleIdx="7" presStyleCnt="8" custLinFactNeighborX="-828" custLinFactNeighborY="352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87D3C4-BE66-463E-A514-79B1958B1259}" type="pres">
      <dgm:prSet presAssocID="{05025BC8-C063-432E-BCBD-43ADE49AFDE6}" presName="aSpace" presStyleCnt="0"/>
      <dgm:spPr/>
    </dgm:pt>
  </dgm:ptLst>
  <dgm:cxnLst>
    <dgm:cxn modelId="{18348334-E6E7-46A4-A9C3-179C7D769D18}" srcId="{0ED2BAB6-4752-47EB-B585-506444BAC312}" destId="{05025BC8-C063-432E-BCBD-43ADE49AFDE6}" srcOrd="7" destOrd="0" parTransId="{48756BE6-ABAA-42EA-8338-0192385D18E4}" sibTransId="{3F7D36BD-DD99-4121-B7EC-4DD9B3AFA09A}"/>
    <dgm:cxn modelId="{28759AC1-55AD-453B-AC35-30CB9A70F6B6}" type="presOf" srcId="{010842C1-E3AB-4FC4-8D53-2E9189A73665}" destId="{ECE0F423-C8C8-4ECD-9F47-8439B4CF2029}" srcOrd="0" destOrd="0" presId="urn:microsoft.com/office/officeart/2005/8/layout/pyramid2"/>
    <dgm:cxn modelId="{C0CCD689-DC34-4B42-9C11-73E465488641}" type="presOf" srcId="{CFE283B8-AEEC-4E73-93D3-7B690743812B}" destId="{294B954B-44CA-477D-9D60-D50613D60933}" srcOrd="0" destOrd="0" presId="urn:microsoft.com/office/officeart/2005/8/layout/pyramid2"/>
    <dgm:cxn modelId="{F2BC4540-E957-43F6-A677-9020556C1F90}" type="presOf" srcId="{C3B4BB2E-F301-40A1-90CA-EEB8E9FAB6E8}" destId="{9EB833B0-5250-41FE-B9CC-6D963AE5A58D}" srcOrd="0" destOrd="0" presId="urn:microsoft.com/office/officeart/2005/8/layout/pyramid2"/>
    <dgm:cxn modelId="{23753D71-E63E-4DE2-93EA-E2E3D683C9EF}" type="presOf" srcId="{4E78B49D-5CA3-4F00-9241-5F903745BDB6}" destId="{516FDE65-3CF5-4B80-8F3B-EA7AB8CAFFED}" srcOrd="0" destOrd="0" presId="urn:microsoft.com/office/officeart/2005/8/layout/pyramid2"/>
    <dgm:cxn modelId="{3317BC86-0A5E-4D71-A580-D4218E219853}" type="presOf" srcId="{635EA068-7538-4C2D-AA32-4C576F24DB20}" destId="{46D4F178-CF99-45E8-B3E0-E09EF4196F02}" srcOrd="0" destOrd="0" presId="urn:microsoft.com/office/officeart/2005/8/layout/pyramid2"/>
    <dgm:cxn modelId="{064B2AEA-1B95-41CA-8F26-28E546DE4586}" type="presOf" srcId="{11F1AC54-9B29-4FC4-A118-F738D3E2FE46}" destId="{82AA627B-5249-41F7-B0A0-3C4658A3D3BB}" srcOrd="0" destOrd="0" presId="urn:microsoft.com/office/officeart/2005/8/layout/pyramid2"/>
    <dgm:cxn modelId="{1B6B8D09-D9FC-4B9D-B5BA-383FD56B7EE8}" srcId="{0ED2BAB6-4752-47EB-B585-506444BAC312}" destId="{635EA068-7538-4C2D-AA32-4C576F24DB20}" srcOrd="6" destOrd="0" parTransId="{F20431D7-184E-4934-8F7C-E6BA0C705835}" sibTransId="{44399CC0-B1DC-40A5-ABF7-9FDBD2CD6AB6}"/>
    <dgm:cxn modelId="{C34C407F-9742-40B4-B5A6-E322D8A128B0}" srcId="{0ED2BAB6-4752-47EB-B585-506444BAC312}" destId="{C3B4BB2E-F301-40A1-90CA-EEB8E9FAB6E8}" srcOrd="1" destOrd="0" parTransId="{6CAC3158-F0A3-468C-8742-3B46B04D855C}" sibTransId="{D9947DEA-5FA0-41FF-84E5-0EBEDCFF6590}"/>
    <dgm:cxn modelId="{7A6A2FF2-09EB-4BF2-BAD3-9AA09DCAA098}" srcId="{0ED2BAB6-4752-47EB-B585-506444BAC312}" destId="{CFE283B8-AEEC-4E73-93D3-7B690743812B}" srcOrd="5" destOrd="0" parTransId="{AC7E9D2E-F65B-4841-99D7-AAAE1D8B3D52}" sibTransId="{5F7B486A-B6DC-419F-B313-2B9D5E8B080B}"/>
    <dgm:cxn modelId="{AB2CDE08-36F0-4CA9-9FC4-B20CCD9E5173}" type="presOf" srcId="{8C1025C2-E714-4347-9936-50EBF258B644}" destId="{BAA85E1A-1FFE-446B-BEBE-F38960AB07CA}" srcOrd="0" destOrd="0" presId="urn:microsoft.com/office/officeart/2005/8/layout/pyramid2"/>
    <dgm:cxn modelId="{26B4000E-00AC-4BA8-B1AC-C13CD307761B}" type="presOf" srcId="{0ED2BAB6-4752-47EB-B585-506444BAC312}" destId="{7289FB3B-D3D5-4605-8E30-887CFC78F256}" srcOrd="0" destOrd="0" presId="urn:microsoft.com/office/officeart/2005/8/layout/pyramid2"/>
    <dgm:cxn modelId="{320E0C04-7A39-44FB-80DB-E258E96D99BB}" srcId="{0ED2BAB6-4752-47EB-B585-506444BAC312}" destId="{11F1AC54-9B29-4FC4-A118-F738D3E2FE46}" srcOrd="3" destOrd="0" parTransId="{4666E457-2EFC-4D8B-9B6C-D5DB8581B600}" sibTransId="{B7EC8356-FB82-498C-A2A2-4B7F6290B604}"/>
    <dgm:cxn modelId="{9869DD83-8814-4F35-B5AD-7793B64D6D41}" srcId="{0ED2BAB6-4752-47EB-B585-506444BAC312}" destId="{4E78B49D-5CA3-4F00-9241-5F903745BDB6}" srcOrd="4" destOrd="0" parTransId="{0DB38E1E-0ABA-45E1-8BFE-25912B6F8917}" sibTransId="{9DD85A40-CC4D-4C60-B397-30FAE92B3870}"/>
    <dgm:cxn modelId="{CB07E82C-7B48-437C-B40C-2E83A404C732}" srcId="{0ED2BAB6-4752-47EB-B585-506444BAC312}" destId="{8C1025C2-E714-4347-9936-50EBF258B644}" srcOrd="2" destOrd="0" parTransId="{468AF93D-3C34-406D-BE2A-8BE9D92A8441}" sibTransId="{FF2BA9F1-6481-4887-B445-DA1712FB819A}"/>
    <dgm:cxn modelId="{AC3C7A92-3D5F-45DF-B17C-928D57D777F6}" type="presOf" srcId="{05025BC8-C063-432E-BCBD-43ADE49AFDE6}" destId="{3B7D16B5-EC65-485A-BB50-EED43F684CFB}" srcOrd="0" destOrd="0" presId="urn:microsoft.com/office/officeart/2005/8/layout/pyramid2"/>
    <dgm:cxn modelId="{9528FD76-9EF0-440F-AA17-3D943EE6E884}" srcId="{0ED2BAB6-4752-47EB-B585-506444BAC312}" destId="{010842C1-E3AB-4FC4-8D53-2E9189A73665}" srcOrd="0" destOrd="0" parTransId="{DF0BAD21-CC78-40A2-9C20-BD589932F382}" sibTransId="{ED48A159-B181-4DAA-8C07-616D02B609E8}"/>
    <dgm:cxn modelId="{9C1C83EF-4241-43BF-8581-F1AC6512282B}" type="presParOf" srcId="{7289FB3B-D3D5-4605-8E30-887CFC78F256}" destId="{AA1407FD-7A90-4553-AC48-BD8AE3169264}" srcOrd="0" destOrd="0" presId="urn:microsoft.com/office/officeart/2005/8/layout/pyramid2"/>
    <dgm:cxn modelId="{226CBDF2-6AED-4F0C-A2AC-BF085511BD82}" type="presParOf" srcId="{7289FB3B-D3D5-4605-8E30-887CFC78F256}" destId="{B2311ABE-31B5-4516-A8E6-FAFFFCCAAC01}" srcOrd="1" destOrd="0" presId="urn:microsoft.com/office/officeart/2005/8/layout/pyramid2"/>
    <dgm:cxn modelId="{92EDF3EE-B957-4F37-B6DC-8EA30D8E9FFD}" type="presParOf" srcId="{B2311ABE-31B5-4516-A8E6-FAFFFCCAAC01}" destId="{ECE0F423-C8C8-4ECD-9F47-8439B4CF2029}" srcOrd="0" destOrd="0" presId="urn:microsoft.com/office/officeart/2005/8/layout/pyramid2"/>
    <dgm:cxn modelId="{00A791CD-8304-4E6D-B7F5-FD4F45D6EFE5}" type="presParOf" srcId="{B2311ABE-31B5-4516-A8E6-FAFFFCCAAC01}" destId="{A87ACDD8-8EA8-4D20-BCFA-108DB1ADE018}" srcOrd="1" destOrd="0" presId="urn:microsoft.com/office/officeart/2005/8/layout/pyramid2"/>
    <dgm:cxn modelId="{DEF03DCD-F155-47FC-80D2-509DCC948ABE}" type="presParOf" srcId="{B2311ABE-31B5-4516-A8E6-FAFFFCCAAC01}" destId="{9EB833B0-5250-41FE-B9CC-6D963AE5A58D}" srcOrd="2" destOrd="0" presId="urn:microsoft.com/office/officeart/2005/8/layout/pyramid2"/>
    <dgm:cxn modelId="{E73A5BB1-A7BE-4946-9CD1-3F4BB0C37265}" type="presParOf" srcId="{B2311ABE-31B5-4516-A8E6-FAFFFCCAAC01}" destId="{52F7260D-6137-4BEF-B055-30C5D5641AB9}" srcOrd="3" destOrd="0" presId="urn:microsoft.com/office/officeart/2005/8/layout/pyramid2"/>
    <dgm:cxn modelId="{27178F34-8EFC-4BD1-8A56-17D8FFE9F739}" type="presParOf" srcId="{B2311ABE-31B5-4516-A8E6-FAFFFCCAAC01}" destId="{BAA85E1A-1FFE-446B-BEBE-F38960AB07CA}" srcOrd="4" destOrd="0" presId="urn:microsoft.com/office/officeart/2005/8/layout/pyramid2"/>
    <dgm:cxn modelId="{41538451-4BBD-45A6-833A-8DAC2F9AEEC2}" type="presParOf" srcId="{B2311ABE-31B5-4516-A8E6-FAFFFCCAAC01}" destId="{737DD873-7916-4ECD-8887-8B23983F5D09}" srcOrd="5" destOrd="0" presId="urn:microsoft.com/office/officeart/2005/8/layout/pyramid2"/>
    <dgm:cxn modelId="{5E78920D-151E-4657-8525-9CEDBFD71B22}" type="presParOf" srcId="{B2311ABE-31B5-4516-A8E6-FAFFFCCAAC01}" destId="{82AA627B-5249-41F7-B0A0-3C4658A3D3BB}" srcOrd="6" destOrd="0" presId="urn:microsoft.com/office/officeart/2005/8/layout/pyramid2"/>
    <dgm:cxn modelId="{EF591844-39B3-43B5-9DBE-AA5A78592C06}" type="presParOf" srcId="{B2311ABE-31B5-4516-A8E6-FAFFFCCAAC01}" destId="{3F185673-D6FB-45D0-BA7E-2617719C44C8}" srcOrd="7" destOrd="0" presId="urn:microsoft.com/office/officeart/2005/8/layout/pyramid2"/>
    <dgm:cxn modelId="{1B7CB00E-9576-4618-9F70-4A164D74610A}" type="presParOf" srcId="{B2311ABE-31B5-4516-A8E6-FAFFFCCAAC01}" destId="{516FDE65-3CF5-4B80-8F3B-EA7AB8CAFFED}" srcOrd="8" destOrd="0" presId="urn:microsoft.com/office/officeart/2005/8/layout/pyramid2"/>
    <dgm:cxn modelId="{3AE1595F-9FA9-469F-8A2A-63F34DD0F52E}" type="presParOf" srcId="{B2311ABE-31B5-4516-A8E6-FAFFFCCAAC01}" destId="{B2942402-07E6-4BF3-8BD6-B2C86F483972}" srcOrd="9" destOrd="0" presId="urn:microsoft.com/office/officeart/2005/8/layout/pyramid2"/>
    <dgm:cxn modelId="{5AC04E7D-707E-4148-A4B4-A761F4DBFBB4}" type="presParOf" srcId="{B2311ABE-31B5-4516-A8E6-FAFFFCCAAC01}" destId="{294B954B-44CA-477D-9D60-D50613D60933}" srcOrd="10" destOrd="0" presId="urn:microsoft.com/office/officeart/2005/8/layout/pyramid2"/>
    <dgm:cxn modelId="{151B8E51-AFE8-4D45-A317-A25501E218E7}" type="presParOf" srcId="{B2311ABE-31B5-4516-A8E6-FAFFFCCAAC01}" destId="{4AE5C274-555F-494F-A7FE-263B43AD7479}" srcOrd="11" destOrd="0" presId="urn:microsoft.com/office/officeart/2005/8/layout/pyramid2"/>
    <dgm:cxn modelId="{3D66C72C-1185-4AB3-B155-D5FBAE84D1FA}" type="presParOf" srcId="{B2311ABE-31B5-4516-A8E6-FAFFFCCAAC01}" destId="{46D4F178-CF99-45E8-B3E0-E09EF4196F02}" srcOrd="12" destOrd="0" presId="urn:microsoft.com/office/officeart/2005/8/layout/pyramid2"/>
    <dgm:cxn modelId="{25B03305-9EBD-4D84-B0AC-DEB14BFCB59D}" type="presParOf" srcId="{B2311ABE-31B5-4516-A8E6-FAFFFCCAAC01}" destId="{6A53A298-DBF3-4435-A4B9-159DFA8E22B1}" srcOrd="13" destOrd="0" presId="urn:microsoft.com/office/officeart/2005/8/layout/pyramid2"/>
    <dgm:cxn modelId="{8DBFBBA8-10AA-4D23-9D48-E3C698CBAC01}" type="presParOf" srcId="{B2311ABE-31B5-4516-A8E6-FAFFFCCAAC01}" destId="{3B7D16B5-EC65-485A-BB50-EED43F684CFB}" srcOrd="14" destOrd="0" presId="urn:microsoft.com/office/officeart/2005/8/layout/pyramid2"/>
    <dgm:cxn modelId="{0C1AD9FC-19E0-470D-AA16-899E93C2C737}" type="presParOf" srcId="{B2311ABE-31B5-4516-A8E6-FAFFFCCAAC01}" destId="{4F87D3C4-BE66-463E-A514-79B1958B1259}" srcOrd="1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2A8A86A-7B23-43DA-B879-063E1C0ED2D2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4B64716-A846-4AB6-942E-D73550CF7523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Технология тьюторского сопровождения исследовательской или проектной деятельности</a:t>
          </a:r>
          <a:endParaRPr lang="ru-RU" sz="1600" b="1" dirty="0">
            <a:solidFill>
              <a:schemeClr val="tx1"/>
            </a:solidFill>
          </a:endParaRPr>
        </a:p>
      </dgm:t>
    </dgm:pt>
    <dgm:pt modelId="{E37A84FC-31A8-4687-A0CC-8DAC5D0C4136}" type="parTrans" cxnId="{2878514C-E341-4673-84EF-D974F5326E5A}">
      <dgm:prSet/>
      <dgm:spPr/>
      <dgm:t>
        <a:bodyPr/>
        <a:lstStyle/>
        <a:p>
          <a:endParaRPr lang="ru-RU"/>
        </a:p>
      </dgm:t>
    </dgm:pt>
    <dgm:pt modelId="{BDAD2C9A-8E5E-479E-8C59-CD00CE2A1D7C}" type="sibTrans" cxnId="{2878514C-E341-4673-84EF-D974F5326E5A}">
      <dgm:prSet/>
      <dgm:spPr/>
      <dgm:t>
        <a:bodyPr/>
        <a:lstStyle/>
        <a:p>
          <a:endParaRPr lang="ru-RU"/>
        </a:p>
      </dgm:t>
    </dgm:pt>
    <dgm:pt modelId="{2B961CE4-48A2-4B10-8800-7E72DC8FDB12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Деловая </a:t>
          </a:r>
          <a:r>
            <a:rPr lang="ru-RU" sz="2000" b="1" dirty="0" smtClean="0">
              <a:solidFill>
                <a:schemeClr val="tx1"/>
              </a:solidFill>
            </a:rPr>
            <a:t>игра</a:t>
          </a:r>
          <a:endParaRPr lang="ru-RU" sz="2000" b="1" dirty="0">
            <a:solidFill>
              <a:schemeClr val="tx1"/>
            </a:solidFill>
          </a:endParaRPr>
        </a:p>
      </dgm:t>
    </dgm:pt>
    <dgm:pt modelId="{BE316B23-5423-4DB5-B199-30961892008D}" type="parTrans" cxnId="{47A56ADF-B9B3-4F24-AD85-20B2C4DE5A79}">
      <dgm:prSet/>
      <dgm:spPr/>
      <dgm:t>
        <a:bodyPr/>
        <a:lstStyle/>
        <a:p>
          <a:endParaRPr lang="ru-RU"/>
        </a:p>
      </dgm:t>
    </dgm:pt>
    <dgm:pt modelId="{11D7BE0F-962E-423F-95CA-D3005480AEFC}" type="sibTrans" cxnId="{47A56ADF-B9B3-4F24-AD85-20B2C4DE5A79}">
      <dgm:prSet/>
      <dgm:spPr/>
      <dgm:t>
        <a:bodyPr/>
        <a:lstStyle/>
        <a:p>
          <a:endParaRPr lang="ru-RU"/>
        </a:p>
      </dgm:t>
    </dgm:pt>
    <dgm:pt modelId="{3BF74644-2AF2-405A-8780-DE99B1096FC3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Тренинг</a:t>
          </a:r>
          <a:endParaRPr lang="ru-RU" b="1" dirty="0">
            <a:solidFill>
              <a:schemeClr val="tx1"/>
            </a:solidFill>
          </a:endParaRPr>
        </a:p>
      </dgm:t>
    </dgm:pt>
    <dgm:pt modelId="{04623C79-AE8A-4545-A6EE-1AE03D28044E}" type="parTrans" cxnId="{83023E21-5A39-44A6-98C5-D470C8F4C041}">
      <dgm:prSet/>
      <dgm:spPr/>
      <dgm:t>
        <a:bodyPr/>
        <a:lstStyle/>
        <a:p>
          <a:endParaRPr lang="ru-RU"/>
        </a:p>
      </dgm:t>
    </dgm:pt>
    <dgm:pt modelId="{0E3F1545-615B-4382-ABA0-A0AC4C1FC26B}" type="sibTrans" cxnId="{83023E21-5A39-44A6-98C5-D470C8F4C041}">
      <dgm:prSet/>
      <dgm:spPr/>
      <dgm:t>
        <a:bodyPr/>
        <a:lstStyle/>
        <a:p>
          <a:endParaRPr lang="ru-RU"/>
        </a:p>
      </dgm:t>
    </dgm:pt>
    <dgm:pt modelId="{F204884E-E367-4D0B-9B68-7FA7E0956343}">
      <dgm:prSet phldrT="[Текст]"/>
      <dgm:spPr/>
      <dgm:t>
        <a:bodyPr/>
        <a:lstStyle/>
        <a:p>
          <a:r>
            <a:rPr lang="ru-RU" dirty="0" smtClean="0"/>
            <a:t>Портфолио</a:t>
          </a:r>
          <a:endParaRPr lang="ru-RU" dirty="0"/>
        </a:p>
      </dgm:t>
    </dgm:pt>
    <dgm:pt modelId="{FF23A610-16C0-4909-8EF0-2597202CF59C}" type="parTrans" cxnId="{F2BC0ECA-1B2E-4404-BE25-DEF3C09E354F}">
      <dgm:prSet/>
      <dgm:spPr/>
      <dgm:t>
        <a:bodyPr/>
        <a:lstStyle/>
        <a:p>
          <a:endParaRPr lang="ru-RU"/>
        </a:p>
      </dgm:t>
    </dgm:pt>
    <dgm:pt modelId="{0FF6688B-12F6-4025-8A4A-B5AA33DF1CE3}" type="sibTrans" cxnId="{F2BC0ECA-1B2E-4404-BE25-DEF3C09E354F}">
      <dgm:prSet/>
      <dgm:spPr/>
      <dgm:t>
        <a:bodyPr/>
        <a:lstStyle/>
        <a:p>
          <a:endParaRPr lang="ru-RU"/>
        </a:p>
      </dgm:t>
    </dgm:pt>
    <dgm:pt modelId="{62115FB8-2FCE-4AA9-A69D-9C93BED25715}" type="pres">
      <dgm:prSet presAssocID="{32A8A86A-7B23-43DA-B879-063E1C0ED2D2}" presName="Name0" presStyleCnt="0">
        <dgm:presLayoutVars>
          <dgm:chMax val="4"/>
          <dgm:resizeHandles val="exact"/>
        </dgm:presLayoutVars>
      </dgm:prSet>
      <dgm:spPr/>
    </dgm:pt>
    <dgm:pt modelId="{42CC4412-EA36-4ED3-B0D5-FEFD438E82E9}" type="pres">
      <dgm:prSet presAssocID="{32A8A86A-7B23-43DA-B879-063E1C0ED2D2}" presName="ellipse" presStyleLbl="trBgShp" presStyleIdx="0" presStyleCnt="1" custLinFactNeighborX="2108" custLinFactNeighborY="-2975"/>
      <dgm:spPr/>
    </dgm:pt>
    <dgm:pt modelId="{66DC8639-253D-4647-829B-62E4BAB013C8}" type="pres">
      <dgm:prSet presAssocID="{32A8A86A-7B23-43DA-B879-063E1C0ED2D2}" presName="arrow1" presStyleLbl="fgShp" presStyleIdx="0" presStyleCnt="1"/>
      <dgm:spPr/>
    </dgm:pt>
    <dgm:pt modelId="{C4F6B1EA-0AD5-41D4-AF46-38E4D2AD0914}" type="pres">
      <dgm:prSet presAssocID="{32A8A86A-7B23-43DA-B879-063E1C0ED2D2}" presName="rectangle" presStyleLbl="revTx" presStyleIdx="0" presStyleCnt="1">
        <dgm:presLayoutVars>
          <dgm:bulletEnabled val="1"/>
        </dgm:presLayoutVars>
      </dgm:prSet>
      <dgm:spPr/>
    </dgm:pt>
    <dgm:pt modelId="{3C449897-F45B-4451-ABF7-92099C2A97B3}" type="pres">
      <dgm:prSet presAssocID="{2B961CE4-48A2-4B10-8800-7E72DC8FDB12}" presName="item1" presStyleLbl="node1" presStyleIdx="0" presStyleCnt="3">
        <dgm:presLayoutVars>
          <dgm:bulletEnabled val="1"/>
        </dgm:presLayoutVars>
      </dgm:prSet>
      <dgm:spPr/>
    </dgm:pt>
    <dgm:pt modelId="{0760E09A-3320-4CF9-9DC0-EB5F1C62A152}" type="pres">
      <dgm:prSet presAssocID="{3BF74644-2AF2-405A-8780-DE99B1096FC3}" presName="item2" presStyleLbl="node1" presStyleIdx="1" presStyleCnt="3" custLinFactNeighborX="-22362" custLinFactNeighborY="-19340">
        <dgm:presLayoutVars>
          <dgm:bulletEnabled val="1"/>
        </dgm:presLayoutVars>
      </dgm:prSet>
      <dgm:spPr/>
    </dgm:pt>
    <dgm:pt modelId="{8F7D4498-C82C-4943-BA8B-638036100E90}" type="pres">
      <dgm:prSet presAssocID="{F204884E-E367-4D0B-9B68-7FA7E0956343}" presName="item3" presStyleLbl="node1" presStyleIdx="2" presStyleCnt="3" custScaleX="156158" custScaleY="110067" custLinFactNeighborX="5512" custLinFactNeighborY="60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441067-4BBF-4E21-A5B9-A80AFD37B415}" type="pres">
      <dgm:prSet presAssocID="{32A8A86A-7B23-43DA-B879-063E1C0ED2D2}" presName="funnel" presStyleLbl="trAlignAcc1" presStyleIdx="0" presStyleCnt="1" custLinFactNeighborY="-728"/>
      <dgm:spPr/>
    </dgm:pt>
  </dgm:ptLst>
  <dgm:cxnLst>
    <dgm:cxn modelId="{C7106B6C-240E-4898-B625-017157CF1C7D}" type="presOf" srcId="{C4B64716-A846-4AB6-942E-D73550CF7523}" destId="{8F7D4498-C82C-4943-BA8B-638036100E90}" srcOrd="0" destOrd="0" presId="urn:microsoft.com/office/officeart/2005/8/layout/funnel1"/>
    <dgm:cxn modelId="{47A56ADF-B9B3-4F24-AD85-20B2C4DE5A79}" srcId="{32A8A86A-7B23-43DA-B879-063E1C0ED2D2}" destId="{2B961CE4-48A2-4B10-8800-7E72DC8FDB12}" srcOrd="1" destOrd="0" parTransId="{BE316B23-5423-4DB5-B199-30961892008D}" sibTransId="{11D7BE0F-962E-423F-95CA-D3005480AEFC}"/>
    <dgm:cxn modelId="{3ECDA2EC-2904-4E5E-BE57-E12E8293A8D1}" type="presOf" srcId="{2B961CE4-48A2-4B10-8800-7E72DC8FDB12}" destId="{0760E09A-3320-4CF9-9DC0-EB5F1C62A152}" srcOrd="0" destOrd="0" presId="urn:microsoft.com/office/officeart/2005/8/layout/funnel1"/>
    <dgm:cxn modelId="{F2BC0ECA-1B2E-4404-BE25-DEF3C09E354F}" srcId="{32A8A86A-7B23-43DA-B879-063E1C0ED2D2}" destId="{F204884E-E367-4D0B-9B68-7FA7E0956343}" srcOrd="3" destOrd="0" parTransId="{FF23A610-16C0-4909-8EF0-2597202CF59C}" sibTransId="{0FF6688B-12F6-4025-8A4A-B5AA33DF1CE3}"/>
    <dgm:cxn modelId="{83023E21-5A39-44A6-98C5-D470C8F4C041}" srcId="{32A8A86A-7B23-43DA-B879-063E1C0ED2D2}" destId="{3BF74644-2AF2-405A-8780-DE99B1096FC3}" srcOrd="2" destOrd="0" parTransId="{04623C79-AE8A-4545-A6EE-1AE03D28044E}" sibTransId="{0E3F1545-615B-4382-ABA0-A0AC4C1FC26B}"/>
    <dgm:cxn modelId="{2878514C-E341-4673-84EF-D974F5326E5A}" srcId="{32A8A86A-7B23-43DA-B879-063E1C0ED2D2}" destId="{C4B64716-A846-4AB6-942E-D73550CF7523}" srcOrd="0" destOrd="0" parTransId="{E37A84FC-31A8-4687-A0CC-8DAC5D0C4136}" sibTransId="{BDAD2C9A-8E5E-479E-8C59-CD00CE2A1D7C}"/>
    <dgm:cxn modelId="{CC81B35A-E1E3-458A-A526-DA29FEDD04B0}" type="presOf" srcId="{3BF74644-2AF2-405A-8780-DE99B1096FC3}" destId="{3C449897-F45B-4451-ABF7-92099C2A97B3}" srcOrd="0" destOrd="0" presId="urn:microsoft.com/office/officeart/2005/8/layout/funnel1"/>
    <dgm:cxn modelId="{4BD4D502-EBE9-486E-B816-EDF3CE84EDAC}" type="presOf" srcId="{F204884E-E367-4D0B-9B68-7FA7E0956343}" destId="{C4F6B1EA-0AD5-41D4-AF46-38E4D2AD0914}" srcOrd="0" destOrd="0" presId="urn:microsoft.com/office/officeart/2005/8/layout/funnel1"/>
    <dgm:cxn modelId="{752BCBDC-DA8C-4C74-8CA7-9A2FB9B1AB23}" type="presOf" srcId="{32A8A86A-7B23-43DA-B879-063E1C0ED2D2}" destId="{62115FB8-2FCE-4AA9-A69D-9C93BED25715}" srcOrd="0" destOrd="0" presId="urn:microsoft.com/office/officeart/2005/8/layout/funnel1"/>
    <dgm:cxn modelId="{0662E91B-43B0-4114-A271-89FF67F79B64}" type="presParOf" srcId="{62115FB8-2FCE-4AA9-A69D-9C93BED25715}" destId="{42CC4412-EA36-4ED3-B0D5-FEFD438E82E9}" srcOrd="0" destOrd="0" presId="urn:microsoft.com/office/officeart/2005/8/layout/funnel1"/>
    <dgm:cxn modelId="{85FCBDD9-98C4-49CE-96E9-7F7190497F92}" type="presParOf" srcId="{62115FB8-2FCE-4AA9-A69D-9C93BED25715}" destId="{66DC8639-253D-4647-829B-62E4BAB013C8}" srcOrd="1" destOrd="0" presId="urn:microsoft.com/office/officeart/2005/8/layout/funnel1"/>
    <dgm:cxn modelId="{63770C2D-527E-4103-976B-4E1CEBC7D320}" type="presParOf" srcId="{62115FB8-2FCE-4AA9-A69D-9C93BED25715}" destId="{C4F6B1EA-0AD5-41D4-AF46-38E4D2AD0914}" srcOrd="2" destOrd="0" presId="urn:microsoft.com/office/officeart/2005/8/layout/funnel1"/>
    <dgm:cxn modelId="{7E9EB8B2-6C56-4D7C-B079-D5BEF1A53DC4}" type="presParOf" srcId="{62115FB8-2FCE-4AA9-A69D-9C93BED25715}" destId="{3C449897-F45B-4451-ABF7-92099C2A97B3}" srcOrd="3" destOrd="0" presId="urn:microsoft.com/office/officeart/2005/8/layout/funnel1"/>
    <dgm:cxn modelId="{4F5CAFA9-5EC3-4E66-9184-586167CDCE6E}" type="presParOf" srcId="{62115FB8-2FCE-4AA9-A69D-9C93BED25715}" destId="{0760E09A-3320-4CF9-9DC0-EB5F1C62A152}" srcOrd="4" destOrd="0" presId="urn:microsoft.com/office/officeart/2005/8/layout/funnel1"/>
    <dgm:cxn modelId="{5724A0A9-94C7-4638-B797-FDC25BAD3C9F}" type="presParOf" srcId="{62115FB8-2FCE-4AA9-A69D-9C93BED25715}" destId="{8F7D4498-C82C-4943-BA8B-638036100E90}" srcOrd="5" destOrd="0" presId="urn:microsoft.com/office/officeart/2005/8/layout/funnel1"/>
    <dgm:cxn modelId="{564A69C5-1D9C-42FE-AC8F-2DF78F8C4212}" type="presParOf" srcId="{62115FB8-2FCE-4AA9-A69D-9C93BED25715}" destId="{D0441067-4BBF-4E21-A5B9-A80AFD37B415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4F17AD-E43F-4FBA-B1CC-33A29197EC91}">
      <dsp:nvSpPr>
        <dsp:cNvPr id="0" name=""/>
        <dsp:cNvSpPr/>
      </dsp:nvSpPr>
      <dsp:spPr>
        <a:xfrm>
          <a:off x="-6563957" y="-1003842"/>
          <a:ext cx="7812584" cy="7812584"/>
        </a:xfrm>
        <a:prstGeom prst="blockArc">
          <a:avLst>
            <a:gd name="adj1" fmla="val 18900000"/>
            <a:gd name="adj2" fmla="val 2700000"/>
            <a:gd name="adj3" fmla="val 27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0FF84F-7E22-492E-9FFC-A7D492FBF0D6}">
      <dsp:nvSpPr>
        <dsp:cNvPr id="0" name=""/>
        <dsp:cNvSpPr/>
      </dsp:nvSpPr>
      <dsp:spPr>
        <a:xfrm>
          <a:off x="653378" y="339050"/>
          <a:ext cx="11551830" cy="110748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8839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i="0" kern="1200" dirty="0" smtClean="0">
              <a:solidFill>
                <a:schemeClr val="tx1"/>
              </a:solidFill>
            </a:rPr>
            <a:t>Создание единого образовательного пространства, которое невозможно без интеграции учреждений основного, дополнительного и профессионального образования, сетевого взаимодействия, определения точек сотрудничества </a:t>
          </a:r>
          <a:endParaRPr lang="ru-RU" sz="2300" b="1" i="0" kern="1200" dirty="0">
            <a:solidFill>
              <a:schemeClr val="tx1"/>
            </a:solidFill>
          </a:endParaRPr>
        </a:p>
      </dsp:txBody>
      <dsp:txXfrm>
        <a:off x="653378" y="339050"/>
        <a:ext cx="11551830" cy="1107485"/>
      </dsp:txXfrm>
    </dsp:sp>
    <dsp:sp modelId="{26B0ED18-029E-4E1A-A91D-936DFA6E46EC}">
      <dsp:nvSpPr>
        <dsp:cNvPr id="0" name=""/>
        <dsp:cNvSpPr/>
      </dsp:nvSpPr>
      <dsp:spPr>
        <a:xfrm>
          <a:off x="468556" y="539451"/>
          <a:ext cx="369645" cy="7066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C030FE-A482-410E-A1F8-D89E12547ED0}">
      <dsp:nvSpPr>
        <dsp:cNvPr id="0" name=""/>
        <dsp:cNvSpPr/>
      </dsp:nvSpPr>
      <dsp:spPr>
        <a:xfrm>
          <a:off x="1152123" y="1978784"/>
          <a:ext cx="11039838" cy="528117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8839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i="0" kern="1200" dirty="0" smtClean="0">
              <a:solidFill>
                <a:schemeClr val="tx1"/>
              </a:solidFill>
            </a:rPr>
            <a:t>Непрерывность развития одаренного обучающегося</a:t>
          </a:r>
          <a:endParaRPr lang="ru-RU" sz="2300" b="1" i="0" kern="1200" dirty="0">
            <a:solidFill>
              <a:schemeClr val="tx1"/>
            </a:solidFill>
          </a:endParaRPr>
        </a:p>
      </dsp:txBody>
      <dsp:txXfrm>
        <a:off x="1152123" y="1978784"/>
        <a:ext cx="11039838" cy="528117"/>
      </dsp:txXfrm>
    </dsp:sp>
    <dsp:sp modelId="{D8FA8E19-D2A3-4D52-8F94-C397B6B92ACC}">
      <dsp:nvSpPr>
        <dsp:cNvPr id="0" name=""/>
        <dsp:cNvSpPr/>
      </dsp:nvSpPr>
      <dsp:spPr>
        <a:xfrm>
          <a:off x="838199" y="1774938"/>
          <a:ext cx="654342" cy="9152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20B41-1655-4775-85BE-592004C77DE6}">
      <dsp:nvSpPr>
        <dsp:cNvPr id="0" name=""/>
        <dsp:cNvSpPr/>
      </dsp:nvSpPr>
      <dsp:spPr>
        <a:xfrm>
          <a:off x="1165371" y="3125822"/>
          <a:ext cx="11039838" cy="89302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8839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i="0" kern="1200" dirty="0" smtClean="0">
              <a:solidFill>
                <a:schemeClr val="tx1"/>
              </a:solidFill>
            </a:rPr>
            <a:t>Исключение перегрузок одаренного обучающегося, обеспечение  развития при сохранении психического и физического здоровья</a:t>
          </a:r>
          <a:endParaRPr lang="ru-RU" sz="2300" b="1" i="0" kern="1200" dirty="0">
            <a:solidFill>
              <a:schemeClr val="tx1"/>
            </a:solidFill>
          </a:endParaRPr>
        </a:p>
      </dsp:txBody>
      <dsp:txXfrm>
        <a:off x="1165371" y="3125822"/>
        <a:ext cx="11039838" cy="893025"/>
      </dsp:txXfrm>
    </dsp:sp>
    <dsp:sp modelId="{90376CC9-248A-40C8-92DA-45FE306FF2D8}">
      <dsp:nvSpPr>
        <dsp:cNvPr id="0" name=""/>
        <dsp:cNvSpPr/>
      </dsp:nvSpPr>
      <dsp:spPr>
        <a:xfrm>
          <a:off x="973889" y="3202510"/>
          <a:ext cx="382962" cy="7396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9528B5-5879-49E5-AA61-A3CE9F1A60AD}">
      <dsp:nvSpPr>
        <dsp:cNvPr id="0" name=""/>
        <dsp:cNvSpPr/>
      </dsp:nvSpPr>
      <dsp:spPr>
        <a:xfrm>
          <a:off x="569974" y="4328531"/>
          <a:ext cx="11551830" cy="89302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8839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i="0" kern="1200" dirty="0" smtClean="0">
              <a:solidFill>
                <a:schemeClr val="tx1"/>
              </a:solidFill>
            </a:rPr>
            <a:t>Создание гибких, вариативных моделей тьюторского сопровождения на разных возрастных этапах, направленных на поддержку личностного роста обучающегося</a:t>
          </a:r>
          <a:endParaRPr lang="ru-RU" sz="2300" b="1" i="0" kern="1200" dirty="0">
            <a:solidFill>
              <a:schemeClr val="tx1"/>
            </a:solidFill>
          </a:endParaRPr>
        </a:p>
      </dsp:txBody>
      <dsp:txXfrm>
        <a:off x="569974" y="4328531"/>
        <a:ext cx="11551830" cy="893025"/>
      </dsp:txXfrm>
    </dsp:sp>
    <dsp:sp modelId="{F7A4B759-19CC-441A-B9AD-3128512B7AD5}">
      <dsp:nvSpPr>
        <dsp:cNvPr id="0" name=""/>
        <dsp:cNvSpPr/>
      </dsp:nvSpPr>
      <dsp:spPr>
        <a:xfrm>
          <a:off x="383456" y="4639503"/>
          <a:ext cx="539845" cy="54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24C5EF-4A2C-4BF9-AE2E-799FD5385820}">
      <dsp:nvSpPr>
        <dsp:cNvPr id="0" name=""/>
        <dsp:cNvSpPr/>
      </dsp:nvSpPr>
      <dsp:spPr>
        <a:xfrm>
          <a:off x="4424582" y="279081"/>
          <a:ext cx="4493282" cy="216374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3E13C6-931F-4C4B-B40C-2649D39013EC}">
      <dsp:nvSpPr>
        <dsp:cNvPr id="0" name=""/>
        <dsp:cNvSpPr/>
      </dsp:nvSpPr>
      <dsp:spPr>
        <a:xfrm>
          <a:off x="340275" y="827439"/>
          <a:ext cx="6584957" cy="955907"/>
        </a:xfrm>
        <a:prstGeom prst="rect">
          <a:avLst/>
        </a:prstGeom>
        <a:solidFill>
          <a:schemeClr val="bg1"/>
        </a:solidFill>
        <a:ln>
          <a:solidFill>
            <a:schemeClr val="tx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Организация процесса обучения </a:t>
          </a:r>
          <a:r>
            <a:rPr lang="ru-RU" sz="2400" b="1" kern="1200" dirty="0" smtClean="0"/>
            <a:t>мотивированных и одаренных </a:t>
          </a:r>
          <a:r>
            <a:rPr lang="ru-RU" sz="2400" b="1" kern="1200" dirty="0" smtClean="0"/>
            <a:t>детей </a:t>
          </a:r>
          <a:endParaRPr lang="ru-RU" sz="2400" b="1" kern="1200" dirty="0"/>
        </a:p>
      </dsp:txBody>
      <dsp:txXfrm>
        <a:off x="340275" y="827439"/>
        <a:ext cx="6584957" cy="955907"/>
      </dsp:txXfrm>
    </dsp:sp>
    <dsp:sp modelId="{8F044810-5652-48E6-B03A-1FD2B9DBCE22}">
      <dsp:nvSpPr>
        <dsp:cNvPr id="0" name=""/>
        <dsp:cNvSpPr/>
      </dsp:nvSpPr>
      <dsp:spPr>
        <a:xfrm>
          <a:off x="1887789" y="1876866"/>
          <a:ext cx="6499544" cy="247934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194614-AEA2-4FB6-AC92-1672A095E4CA}">
      <dsp:nvSpPr>
        <dsp:cNvPr id="0" name=""/>
        <dsp:cNvSpPr/>
      </dsp:nvSpPr>
      <dsp:spPr>
        <a:xfrm>
          <a:off x="3646559" y="2736036"/>
          <a:ext cx="7680204" cy="994099"/>
        </a:xfrm>
        <a:prstGeom prst="rect">
          <a:avLst/>
        </a:prstGeom>
        <a:solidFill>
          <a:schemeClr val="bg1"/>
        </a:solidFill>
        <a:ln>
          <a:solidFill>
            <a:schemeClr val="tx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Формирование </a:t>
          </a:r>
          <a:r>
            <a:rPr lang="ru-RU" sz="2400" b="1" kern="1200" dirty="0" smtClean="0"/>
            <a:t>исследовательских компетенций у </a:t>
          </a:r>
          <a:r>
            <a:rPr lang="ru-RU" sz="2400" b="1" kern="1200" dirty="0" smtClean="0"/>
            <a:t>всех участников образовательного процесса</a:t>
          </a:r>
          <a:endParaRPr lang="ru-RU" sz="2400" b="1" kern="1200" dirty="0"/>
        </a:p>
      </dsp:txBody>
      <dsp:txXfrm>
        <a:off x="3646559" y="2736036"/>
        <a:ext cx="7680204" cy="994099"/>
      </dsp:txXfrm>
    </dsp:sp>
    <dsp:sp modelId="{D6284226-DB82-4A41-BADF-EF1643145542}">
      <dsp:nvSpPr>
        <dsp:cNvPr id="0" name=""/>
        <dsp:cNvSpPr/>
      </dsp:nvSpPr>
      <dsp:spPr>
        <a:xfrm>
          <a:off x="4251925" y="3832270"/>
          <a:ext cx="4842921" cy="2011805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78777F-C13D-478C-9425-74699C0A8E1A}">
      <dsp:nvSpPr>
        <dsp:cNvPr id="0" name=""/>
        <dsp:cNvSpPr/>
      </dsp:nvSpPr>
      <dsp:spPr>
        <a:xfrm>
          <a:off x="4522845" y="4280741"/>
          <a:ext cx="3629242" cy="812108"/>
        </a:xfrm>
        <a:prstGeom prst="rect">
          <a:avLst/>
        </a:prstGeom>
        <a:solidFill>
          <a:schemeClr val="bg1"/>
        </a:solidFill>
        <a:ln>
          <a:solidFill>
            <a:schemeClr val="tx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Использование программ нового поколения</a:t>
          </a:r>
          <a:endParaRPr lang="ru-RU" sz="2000" b="1" kern="1200" dirty="0"/>
        </a:p>
      </dsp:txBody>
      <dsp:txXfrm>
        <a:off x="4522845" y="4280741"/>
        <a:ext cx="3629242" cy="8121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DC3A4A-D8A3-463D-964C-29DB3EFD380A}">
      <dsp:nvSpPr>
        <dsp:cNvPr id="0" name=""/>
        <dsp:cNvSpPr/>
      </dsp:nvSpPr>
      <dsp:spPr>
        <a:xfrm rot="5400000">
          <a:off x="-195895" y="199502"/>
          <a:ext cx="1305966" cy="91417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 dirty="0"/>
        </a:p>
      </dsp:txBody>
      <dsp:txXfrm rot="-5400000">
        <a:off x="0" y="460695"/>
        <a:ext cx="914176" cy="391790"/>
      </dsp:txXfrm>
    </dsp:sp>
    <dsp:sp modelId="{5BCDD8D8-7BD5-46E8-B12C-DA540C62ADFE}">
      <dsp:nvSpPr>
        <dsp:cNvPr id="0" name=""/>
        <dsp:cNvSpPr/>
      </dsp:nvSpPr>
      <dsp:spPr>
        <a:xfrm rot="5400000">
          <a:off x="5409255" y="-4491471"/>
          <a:ext cx="848878" cy="98390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b="1" kern="1200" dirty="0" smtClean="0"/>
            <a:t>Качество результатов образования</a:t>
          </a:r>
          <a:endParaRPr lang="ru-RU" sz="2300" kern="1200" dirty="0"/>
        </a:p>
      </dsp:txBody>
      <dsp:txXfrm rot="-5400000">
        <a:off x="914177" y="45046"/>
        <a:ext cx="9797597" cy="766000"/>
      </dsp:txXfrm>
    </dsp:sp>
    <dsp:sp modelId="{32C3D039-8B10-4DE0-8850-44E53E598BDC}">
      <dsp:nvSpPr>
        <dsp:cNvPr id="0" name=""/>
        <dsp:cNvSpPr/>
      </dsp:nvSpPr>
      <dsp:spPr>
        <a:xfrm rot="5400000">
          <a:off x="-195895" y="1359517"/>
          <a:ext cx="1305966" cy="91417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 dirty="0"/>
        </a:p>
      </dsp:txBody>
      <dsp:txXfrm rot="-5400000">
        <a:off x="0" y="1620710"/>
        <a:ext cx="914176" cy="391790"/>
      </dsp:txXfrm>
    </dsp:sp>
    <dsp:sp modelId="{BFBAF042-A7BD-460C-AF3E-E51447DD873A}">
      <dsp:nvSpPr>
        <dsp:cNvPr id="0" name=""/>
        <dsp:cNvSpPr/>
      </dsp:nvSpPr>
      <dsp:spPr>
        <a:xfrm rot="5400000">
          <a:off x="5409255" y="-3331456"/>
          <a:ext cx="848878" cy="98390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b="1" kern="1200" dirty="0" smtClean="0"/>
            <a:t>Эффективность образовательной деятельности </a:t>
          </a:r>
          <a:endParaRPr lang="ru-RU" sz="2300" b="1" kern="1200" dirty="0"/>
        </a:p>
      </dsp:txBody>
      <dsp:txXfrm rot="-5400000">
        <a:off x="914177" y="1205061"/>
        <a:ext cx="9797597" cy="766000"/>
      </dsp:txXfrm>
    </dsp:sp>
    <dsp:sp modelId="{6D20DD3B-863E-4079-9E16-0155AEAF0A08}">
      <dsp:nvSpPr>
        <dsp:cNvPr id="0" name=""/>
        <dsp:cNvSpPr/>
      </dsp:nvSpPr>
      <dsp:spPr>
        <a:xfrm rot="5400000">
          <a:off x="-195895" y="2519532"/>
          <a:ext cx="1305966" cy="91417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 dirty="0"/>
        </a:p>
      </dsp:txBody>
      <dsp:txXfrm rot="-5400000">
        <a:off x="0" y="2780725"/>
        <a:ext cx="914176" cy="391790"/>
      </dsp:txXfrm>
    </dsp:sp>
    <dsp:sp modelId="{A61A6D53-E5F2-4B8F-9F90-41864232C77E}">
      <dsp:nvSpPr>
        <dsp:cNvPr id="0" name=""/>
        <dsp:cNvSpPr/>
      </dsp:nvSpPr>
      <dsp:spPr>
        <a:xfrm rot="5400000">
          <a:off x="5409255" y="-2171441"/>
          <a:ext cx="848878" cy="98390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b="1" kern="1200" dirty="0" smtClean="0"/>
            <a:t>Созданные условия  </a:t>
          </a:r>
          <a:endParaRPr lang="ru-RU" sz="2300" b="1" kern="1200" dirty="0"/>
        </a:p>
      </dsp:txBody>
      <dsp:txXfrm rot="-5400000">
        <a:off x="914177" y="2365076"/>
        <a:ext cx="9797597" cy="766000"/>
      </dsp:txXfrm>
    </dsp:sp>
    <dsp:sp modelId="{D168C2F6-4EAB-4792-9645-EB9435541B7F}">
      <dsp:nvSpPr>
        <dsp:cNvPr id="0" name=""/>
        <dsp:cNvSpPr/>
      </dsp:nvSpPr>
      <dsp:spPr>
        <a:xfrm rot="5400000">
          <a:off x="-195895" y="3679547"/>
          <a:ext cx="1305966" cy="91417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 dirty="0"/>
        </a:p>
      </dsp:txBody>
      <dsp:txXfrm rot="-5400000">
        <a:off x="0" y="3940740"/>
        <a:ext cx="914176" cy="391790"/>
      </dsp:txXfrm>
    </dsp:sp>
    <dsp:sp modelId="{B1558283-007A-45BF-9E93-6134C2F98EB2}">
      <dsp:nvSpPr>
        <dsp:cNvPr id="0" name=""/>
        <dsp:cNvSpPr/>
      </dsp:nvSpPr>
      <dsp:spPr>
        <a:xfrm rot="5400000">
          <a:off x="5409255" y="-1011426"/>
          <a:ext cx="848878" cy="98390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b="1" kern="1200" dirty="0" smtClean="0"/>
            <a:t>Удовлетворенность ОО всеми участниками образовательных отношений</a:t>
          </a:r>
          <a:endParaRPr lang="ru-RU" sz="2300" b="1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300" kern="1200" dirty="0"/>
        </a:p>
      </dsp:txBody>
      <dsp:txXfrm rot="-5400000">
        <a:off x="914177" y="3525091"/>
        <a:ext cx="9797597" cy="766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2B2315-D077-43BF-BDB4-10F07956A65F}">
      <dsp:nvSpPr>
        <dsp:cNvPr id="0" name=""/>
        <dsp:cNvSpPr/>
      </dsp:nvSpPr>
      <dsp:spPr>
        <a:xfrm>
          <a:off x="2114015" y="453770"/>
          <a:ext cx="4474536" cy="4474536"/>
        </a:xfrm>
        <a:prstGeom prst="blockArc">
          <a:avLst>
            <a:gd name="adj1" fmla="val 10517193"/>
            <a:gd name="adj2" fmla="val 17903166"/>
            <a:gd name="adj3" fmla="val 4643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995789-449E-4580-88F1-CFE35E580BA7}">
      <dsp:nvSpPr>
        <dsp:cNvPr id="0" name=""/>
        <dsp:cNvSpPr/>
      </dsp:nvSpPr>
      <dsp:spPr>
        <a:xfrm>
          <a:off x="2204423" y="875314"/>
          <a:ext cx="4474536" cy="4474536"/>
        </a:xfrm>
        <a:prstGeom prst="blockArc">
          <a:avLst>
            <a:gd name="adj1" fmla="val 3726077"/>
            <a:gd name="adj2" fmla="val 11321876"/>
            <a:gd name="adj3" fmla="val 4643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C81257-7D95-4DC1-BF89-11825D6D7418}">
      <dsp:nvSpPr>
        <dsp:cNvPr id="0" name=""/>
        <dsp:cNvSpPr/>
      </dsp:nvSpPr>
      <dsp:spPr>
        <a:xfrm>
          <a:off x="3876478" y="860675"/>
          <a:ext cx="4474536" cy="4474536"/>
        </a:xfrm>
        <a:prstGeom prst="blockArc">
          <a:avLst>
            <a:gd name="adj1" fmla="val 21143345"/>
            <a:gd name="adj2" fmla="val 7057578"/>
            <a:gd name="adj3" fmla="val 4643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1650E2-AAB2-4F8F-AD6E-8BF7FA1D1750}">
      <dsp:nvSpPr>
        <dsp:cNvPr id="0" name=""/>
        <dsp:cNvSpPr/>
      </dsp:nvSpPr>
      <dsp:spPr>
        <a:xfrm>
          <a:off x="3766243" y="549771"/>
          <a:ext cx="4474536" cy="4474536"/>
        </a:xfrm>
        <a:prstGeom prst="blockArc">
          <a:avLst>
            <a:gd name="adj1" fmla="val 14623712"/>
            <a:gd name="adj2" fmla="val 281504"/>
            <a:gd name="adj3" fmla="val 4643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CB8929-3A6F-4833-A672-18649DC3DEAD}">
      <dsp:nvSpPr>
        <dsp:cNvPr id="0" name=""/>
        <dsp:cNvSpPr/>
      </dsp:nvSpPr>
      <dsp:spPr>
        <a:xfrm>
          <a:off x="3822324" y="1652574"/>
          <a:ext cx="2811834" cy="251039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ПРИНЯТИЕ НОВОГО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СПОСОБНОСТЬ ВЫЙТИ ЗА ПРЕДЕЛЫ ОБЫДЕННОГО</a:t>
          </a:r>
          <a:endParaRPr lang="ru-RU" sz="1800" b="1" kern="1200" dirty="0"/>
        </a:p>
      </dsp:txBody>
      <dsp:txXfrm>
        <a:off x="4234108" y="2020212"/>
        <a:ext cx="1988266" cy="1775115"/>
      </dsp:txXfrm>
    </dsp:sp>
    <dsp:sp modelId="{8BCE0D18-9DA3-4590-9F4A-30B1BB4E7E60}">
      <dsp:nvSpPr>
        <dsp:cNvPr id="0" name=""/>
        <dsp:cNvSpPr/>
      </dsp:nvSpPr>
      <dsp:spPr>
        <a:xfrm>
          <a:off x="3278825" y="-489"/>
          <a:ext cx="3967097" cy="145924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ПОСТАНОВКА ТВОРЧЕСКИХ УЧЕБНЫХ ЗАДАЧ</a:t>
          </a:r>
          <a:endParaRPr lang="ru-RU" sz="1800" b="1" kern="1200" dirty="0"/>
        </a:p>
      </dsp:txBody>
      <dsp:txXfrm>
        <a:off x="3859793" y="213213"/>
        <a:ext cx="2805161" cy="1031845"/>
      </dsp:txXfrm>
    </dsp:sp>
    <dsp:sp modelId="{A3780244-7FD7-4158-B630-4A04F84DFE3A}">
      <dsp:nvSpPr>
        <dsp:cNvPr id="0" name=""/>
        <dsp:cNvSpPr/>
      </dsp:nvSpPr>
      <dsp:spPr>
        <a:xfrm>
          <a:off x="7036348" y="2137857"/>
          <a:ext cx="2742621" cy="145924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СОЗДАНИЕ СИТУАЦИИ УСПЕХА</a:t>
          </a:r>
          <a:endParaRPr lang="ru-RU" sz="1600" b="1" kern="1200" dirty="0"/>
        </a:p>
      </dsp:txBody>
      <dsp:txXfrm>
        <a:off x="7437996" y="2351559"/>
        <a:ext cx="1939325" cy="1031845"/>
      </dsp:txXfrm>
    </dsp:sp>
    <dsp:sp modelId="{D4F322A4-03E6-4493-B007-FB66BF8B5E80}">
      <dsp:nvSpPr>
        <dsp:cNvPr id="0" name=""/>
        <dsp:cNvSpPr/>
      </dsp:nvSpPr>
      <dsp:spPr>
        <a:xfrm>
          <a:off x="3264386" y="4363473"/>
          <a:ext cx="3927709" cy="145924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ОРГАНИЗАЦИЯ САМОСТОЯТЕЛЬНОЙ РАБОТЫ</a:t>
          </a:r>
          <a:endParaRPr lang="ru-RU" sz="1600" b="1" kern="1200" dirty="0"/>
        </a:p>
      </dsp:txBody>
      <dsp:txXfrm>
        <a:off x="3839586" y="4577175"/>
        <a:ext cx="2777309" cy="1031845"/>
      </dsp:txXfrm>
    </dsp:sp>
    <dsp:sp modelId="{19E36CC8-2792-40CC-AA57-F2DBD32243F6}">
      <dsp:nvSpPr>
        <dsp:cNvPr id="0" name=""/>
        <dsp:cNvSpPr/>
      </dsp:nvSpPr>
      <dsp:spPr>
        <a:xfrm>
          <a:off x="797226" y="2101656"/>
          <a:ext cx="2496565" cy="145924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ПРИОБЩЕНИЕ К ТВОРЧЕСКОЙ ДЕЯТЕЛЬНОСТИ</a:t>
          </a:r>
          <a:endParaRPr lang="ru-RU" sz="1600" b="1" kern="1200" dirty="0"/>
        </a:p>
      </dsp:txBody>
      <dsp:txXfrm>
        <a:off x="1162839" y="2315358"/>
        <a:ext cx="1765339" cy="10318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1407FD-7A90-4553-AC48-BD8AE3169264}">
      <dsp:nvSpPr>
        <dsp:cNvPr id="0" name=""/>
        <dsp:cNvSpPr/>
      </dsp:nvSpPr>
      <dsp:spPr>
        <a:xfrm>
          <a:off x="1926844" y="0"/>
          <a:ext cx="5327003" cy="5327003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E0F423-C8C8-4ECD-9F47-8439B4CF2029}">
      <dsp:nvSpPr>
        <dsp:cNvPr id="0" name=""/>
        <dsp:cNvSpPr/>
      </dsp:nvSpPr>
      <dsp:spPr>
        <a:xfrm>
          <a:off x="4590345" y="534772"/>
          <a:ext cx="3462551" cy="69086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Контрольно-диагностическую</a:t>
          </a:r>
          <a:endParaRPr lang="ru-RU" sz="2000" b="1" kern="1200" dirty="0"/>
        </a:p>
      </dsp:txBody>
      <dsp:txXfrm>
        <a:off x="4624070" y="568497"/>
        <a:ext cx="3395101" cy="623412"/>
      </dsp:txXfrm>
    </dsp:sp>
    <dsp:sp modelId="{9EB833B0-5250-41FE-B9CC-6D963AE5A58D}">
      <dsp:nvSpPr>
        <dsp:cNvPr id="0" name=""/>
        <dsp:cNvSpPr/>
      </dsp:nvSpPr>
      <dsp:spPr>
        <a:xfrm>
          <a:off x="4590345" y="1281363"/>
          <a:ext cx="3462551" cy="44582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Проектную</a:t>
          </a:r>
          <a:endParaRPr lang="ru-RU" sz="2000" b="1" kern="1200" dirty="0"/>
        </a:p>
      </dsp:txBody>
      <dsp:txXfrm>
        <a:off x="4612108" y="1303126"/>
        <a:ext cx="3419025" cy="402298"/>
      </dsp:txXfrm>
    </dsp:sp>
    <dsp:sp modelId="{BAA85E1A-1FFE-446B-BEBE-F38960AB07CA}">
      <dsp:nvSpPr>
        <dsp:cNvPr id="0" name=""/>
        <dsp:cNvSpPr/>
      </dsp:nvSpPr>
      <dsp:spPr>
        <a:xfrm>
          <a:off x="4590345" y="1773011"/>
          <a:ext cx="3462551" cy="44582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Мотивационную</a:t>
          </a:r>
          <a:endParaRPr lang="ru-RU" sz="2000" b="1" kern="1200" dirty="0"/>
        </a:p>
      </dsp:txBody>
      <dsp:txXfrm>
        <a:off x="4612108" y="1794774"/>
        <a:ext cx="3419025" cy="402298"/>
      </dsp:txXfrm>
    </dsp:sp>
    <dsp:sp modelId="{82AA627B-5249-41F7-B0A0-3C4658A3D3BB}">
      <dsp:nvSpPr>
        <dsp:cNvPr id="0" name=""/>
        <dsp:cNvSpPr/>
      </dsp:nvSpPr>
      <dsp:spPr>
        <a:xfrm>
          <a:off x="4590345" y="2284468"/>
          <a:ext cx="3462551" cy="44582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Информационно-содержательную</a:t>
          </a:r>
          <a:endParaRPr lang="ru-RU" sz="1700" b="1" kern="1200" dirty="0"/>
        </a:p>
      </dsp:txBody>
      <dsp:txXfrm>
        <a:off x="4612108" y="2306231"/>
        <a:ext cx="3419025" cy="402298"/>
      </dsp:txXfrm>
    </dsp:sp>
    <dsp:sp modelId="{516FDE65-3CF5-4B80-8F3B-EA7AB8CAFFED}">
      <dsp:nvSpPr>
        <dsp:cNvPr id="0" name=""/>
        <dsp:cNvSpPr/>
      </dsp:nvSpPr>
      <dsp:spPr>
        <a:xfrm>
          <a:off x="4619327" y="2766211"/>
          <a:ext cx="3462551" cy="44582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Организационно-</a:t>
          </a:r>
          <a:r>
            <a:rPr lang="ru-RU" sz="1700" b="1" kern="1200" dirty="0" err="1" smtClean="0"/>
            <a:t>деятельностную</a:t>
          </a:r>
          <a:endParaRPr lang="ru-RU" sz="1700" b="1" kern="1200" dirty="0"/>
        </a:p>
      </dsp:txBody>
      <dsp:txXfrm>
        <a:off x="4641090" y="2787974"/>
        <a:ext cx="3419025" cy="402298"/>
      </dsp:txXfrm>
    </dsp:sp>
    <dsp:sp modelId="{294B954B-44CA-477D-9D60-D50613D60933}">
      <dsp:nvSpPr>
        <dsp:cNvPr id="0" name=""/>
        <dsp:cNvSpPr/>
      </dsp:nvSpPr>
      <dsp:spPr>
        <a:xfrm>
          <a:off x="4590345" y="3287573"/>
          <a:ext cx="3462551" cy="44582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Технологическую</a:t>
          </a:r>
          <a:endParaRPr lang="ru-RU" sz="2000" b="1" kern="1200" dirty="0"/>
        </a:p>
      </dsp:txBody>
      <dsp:txXfrm>
        <a:off x="4612108" y="3309336"/>
        <a:ext cx="3419025" cy="402298"/>
      </dsp:txXfrm>
    </dsp:sp>
    <dsp:sp modelId="{46D4F178-CF99-45E8-B3E0-E09EF4196F02}">
      <dsp:nvSpPr>
        <dsp:cNvPr id="0" name=""/>
        <dsp:cNvSpPr/>
      </dsp:nvSpPr>
      <dsp:spPr>
        <a:xfrm>
          <a:off x="4590345" y="3789125"/>
          <a:ext cx="3462551" cy="44582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Консультационную</a:t>
          </a:r>
          <a:endParaRPr lang="ru-RU" sz="2000" b="1" kern="1200" dirty="0"/>
        </a:p>
      </dsp:txBody>
      <dsp:txXfrm>
        <a:off x="4612108" y="3810888"/>
        <a:ext cx="3419025" cy="402298"/>
      </dsp:txXfrm>
    </dsp:sp>
    <dsp:sp modelId="{3B7D16B5-EC65-485A-BB50-EED43F684CFB}">
      <dsp:nvSpPr>
        <dsp:cNvPr id="0" name=""/>
        <dsp:cNvSpPr/>
      </dsp:nvSpPr>
      <dsp:spPr>
        <a:xfrm>
          <a:off x="4561675" y="4310342"/>
          <a:ext cx="3462551" cy="44582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Рефлексивную</a:t>
          </a:r>
          <a:endParaRPr lang="ru-RU" sz="2000" b="1" kern="1200" dirty="0"/>
        </a:p>
      </dsp:txBody>
      <dsp:txXfrm>
        <a:off x="4583438" y="4332105"/>
        <a:ext cx="3419025" cy="40229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CC4412-EA36-4ED3-B0D5-FEFD438E82E9}">
      <dsp:nvSpPr>
        <dsp:cNvPr id="0" name=""/>
        <dsp:cNvSpPr/>
      </dsp:nvSpPr>
      <dsp:spPr>
        <a:xfrm>
          <a:off x="1885524" y="186806"/>
          <a:ext cx="4663649" cy="1619624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DC8639-253D-4647-829B-62E4BAB013C8}">
      <dsp:nvSpPr>
        <dsp:cNvPr id="0" name=""/>
        <dsp:cNvSpPr/>
      </dsp:nvSpPr>
      <dsp:spPr>
        <a:xfrm>
          <a:off x="3674366" y="4200900"/>
          <a:ext cx="903808" cy="578437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F6B1EA-0AD5-41D4-AF46-38E4D2AD0914}">
      <dsp:nvSpPr>
        <dsp:cNvPr id="0" name=""/>
        <dsp:cNvSpPr/>
      </dsp:nvSpPr>
      <dsp:spPr>
        <a:xfrm>
          <a:off x="1957130" y="4663649"/>
          <a:ext cx="4338279" cy="1084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Портфолио</a:t>
          </a:r>
          <a:endParaRPr lang="ru-RU" sz="3800" kern="1200" dirty="0"/>
        </a:p>
      </dsp:txBody>
      <dsp:txXfrm>
        <a:off x="1957130" y="4663649"/>
        <a:ext cx="4338279" cy="1084569"/>
      </dsp:txXfrm>
    </dsp:sp>
    <dsp:sp modelId="{3C449897-F45B-4451-ABF7-92099C2A97B3}">
      <dsp:nvSpPr>
        <dsp:cNvPr id="0" name=""/>
        <dsp:cNvSpPr/>
      </dsp:nvSpPr>
      <dsp:spPr>
        <a:xfrm>
          <a:off x="3482759" y="1979701"/>
          <a:ext cx="1626854" cy="16268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Тренинг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3721006" y="2217948"/>
        <a:ext cx="1150360" cy="1150360"/>
      </dsp:txXfrm>
    </dsp:sp>
    <dsp:sp modelId="{0760E09A-3320-4CF9-9DC0-EB5F1C62A152}">
      <dsp:nvSpPr>
        <dsp:cNvPr id="0" name=""/>
        <dsp:cNvSpPr/>
      </dsp:nvSpPr>
      <dsp:spPr>
        <a:xfrm>
          <a:off x="1954857" y="444565"/>
          <a:ext cx="1626854" cy="16268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Деловая </a:t>
          </a:r>
          <a:r>
            <a:rPr lang="ru-RU" sz="2000" b="1" kern="1200" dirty="0" smtClean="0">
              <a:solidFill>
                <a:schemeClr val="tx1"/>
              </a:solidFill>
            </a:rPr>
            <a:t>игра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2193104" y="682812"/>
        <a:ext cx="1150360" cy="1150360"/>
      </dsp:txXfrm>
    </dsp:sp>
    <dsp:sp modelId="{8F7D4498-C82C-4943-BA8B-638036100E90}">
      <dsp:nvSpPr>
        <dsp:cNvPr id="0" name=""/>
        <dsp:cNvSpPr/>
      </dsp:nvSpPr>
      <dsp:spPr>
        <a:xfrm>
          <a:off x="3614528" y="382300"/>
          <a:ext cx="2540463" cy="17906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Технология тьюторского сопровождения исследовательской или проектной деятельности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3986570" y="644532"/>
        <a:ext cx="1796379" cy="1266166"/>
      </dsp:txXfrm>
    </dsp:sp>
    <dsp:sp modelId="{D0441067-4BBF-4E21-A5B9-A80AFD37B415}">
      <dsp:nvSpPr>
        <dsp:cNvPr id="0" name=""/>
        <dsp:cNvSpPr/>
      </dsp:nvSpPr>
      <dsp:spPr>
        <a:xfrm>
          <a:off x="1595607" y="6675"/>
          <a:ext cx="5061325" cy="404906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E4D23D-F5D8-46D8-BFF5-EED359ED1ACC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9C378-CDC1-4B95-B1DD-FC88C5F5E5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597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Актуальность темы обусловлена</a:t>
            </a:r>
            <a:r>
              <a:rPr lang="ru-RU" baseline="0" dirty="0" smtClean="0"/>
              <a:t> существованием противоречий между необходимостью организации процесса обучения проектной деятельности в средней школе и потребностью формирования исследовательских компетенций у школьников с учетом перехода на ФГОС СОО.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C4897-52A8-4D72-B483-7CD269FB0FF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286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F9C4F0F-4821-4876-9BA9-06D0F3956356}" type="slidenum">
              <a:rPr lang="ru-RU" altLang="ru-RU" smtClean="0">
                <a:latin typeface="Calibri" panose="020F0502020204030204" pitchFamily="34" charset="0"/>
              </a:rPr>
              <a:pPr/>
              <a:t>13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758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932C0FD-FB09-46A1-B10B-DDCF52F08F84}" type="slidenum">
              <a:rPr lang="ru-RU" altLang="ru-RU" smtClean="0">
                <a:latin typeface="Calibri" panose="020F0502020204030204" pitchFamily="34" charset="0"/>
              </a:rPr>
              <a:pPr/>
              <a:t>14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83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b="1" dirty="0" smtClean="0">
                <a:solidFill>
                  <a:schemeClr val="bg1"/>
                </a:solidFill>
              </a:rPr>
              <a:t>Программа «Мастерская проекта» рассчитана на 34 часа учебной нагрузки и реализуется в МБОУ «СШ № 29» с сентября 2018 года через урочную деятельность, а также на проектных сменах, которые проводит Ассоциация Смоленский Олимп.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Реализация данной программы даст возможность развить обучающимся свои личностные, регулятивные, коммуникативные и познавательные УУД, а также ИКТ-компетентность, что позволит формировать способность и готовность к освоению новых знаний, их самостоятельному пополнению, переносу и интеграции; способности к самоорганизации, саморегуляции и рефлексии. </a:t>
            </a:r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CD107A0-AEC2-4447-B9D2-B648D3CC5DFF}" type="slidenum">
              <a:rPr lang="ru-RU" altLang="ru-RU" smtClean="0">
                <a:latin typeface="Calibri" panose="020F0502020204030204" pitchFamily="34" charset="0"/>
              </a:rPr>
              <a:pPr/>
              <a:t>15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594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b="1" smtClean="0">
                <a:solidFill>
                  <a:schemeClr val="bg1"/>
                </a:solidFill>
              </a:rPr>
              <a:t>Программа «Мастерская проекта» рассчитана на 34 часа учебной нагрузки и реализуется в МБОУ «СШ № 29» с сентября 2018 года через урочную деятельность, а также на проектных сменах, которые проводит Ассоциация Смоленский Олимп.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mtClean="0"/>
              <a:t>Реализация данной программы даст возможность развить обучающимся свои личностные, регулятивные, коммуникативные и познавательные УУД, а также ИКТ-компетентность, что позволит формировать способность и готовность к освоению новых знаний, их самостоятельному пополнению, переносу и интеграции; способности к самоорганизации, саморегуляции и рефлексии. </a:t>
            </a:r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EE59695-4642-4D17-8AD7-5597B71211B8}" type="slidenum">
              <a:rPr lang="ru-RU" altLang="ru-RU" smtClean="0">
                <a:latin typeface="Calibri" panose="020F0502020204030204" pitchFamily="34" charset="0"/>
              </a:rPr>
              <a:pPr/>
              <a:t>16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282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94A3-EF7B-434A-9ACB-D5B848147116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40DB5-0E8D-4F0A-BFDA-92F8ACFE7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119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94A3-EF7B-434A-9ACB-D5B848147116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40DB5-0E8D-4F0A-BFDA-92F8ACFE7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567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94A3-EF7B-434A-9ACB-D5B848147116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40DB5-0E8D-4F0A-BFDA-92F8ACFE7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852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94A3-EF7B-434A-9ACB-D5B848147116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40DB5-0E8D-4F0A-BFDA-92F8ACFE7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854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94A3-EF7B-434A-9ACB-D5B848147116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40DB5-0E8D-4F0A-BFDA-92F8ACFE7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548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94A3-EF7B-434A-9ACB-D5B848147116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40DB5-0E8D-4F0A-BFDA-92F8ACFE7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373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94A3-EF7B-434A-9ACB-D5B848147116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40DB5-0E8D-4F0A-BFDA-92F8ACFE7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893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94A3-EF7B-434A-9ACB-D5B848147116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40DB5-0E8D-4F0A-BFDA-92F8ACFE7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112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94A3-EF7B-434A-9ACB-D5B848147116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40DB5-0E8D-4F0A-BFDA-92F8ACFE7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461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94A3-EF7B-434A-9ACB-D5B848147116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40DB5-0E8D-4F0A-BFDA-92F8ACFE7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822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94A3-EF7B-434A-9ACB-D5B848147116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40DB5-0E8D-4F0A-BFDA-92F8ACFE7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053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2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894A3-EF7B-434A-9ACB-D5B848147116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40DB5-0E8D-4F0A-BFDA-92F8ACFE7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64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4.xml"/><Relationship Id="rId7" Type="http://schemas.openxmlformats.org/officeDocument/2006/relationships/image" Target="../media/image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5.xml"/><Relationship Id="rId7" Type="http://schemas.openxmlformats.org/officeDocument/2006/relationships/image" Target="../media/image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D0FE9C-6C53-4E84-98AC-E6DD28C57F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2236304"/>
            <a:ext cx="8915399" cy="2541077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000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000" b="1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000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4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15671E95-6327-411D-8D89-417E4C69FEAA}"/>
              </a:ext>
            </a:extLst>
          </p:cNvPr>
          <p:cNvSpPr txBox="1">
            <a:spLocks/>
          </p:cNvSpPr>
          <p:nvPr/>
        </p:nvSpPr>
        <p:spPr bwMode="auto">
          <a:xfrm>
            <a:off x="2167904" y="219351"/>
            <a:ext cx="9142826" cy="12317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defRPr/>
            </a:pPr>
            <a:r>
              <a:rPr lang="ru-RU" altLang="ru-RU" sz="1800" b="1" kern="0" dirty="0">
                <a:solidFill>
                  <a:srgbClr val="002060"/>
                </a:solidFill>
              </a:rPr>
              <a:t>МБОУ «СШ № 29» </a:t>
            </a:r>
          </a:p>
          <a:p>
            <a:pPr algn="ctr" eaLnBrk="1" hangingPunct="1">
              <a:defRPr/>
            </a:pPr>
            <a:r>
              <a:rPr lang="ru-RU" altLang="ru-RU" sz="1800" b="1" kern="0" dirty="0">
                <a:solidFill>
                  <a:srgbClr val="002060"/>
                </a:solidFill>
              </a:rPr>
              <a:t> с </a:t>
            </a:r>
            <a:r>
              <a:rPr lang="ru-RU" altLang="ru-RU" sz="1600" b="1" kern="0" dirty="0">
                <a:solidFill>
                  <a:srgbClr val="002060"/>
                </a:solidFill>
              </a:rPr>
              <a:t>углубленным изучением отдельных предметов</a:t>
            </a:r>
            <a:endParaRPr lang="ru-RU" altLang="ru-RU" sz="1800" b="1" kern="0" dirty="0">
              <a:solidFill>
                <a:srgbClr val="002060"/>
              </a:solidFill>
            </a:endParaRPr>
          </a:p>
        </p:txBody>
      </p:sp>
      <p:sp>
        <p:nvSpPr>
          <p:cNvPr id="5" name="Подзаголовок 3">
            <a:extLst>
              <a:ext uri="{FF2B5EF4-FFF2-40B4-BE49-F238E27FC236}">
                <a16:creationId xmlns:a16="http://schemas.microsoft.com/office/drawing/2014/main" id="{F870EC02-3488-4865-AA25-141C7648FF5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812209" y="5042964"/>
            <a:ext cx="5113644" cy="784830"/>
          </a:xfrm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</a:pPr>
            <a:r>
              <a:rPr lang="ru-RU" altLang="ru-RU" sz="1800" b="1" dirty="0">
                <a:latin typeface="Calibri" panose="020F0502020204030204" pitchFamily="34" charset="0"/>
              </a:rPr>
              <a:t>Автор</a:t>
            </a:r>
            <a:r>
              <a:rPr lang="ru-RU" altLang="ru-RU" sz="1600" b="1" dirty="0">
                <a:latin typeface="Calibri" panose="020F0502020204030204" pitchFamily="34" charset="0"/>
              </a:rPr>
              <a:t>: Смирнова Татьяна Геннадьевна,  учитель высшей категории, Победитель ПНПО </a:t>
            </a:r>
            <a:r>
              <a:rPr lang="ru-RU" altLang="ru-RU" sz="1600" b="1" dirty="0" smtClean="0">
                <a:latin typeface="Calibri" panose="020F0502020204030204" pitchFamily="34" charset="0"/>
              </a:rPr>
              <a:t>- 2019, </a:t>
            </a:r>
            <a:r>
              <a:rPr lang="ru-RU" altLang="ru-RU" sz="1600" b="1" dirty="0">
                <a:latin typeface="Calibri" panose="020F0502020204030204" pitchFamily="34" charset="0"/>
              </a:rPr>
              <a:t>Почетный работник общего образования РФ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65D5DF-53FC-4BCD-AB6F-3AEA6D5D0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3787" y="6021956"/>
            <a:ext cx="2143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Calibri" panose="020F0502020204030204" pitchFamily="34" charset="0"/>
              </a:rPr>
              <a:t>СМОЛЕНСК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latin typeface="Calibri" panose="020F0502020204030204" pitchFamily="34" charset="0"/>
              </a:rPr>
              <a:t>2020 г</a:t>
            </a:r>
            <a:endParaRPr lang="ru-RU" altLang="ru-RU" sz="1600" dirty="0">
              <a:latin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3864" y="887980"/>
            <a:ext cx="11828136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ТЬЮТОРСКОЕ СОПРОВОЖДЕНИЕ </a:t>
            </a:r>
          </a:p>
          <a:p>
            <a:pPr algn="ctr"/>
            <a:r>
              <a:rPr lang="ru-RU" sz="66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ОДАРЕННЫХ ДЕТЕЙ </a:t>
            </a:r>
          </a:p>
          <a:p>
            <a:pPr algn="ctr"/>
            <a:r>
              <a:rPr lang="ru-RU" sz="66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 ОБЩЕОБРАЗОВАТЕЛЬНОЙ ОРГАНИЗАЦИИ</a:t>
            </a:r>
            <a:endParaRPr lang="ru-RU" sz="6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6595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16" t="21201" r="34286" b="13934"/>
          <a:stretch/>
        </p:blipFill>
        <p:spPr>
          <a:xfrm>
            <a:off x="303943" y="226031"/>
            <a:ext cx="11455811" cy="6541484"/>
          </a:xfrm>
          <a:prstGeom prst="rect">
            <a:avLst/>
          </a:prstGeom>
        </p:spPr>
      </p:pic>
      <p:sp>
        <p:nvSpPr>
          <p:cNvPr id="11" name="Стрелка вниз 10"/>
          <p:cNvSpPr/>
          <p:nvPr/>
        </p:nvSpPr>
        <p:spPr>
          <a:xfrm>
            <a:off x="1561672" y="1037690"/>
            <a:ext cx="339047" cy="277402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10501900" y="1065088"/>
            <a:ext cx="339047" cy="277402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7476162" y="1065088"/>
            <a:ext cx="339047" cy="277402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4453848" y="1065088"/>
            <a:ext cx="339047" cy="277402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3" descr="Минпросвещения Росс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072" y="5023000"/>
            <a:ext cx="2881225" cy="166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402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366" y="117987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+mn-lt"/>
              </a:rPr>
              <a:t>ПОКАЗАТЕЛИ ЭФФЕКТИВНОСТИ ТЬЮТОРСКОГО СОПРОВОЖДЕНИЯ</a:t>
            </a:r>
            <a:endParaRPr lang="ru-RU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651" y="1443550"/>
            <a:ext cx="11936361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	</a:t>
            </a:r>
            <a:r>
              <a:rPr lang="ru-RU" sz="2400" b="1" dirty="0" smtClean="0">
                <a:solidFill>
                  <a:srgbClr val="002060"/>
                </a:solidFill>
              </a:rPr>
              <a:t>1. </a:t>
            </a:r>
            <a:r>
              <a:rPr lang="ru-RU" sz="2800" b="1" dirty="0" smtClean="0">
                <a:solidFill>
                  <a:srgbClr val="C00000"/>
                </a:solidFill>
              </a:rPr>
              <a:t>Мониторинг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представляет собой систему сбора и обработки информации о </a:t>
            </a:r>
            <a:r>
              <a:rPr lang="ru-RU" sz="2400" b="1" dirty="0" err="1" smtClean="0">
                <a:solidFill>
                  <a:srgbClr val="002060"/>
                </a:solidFill>
              </a:rPr>
              <a:t>тьюторском</a:t>
            </a:r>
            <a:r>
              <a:rPr lang="ru-RU" sz="2400" b="1" dirty="0" smtClean="0">
                <a:solidFill>
                  <a:srgbClr val="002060"/>
                </a:solidFill>
              </a:rPr>
              <a:t> сопровождении в </a:t>
            </a:r>
            <a:r>
              <a:rPr lang="ru-RU" sz="2400" b="1" dirty="0">
                <a:solidFill>
                  <a:srgbClr val="002060"/>
                </a:solidFill>
              </a:rPr>
              <a:t>целом </a:t>
            </a:r>
            <a:r>
              <a:rPr lang="ru-RU" sz="2400" b="1" dirty="0" smtClean="0">
                <a:solidFill>
                  <a:srgbClr val="002060"/>
                </a:solidFill>
              </a:rPr>
              <a:t>в ОО или его </a:t>
            </a:r>
            <a:r>
              <a:rPr lang="ru-RU" sz="2400" b="1" dirty="0">
                <a:solidFill>
                  <a:srgbClr val="002060"/>
                </a:solidFill>
              </a:rPr>
              <a:t>отдельных элементов, который проводится на разных уровнях: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</a:rPr>
              <a:t>оценка и самооценка деятельности педагогов-наставников (</a:t>
            </a:r>
            <a:r>
              <a:rPr lang="ru-RU" sz="2400" b="1" dirty="0" smtClean="0">
                <a:solidFill>
                  <a:srgbClr val="002060"/>
                </a:solidFill>
              </a:rPr>
              <a:t>тьютора, </a:t>
            </a:r>
            <a:r>
              <a:rPr lang="ru-RU" sz="2400" b="1" dirty="0">
                <a:solidFill>
                  <a:srgbClr val="002060"/>
                </a:solidFill>
              </a:rPr>
              <a:t>куратора);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</a:rPr>
              <a:t>оценка совместной деятельности в команде «ученик – наставники – родитель» путем оценивания качества результата (продукта</a:t>
            </a:r>
            <a:r>
              <a:rPr lang="ru-RU" sz="2400" b="1" dirty="0" smtClean="0">
                <a:solidFill>
                  <a:srgbClr val="002060"/>
                </a:solidFill>
              </a:rPr>
              <a:t>) </a:t>
            </a:r>
            <a:r>
              <a:rPr lang="ru-RU" sz="2400" b="1" dirty="0">
                <a:solidFill>
                  <a:srgbClr val="002060"/>
                </a:solidFill>
              </a:rPr>
              <a:t>деятельности</a:t>
            </a:r>
            <a:r>
              <a:rPr lang="ru-RU" sz="2400" b="1" dirty="0" smtClean="0">
                <a:solidFill>
                  <a:srgbClr val="002060"/>
                </a:solidFill>
              </a:rPr>
              <a:t>;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</a:rPr>
              <a:t>оценка результатов предметных олимпиад и конкурсов;</a:t>
            </a:r>
            <a:endParaRPr lang="ru-RU" sz="2400" b="1" dirty="0">
              <a:solidFill>
                <a:srgbClr val="002060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2060"/>
                </a:solidFill>
              </a:rPr>
              <a:t>оценка результатов освоения </a:t>
            </a:r>
            <a:r>
              <a:rPr lang="ru-RU" sz="2400" b="1" dirty="0" smtClean="0">
                <a:solidFill>
                  <a:srgbClr val="002060"/>
                </a:solidFill>
              </a:rPr>
              <a:t>программ мотивированными и одаренными </a:t>
            </a:r>
            <a:r>
              <a:rPr lang="ru-RU" sz="2400" b="1" dirty="0">
                <a:solidFill>
                  <a:srgbClr val="002060"/>
                </a:solidFill>
              </a:rPr>
              <a:t>обучающимися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</a:p>
          <a:p>
            <a:pPr lvl="1"/>
            <a:endParaRPr lang="ru-RU" sz="2000" b="1" dirty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	2. </a:t>
            </a:r>
            <a:r>
              <a:rPr lang="ru-RU" sz="2400" b="1" dirty="0" smtClean="0">
                <a:solidFill>
                  <a:srgbClr val="C00000"/>
                </a:solidFill>
              </a:rPr>
              <a:t>Контроль </a:t>
            </a:r>
            <a:r>
              <a:rPr lang="ru-RU" sz="2400" b="1" dirty="0">
                <a:solidFill>
                  <a:srgbClr val="002060"/>
                </a:solidFill>
              </a:rPr>
              <a:t>входной и итоговый </a:t>
            </a:r>
            <a:r>
              <a:rPr lang="ru-RU" sz="2400" b="1" dirty="0" smtClean="0">
                <a:solidFill>
                  <a:srgbClr val="002060"/>
                </a:solidFill>
              </a:rPr>
              <a:t>проходит </a:t>
            </a:r>
            <a:r>
              <a:rPr lang="ru-RU" sz="2400" b="1" dirty="0">
                <a:solidFill>
                  <a:srgbClr val="002060"/>
                </a:solidFill>
              </a:rPr>
              <a:t>в форме тестирования. Текущий контроль включает представление портфолио </a:t>
            </a:r>
            <a:r>
              <a:rPr lang="ru-RU" sz="2400" b="1" dirty="0" smtClean="0">
                <a:solidFill>
                  <a:srgbClr val="002060"/>
                </a:solidFill>
              </a:rPr>
              <a:t>и (или) </a:t>
            </a:r>
            <a:r>
              <a:rPr lang="ru-RU" sz="2400" b="1" dirty="0">
                <a:solidFill>
                  <a:srgbClr val="002060"/>
                </a:solidFill>
              </a:rPr>
              <a:t>паспорта проекта в электронном виде, а </a:t>
            </a:r>
            <a:r>
              <a:rPr lang="ru-RU" sz="2400" b="1" dirty="0" smtClean="0">
                <a:solidFill>
                  <a:srgbClr val="002060"/>
                </a:solidFill>
              </a:rPr>
              <a:t>также это может быть публичная защита </a:t>
            </a:r>
            <a:r>
              <a:rPr lang="ru-RU" sz="2400" b="1" dirty="0">
                <a:solidFill>
                  <a:srgbClr val="002060"/>
                </a:solidFill>
              </a:rPr>
              <a:t>индивидуального проекта в рамках школьной научно-практической конференции.</a:t>
            </a:r>
          </a:p>
          <a:p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23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Box 6"/>
          <p:cNvSpPr txBox="1">
            <a:spLocks noChangeArrowheads="1"/>
          </p:cNvSpPr>
          <p:nvPr/>
        </p:nvSpPr>
        <p:spPr bwMode="auto">
          <a:xfrm>
            <a:off x="1801019" y="756755"/>
            <a:ext cx="7959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/>
              <a:t>Публичная защита индивидуальных проектов </a:t>
            </a:r>
          </a:p>
          <a:p>
            <a:pPr algn="ctr" eaLnBrk="1" hangingPunct="1"/>
            <a:r>
              <a:rPr lang="ru-RU" altLang="ru-RU" b="1" dirty="0"/>
              <a:t>обучающихся </a:t>
            </a:r>
            <a:r>
              <a:rPr lang="ru-RU" altLang="ru-RU" b="1" dirty="0" smtClean="0"/>
              <a:t>на научно-практических конференциях</a:t>
            </a:r>
            <a:endParaRPr lang="ru-RU" altLang="ru-RU" b="1" dirty="0"/>
          </a:p>
        </p:txBody>
      </p:sp>
      <p:pic>
        <p:nvPicPr>
          <p:cNvPr id="33798" name="Picture 6" descr="https://sun9-5.userapi.com/c850216/v850216552/1761e7/JCe8HBAZ1Q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186" y="1738314"/>
            <a:ext cx="4317877" cy="3238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TextBox 4"/>
          <p:cNvSpPr txBox="1">
            <a:spLocks noChangeArrowheads="1"/>
          </p:cNvSpPr>
          <p:nvPr/>
        </p:nvSpPr>
        <p:spPr bwMode="auto">
          <a:xfrm>
            <a:off x="3663186" y="4951942"/>
            <a:ext cx="329805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 err="1"/>
              <a:t>Алифанова</a:t>
            </a:r>
            <a:r>
              <a:rPr lang="ru-RU" altLang="ru-RU" dirty="0"/>
              <a:t> П., 10 А </a:t>
            </a:r>
            <a:r>
              <a:rPr lang="ru-RU" altLang="ru-RU" dirty="0" err="1"/>
              <a:t>кл</a:t>
            </a:r>
            <a:r>
              <a:rPr lang="ru-RU" altLang="ru-RU" dirty="0"/>
              <a:t>., куратор Смирнова Т.Г., «Животные Красной книги Смоленской области»</a:t>
            </a:r>
          </a:p>
        </p:txBody>
      </p:sp>
      <p:sp>
        <p:nvSpPr>
          <p:cNvPr id="33800" name="TextBox 5"/>
          <p:cNvSpPr txBox="1">
            <a:spLocks noChangeArrowheads="1"/>
          </p:cNvSpPr>
          <p:nvPr/>
        </p:nvSpPr>
        <p:spPr bwMode="auto">
          <a:xfrm>
            <a:off x="278691" y="4976722"/>
            <a:ext cx="27415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/>
              <a:t>Сорокина У., 10 Б </a:t>
            </a:r>
            <a:r>
              <a:rPr lang="ru-RU" altLang="ru-RU" dirty="0" err="1"/>
              <a:t>кл</a:t>
            </a:r>
            <a:r>
              <a:rPr lang="ru-RU" altLang="ru-RU" dirty="0"/>
              <a:t>., куратор Перлина Н.Б., «Правила и основы здорового питания»</a:t>
            </a:r>
          </a:p>
        </p:txBody>
      </p:sp>
      <p:pic>
        <p:nvPicPr>
          <p:cNvPr id="33801" name="Picture 8" descr="https://sun9-42.userapi.com/c850324/v850324552/17f2c9/CPdj_MApZUU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72"/>
          <a:stretch>
            <a:fillRect/>
          </a:stretch>
        </p:blipFill>
        <p:spPr>
          <a:xfrm>
            <a:off x="179108" y="1738314"/>
            <a:ext cx="3075369" cy="3185909"/>
          </a:xfrm>
        </p:spPr>
      </p:pic>
      <p:pic>
        <p:nvPicPr>
          <p:cNvPr id="11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30770" r="46838" b="5391"/>
          <a:stretch/>
        </p:blipFill>
        <p:spPr bwMode="auto">
          <a:xfrm>
            <a:off x="8170222" y="1789737"/>
            <a:ext cx="3849384" cy="3162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8170222" y="4976722"/>
            <a:ext cx="355123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 err="1"/>
              <a:t>Миткевич</a:t>
            </a:r>
            <a:r>
              <a:rPr lang="ru-RU" altLang="ru-RU" dirty="0"/>
              <a:t> Л., 10 Б </a:t>
            </a:r>
            <a:r>
              <a:rPr lang="ru-RU" altLang="ru-RU" dirty="0" err="1"/>
              <a:t>кл</a:t>
            </a:r>
            <a:r>
              <a:rPr lang="ru-RU" altLang="ru-RU" dirty="0"/>
              <a:t>., призер городского Дня науки, куратор Смирнова Т.Г.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gray">
          <a:xfrm>
            <a:off x="2495551" y="187326"/>
            <a:ext cx="6570663" cy="795338"/>
          </a:xfrm>
          <a:prstGeom prst="rect">
            <a:avLst/>
          </a:prstGeom>
        </p:spPr>
        <p:txBody>
          <a:bodyPr lIns="68580" tIns="34290" rIns="68580" bIns="3429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5500" b="1" dirty="0">
                <a:solidFill>
                  <a:srgbClr val="0000FF"/>
                </a:solidFill>
              </a:rPr>
              <a:t>Практический выход</a:t>
            </a:r>
          </a:p>
          <a:p>
            <a:pPr algn="ctr">
              <a:defRPr/>
            </a:pPr>
            <a:endParaRPr lang="ru-RU" sz="4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00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Объект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" t="14438" r="1088" b="9845"/>
          <a:stretch>
            <a:fillRect/>
          </a:stretch>
        </p:blipFill>
        <p:spPr>
          <a:xfrm>
            <a:off x="368955" y="93862"/>
            <a:ext cx="4403009" cy="1934270"/>
          </a:xfrm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8115300" y="3884613"/>
            <a:ext cx="2401888" cy="3238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just" eaLnBrk="1" hangingPunct="1">
              <a:defRPr/>
            </a:pPr>
            <a:endParaRPr lang="ru-RU" sz="1500" b="1" dirty="0"/>
          </a:p>
        </p:txBody>
      </p:sp>
      <p:pic>
        <p:nvPicPr>
          <p:cNvPr id="35844" name="Picture 2" descr="ÐÐ°ÑÑÐ¸Ð½ÐºÐ¸ Ð¿Ð¾ Ð·Ð°Ð¿ÑÐ¾ÑÑ Ð·Ð°Ð»ÐµÐ¶ÐµÐº Ð±ÐµÐ»ÑÐºÐ¾Ð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2" r="7986"/>
          <a:stretch>
            <a:fillRect/>
          </a:stretch>
        </p:blipFill>
        <p:spPr bwMode="auto">
          <a:xfrm>
            <a:off x="9875706" y="96248"/>
            <a:ext cx="1912938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Прямоугольник 2"/>
          <p:cNvSpPr>
            <a:spLocks noChangeArrowheads="1"/>
          </p:cNvSpPr>
          <p:nvPr/>
        </p:nvSpPr>
        <p:spPr bwMode="auto">
          <a:xfrm>
            <a:off x="310228" y="4833784"/>
            <a:ext cx="470852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Миткевич</a:t>
            </a:r>
            <a:r>
              <a:rPr lang="ru-RU" alt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Л., 10 </a:t>
            </a:r>
            <a:r>
              <a:rPr lang="ru-RU" alt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alt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школьного и городского этапа и призер регионального конкурса </a:t>
            </a:r>
            <a:r>
              <a:rPr lang="ru-RU" alt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научно-технологических проектов «Большие вызовы – Смоленск» </a:t>
            </a:r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участник всероссийского конкурса «Большие вызовы»</a:t>
            </a:r>
            <a:r>
              <a:rPr lang="ru-RU" alt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куратор Смирнова Т.Г.</a:t>
            </a:r>
            <a:endParaRPr lang="ru-RU" altLang="ru-RU" dirty="0">
              <a:solidFill>
                <a:srgbClr val="C00000"/>
              </a:solidFill>
            </a:endParaRPr>
          </a:p>
        </p:txBody>
      </p:sp>
      <p:pic>
        <p:nvPicPr>
          <p:cNvPr id="35846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743" y="3775080"/>
            <a:ext cx="2212258" cy="303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" t="3441" r="6105" b="5663"/>
          <a:stretch>
            <a:fillRect/>
          </a:stretch>
        </p:blipFill>
        <p:spPr bwMode="auto">
          <a:xfrm>
            <a:off x="7758293" y="3224342"/>
            <a:ext cx="2117163" cy="2891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526" y="2499050"/>
            <a:ext cx="2190481" cy="300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4" t="28423" r="15723" b="8746"/>
          <a:stretch>
            <a:fillRect/>
          </a:stretch>
        </p:blipFill>
        <p:spPr bwMode="auto">
          <a:xfrm>
            <a:off x="368955" y="2708198"/>
            <a:ext cx="4649570" cy="218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Текст 9"/>
          <p:cNvSpPr txBox="1">
            <a:spLocks/>
          </p:cNvSpPr>
          <p:nvPr/>
        </p:nvSpPr>
        <p:spPr>
          <a:xfrm>
            <a:off x="310228" y="1968777"/>
            <a:ext cx="11313498" cy="5660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68580" tIns="34290" rIns="68580" bIns="34290"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  <a:defRPr/>
            </a:pPr>
            <a:r>
              <a:rPr lang="ru-RU" b="1" i="1" dirty="0">
                <a:solidFill>
                  <a:srgbClr val="C00000"/>
                </a:solidFill>
              </a:rPr>
              <a:t>Цель проекта: </a:t>
            </a:r>
            <a:r>
              <a:rPr lang="ru-RU" sz="1500" b="1" dirty="0"/>
              <a:t>научиться работать с изображениями Земли из космоса для обнаружения бельков на льдинах Белого моря и проведения судов и ледоколов в обход щенных залёжек гренландского тюленя.</a:t>
            </a:r>
          </a:p>
          <a:p>
            <a:pPr marL="0" indent="0" algn="just">
              <a:buNone/>
              <a:defRPr/>
            </a:pPr>
            <a:r>
              <a:rPr lang="ru-RU" b="1" dirty="0"/>
              <a:t> </a:t>
            </a:r>
          </a:p>
        </p:txBody>
      </p:sp>
      <p:pic>
        <p:nvPicPr>
          <p:cNvPr id="35851" name="Объект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1" t="24863" r="8995" b="40070"/>
          <a:stretch>
            <a:fillRect/>
          </a:stretch>
        </p:blipFill>
        <p:spPr bwMode="auto">
          <a:xfrm>
            <a:off x="4787901" y="184149"/>
            <a:ext cx="5166051" cy="178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256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0447" y="1244495"/>
            <a:ext cx="3366191" cy="4857164"/>
          </a:xfrm>
        </p:spPr>
      </p:pic>
      <p:pic>
        <p:nvPicPr>
          <p:cNvPr id="37891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8"/>
          <a:stretch>
            <a:fillRect/>
          </a:stretch>
        </p:blipFill>
        <p:spPr bwMode="auto">
          <a:xfrm>
            <a:off x="3659189" y="866775"/>
            <a:ext cx="3462337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80"/>
          <a:stretch>
            <a:fillRect/>
          </a:stretch>
        </p:blipFill>
        <p:spPr bwMode="auto">
          <a:xfrm>
            <a:off x="7302500" y="866775"/>
            <a:ext cx="3132138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3976689"/>
            <a:ext cx="3271838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650" y="3976689"/>
            <a:ext cx="3271838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TextBox 8"/>
          <p:cNvSpPr txBox="1">
            <a:spLocks noChangeArrowheads="1"/>
          </p:cNvSpPr>
          <p:nvPr/>
        </p:nvSpPr>
        <p:spPr bwMode="auto">
          <a:xfrm>
            <a:off x="3659188" y="3038475"/>
            <a:ext cx="69278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 err="1">
                <a:solidFill>
                  <a:srgbClr val="C00000"/>
                </a:solidFill>
              </a:rPr>
              <a:t>Миткевич</a:t>
            </a:r>
            <a:r>
              <a:rPr lang="ru-RU" altLang="ru-RU" b="1" dirty="0">
                <a:solidFill>
                  <a:srgbClr val="C00000"/>
                </a:solidFill>
              </a:rPr>
              <a:t> Любовь - </a:t>
            </a:r>
            <a:r>
              <a:rPr lang="ru-RU" altLang="ru-RU" b="1" dirty="0" smtClean="0">
                <a:solidFill>
                  <a:srgbClr val="C00000"/>
                </a:solidFill>
              </a:rPr>
              <a:t>победитель </a:t>
            </a:r>
            <a:r>
              <a:rPr lang="ru-RU" altLang="ru-RU" b="1" dirty="0">
                <a:solidFill>
                  <a:srgbClr val="C00000"/>
                </a:solidFill>
              </a:rPr>
              <a:t>заключительного этапа Всероссийского конкурса научно-технологических проектов «Большие вызовы»</a:t>
            </a:r>
          </a:p>
          <a:p>
            <a:pPr eaLnBrk="1" hangingPunct="1"/>
            <a:r>
              <a:rPr lang="ru-RU" altLang="ru-RU" dirty="0"/>
              <a:t> 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gray">
          <a:xfrm>
            <a:off x="2495551" y="187326"/>
            <a:ext cx="6570663" cy="795338"/>
          </a:xfrm>
          <a:prstGeom prst="rect">
            <a:avLst/>
          </a:prstGeom>
        </p:spPr>
        <p:txBody>
          <a:bodyPr lIns="68580" tIns="34290" rIns="68580" bIns="3429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5500" b="1" dirty="0">
                <a:solidFill>
                  <a:srgbClr val="0000FF"/>
                </a:solidFill>
              </a:rPr>
              <a:t>Практический выход</a:t>
            </a:r>
          </a:p>
          <a:p>
            <a:pPr algn="ctr">
              <a:defRPr/>
            </a:pPr>
            <a:endParaRPr lang="ru-RU" sz="4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59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17901" y="3429000"/>
            <a:ext cx="6265863" cy="1963738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1800" b="1" dirty="0"/>
              <a:t>на проектных сменах, проводимых Ассоциацией по выявлению, развитию и профессиональной ориентации мотивированных детей и молодежи Смоленской области «Смоленский Олимп»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41987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16116" r="40198" b="14034"/>
          <a:stretch>
            <a:fillRect/>
          </a:stretch>
        </p:blipFill>
        <p:spPr bwMode="auto">
          <a:xfrm>
            <a:off x="380718" y="2501901"/>
            <a:ext cx="2344227" cy="222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5" t="41386" r="18185" b="46518"/>
          <a:stretch>
            <a:fillRect/>
          </a:stretch>
        </p:blipFill>
        <p:spPr bwMode="auto">
          <a:xfrm>
            <a:off x="1908176" y="4830763"/>
            <a:ext cx="6543675" cy="126206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 bwMode="gray">
          <a:xfrm>
            <a:off x="2495551" y="187326"/>
            <a:ext cx="6570663" cy="795338"/>
          </a:xfrm>
          <a:prstGeom prst="rect">
            <a:avLst/>
          </a:prstGeom>
        </p:spPr>
        <p:txBody>
          <a:bodyPr lIns="68580" tIns="34290" rIns="68580" bIns="3429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5500" b="1" dirty="0">
                <a:solidFill>
                  <a:srgbClr val="0000FF"/>
                </a:solidFill>
              </a:rPr>
              <a:t>Практический выход</a:t>
            </a:r>
          </a:p>
          <a:p>
            <a:pPr algn="ctr">
              <a:defRPr/>
            </a:pPr>
            <a:endParaRPr lang="ru-RU" sz="4050" b="1" dirty="0">
              <a:solidFill>
                <a:schemeClr val="bg1"/>
              </a:solidFill>
            </a:endParaRPr>
          </a:p>
        </p:txBody>
      </p:sp>
      <p:sp>
        <p:nvSpPr>
          <p:cNvPr id="41990" name="TextBox 5"/>
          <p:cNvSpPr txBox="1">
            <a:spLocks noChangeArrowheads="1"/>
          </p:cNvSpPr>
          <p:nvPr/>
        </p:nvSpPr>
        <p:spPr bwMode="auto">
          <a:xfrm>
            <a:off x="2809876" y="3070226"/>
            <a:ext cx="770731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500" b="1"/>
              <a:t>Представление опыта работы творческой группы на  региональном уровне</a:t>
            </a:r>
          </a:p>
          <a:p>
            <a:pPr eaLnBrk="1" hangingPunct="1"/>
            <a:endParaRPr lang="ru-RU" altLang="ru-RU"/>
          </a:p>
        </p:txBody>
      </p:sp>
      <p:pic>
        <p:nvPicPr>
          <p:cNvPr id="41991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713" y="4400194"/>
            <a:ext cx="3376356" cy="245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TextBox 9"/>
          <p:cNvSpPr txBox="1">
            <a:spLocks noChangeArrowheads="1"/>
          </p:cNvSpPr>
          <p:nvPr/>
        </p:nvSpPr>
        <p:spPr bwMode="auto">
          <a:xfrm>
            <a:off x="1936751" y="6092825"/>
            <a:ext cx="65436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500" b="1" i="1">
                <a:solidFill>
                  <a:srgbClr val="C00000"/>
                </a:solidFill>
              </a:rPr>
              <a:t>Наука+</a:t>
            </a:r>
            <a:r>
              <a:rPr lang="ru-RU" altLang="ru-RU" sz="1500">
                <a:solidFill>
                  <a:srgbClr val="C00000"/>
                </a:solidFill>
              </a:rPr>
              <a:t> «Разберем на атомы» (Панельная дискуссия в рамках технологической смены)</a:t>
            </a:r>
          </a:p>
        </p:txBody>
      </p:sp>
      <p:sp>
        <p:nvSpPr>
          <p:cNvPr id="41993" name="TextBox 10"/>
          <p:cNvSpPr txBox="1">
            <a:spLocks noChangeArrowheads="1"/>
          </p:cNvSpPr>
          <p:nvPr/>
        </p:nvSpPr>
        <p:spPr bwMode="auto">
          <a:xfrm>
            <a:off x="2054225" y="741364"/>
            <a:ext cx="795813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500" b="1"/>
              <a:t>Представление опыта работы творческой группы на  муниципальном уровне</a:t>
            </a:r>
          </a:p>
          <a:p>
            <a:pPr eaLnBrk="1" hangingPunct="1"/>
            <a:endParaRPr lang="ru-RU" altLang="ru-RU"/>
          </a:p>
        </p:txBody>
      </p:sp>
      <p:sp>
        <p:nvSpPr>
          <p:cNvPr id="12" name="Объект 5"/>
          <p:cNvSpPr>
            <a:spLocks noGrp="1"/>
          </p:cNvSpPr>
          <p:nvPr>
            <p:ph idx="1"/>
          </p:nvPr>
        </p:nvSpPr>
        <p:spPr>
          <a:xfrm>
            <a:off x="1936751" y="1128714"/>
            <a:ext cx="8228013" cy="1868487"/>
          </a:xfrm>
        </p:spPr>
        <p:txBody>
          <a:bodyPr/>
          <a:lstStyle/>
          <a:p>
            <a:pPr algn="just">
              <a:defRPr/>
            </a:pPr>
            <a:r>
              <a:rPr lang="ru-RU" sz="1500" b="1" dirty="0"/>
              <a:t>Представление опыта работы творческой группы по теме «Выявление и поддержка одаренных школьников» на ГМО учителей биологии, химии и географии, 2018 г;</a:t>
            </a:r>
          </a:p>
          <a:p>
            <a:pPr algn="just">
              <a:defRPr/>
            </a:pPr>
            <a:r>
              <a:rPr lang="ru-RU" sz="1500" b="1" dirty="0"/>
              <a:t>Выступление на заседаниях ГМО учителей географии по теме «Индивидуальный проект как средство достижения метапредметных результатов обучения и самоопределения обучающихся», 2019 г.</a:t>
            </a:r>
          </a:p>
          <a:p>
            <a:pPr>
              <a:defRPr/>
            </a:pPr>
            <a:endParaRPr lang="ru-RU" dirty="0" smtClean="0"/>
          </a:p>
          <a:p>
            <a:pPr marL="0" indent="0">
              <a:buNone/>
              <a:defRPr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07760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37419" y="4924426"/>
            <a:ext cx="10559846" cy="987425"/>
          </a:xfrm>
        </p:spPr>
        <p:txBody>
          <a:bodyPr>
            <a:normAutofit/>
          </a:bodyPr>
          <a:lstStyle/>
          <a:p>
            <a:pPr algn="just">
              <a:defRPr/>
            </a:pPr>
            <a:r>
              <a:rPr lang="ru-RU" sz="1600" b="1" dirty="0"/>
              <a:t>Выступление на </a:t>
            </a:r>
            <a:r>
              <a:rPr lang="en-US" sz="1600" b="1" dirty="0"/>
              <a:t>V</a:t>
            </a:r>
            <a:r>
              <a:rPr lang="ru-RU" sz="1600" b="1" dirty="0"/>
              <a:t> Региональных с международным участием педагогических чтениях «Современные образовательные технологии как двигатель развития системы образования» по теме «Организация наставничества над индивидуальным проектом в старшей школе», Смирнова Т.Г.</a:t>
            </a:r>
          </a:p>
        </p:txBody>
      </p:sp>
      <p:sp>
        <p:nvSpPr>
          <p:cNvPr id="44036" name="TextBox 5"/>
          <p:cNvSpPr txBox="1">
            <a:spLocks noChangeArrowheads="1"/>
          </p:cNvSpPr>
          <p:nvPr/>
        </p:nvSpPr>
        <p:spPr bwMode="auto">
          <a:xfrm>
            <a:off x="943411" y="811131"/>
            <a:ext cx="96749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/>
              <a:t>Представление опыта работы творческой группы на  региональном уровне</a:t>
            </a:r>
          </a:p>
          <a:p>
            <a:pPr eaLnBrk="1" hangingPunct="1"/>
            <a:endParaRPr lang="ru-RU" altLang="ru-RU" dirty="0"/>
          </a:p>
        </p:txBody>
      </p:sp>
      <p:pic>
        <p:nvPicPr>
          <p:cNvPr id="44037" name="Рисунок 9" descr="Титул_Чтения19 _вар2_03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174" y="1692794"/>
            <a:ext cx="2300748" cy="3079999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" t="12831" r="10670"/>
          <a:stretch>
            <a:fillRect/>
          </a:stretch>
        </p:blipFill>
        <p:spPr bwMode="auto">
          <a:xfrm>
            <a:off x="270745" y="1692794"/>
            <a:ext cx="4107187" cy="307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887" y="1648370"/>
            <a:ext cx="4663821" cy="3276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 bwMode="gray">
          <a:xfrm>
            <a:off x="2495551" y="187326"/>
            <a:ext cx="6570663" cy="795338"/>
          </a:xfrm>
          <a:prstGeom prst="rect">
            <a:avLst/>
          </a:prstGeom>
        </p:spPr>
        <p:txBody>
          <a:bodyPr lIns="68580" tIns="34290" rIns="68580" bIns="3429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5500" b="1" dirty="0">
                <a:solidFill>
                  <a:srgbClr val="0000FF"/>
                </a:solidFill>
              </a:rPr>
              <a:t>Практический выход</a:t>
            </a:r>
          </a:p>
          <a:p>
            <a:pPr algn="ctr">
              <a:defRPr/>
            </a:pPr>
            <a:endParaRPr lang="ru-RU" sz="4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94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700548" y="3310295"/>
            <a:ext cx="10515600" cy="1871304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Взаимодействие </a:t>
            </a:r>
            <a:r>
              <a:rPr lang="ru-RU" dirty="0"/>
              <a:t>общего, дополнительного и профессионального </a:t>
            </a:r>
            <a:r>
              <a:rPr lang="ru-RU" dirty="0" smtClean="0"/>
              <a:t>образования </a:t>
            </a:r>
            <a:r>
              <a:rPr lang="ru-RU" dirty="0"/>
              <a:t>позволяет </a:t>
            </a:r>
            <a:r>
              <a:rPr lang="ru-RU" dirty="0" smtClean="0"/>
              <a:t>расширять </a:t>
            </a:r>
            <a:r>
              <a:rPr lang="ru-RU" dirty="0"/>
              <a:t>образовательное пространство развития </a:t>
            </a:r>
            <a:r>
              <a:rPr lang="ru-RU" dirty="0" smtClean="0"/>
              <a:t>мотивированных и одаренных детей, а также увидеть </a:t>
            </a:r>
            <a:r>
              <a:rPr lang="ru-RU" dirty="0"/>
              <a:t>новые возможности для педагогической деятельности. 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00548" y="1609034"/>
            <a:ext cx="10417278" cy="10748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Главный результат деятельности тьютора – самостоятельность обучающегося в процессе образования. </a:t>
            </a:r>
          </a:p>
          <a:p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gray">
          <a:xfrm>
            <a:off x="2495551" y="187326"/>
            <a:ext cx="6570663" cy="795338"/>
          </a:xfrm>
          <a:prstGeom prst="rect">
            <a:avLst/>
          </a:prstGeom>
        </p:spPr>
        <p:txBody>
          <a:bodyPr lIns="68580" tIns="34290" rIns="68580" bIns="3429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5500" b="1" dirty="0" smtClean="0">
                <a:solidFill>
                  <a:srgbClr val="0000FF"/>
                </a:solidFill>
              </a:rPr>
              <a:t>Заключение</a:t>
            </a:r>
            <a:endParaRPr lang="ru-RU" sz="5500" b="1" dirty="0">
              <a:solidFill>
                <a:srgbClr val="0000FF"/>
              </a:solidFill>
            </a:endParaRPr>
          </a:p>
          <a:p>
            <a:pPr algn="ctr">
              <a:defRPr/>
            </a:pPr>
            <a:endParaRPr lang="ru-RU" sz="4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467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gray">
          <a:xfrm>
            <a:off x="5809022" y="2035790"/>
            <a:ext cx="6570663" cy="795338"/>
          </a:xfrm>
          <a:prstGeom prst="rect">
            <a:avLst/>
          </a:prstGeom>
        </p:spPr>
        <p:txBody>
          <a:bodyPr lIns="68580" tIns="34290" rIns="68580" bIns="3429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5500" b="1" dirty="0" smtClean="0">
                <a:solidFill>
                  <a:srgbClr val="0000FF"/>
                </a:solidFill>
              </a:rPr>
              <a:t>Спасибо за внимание</a:t>
            </a:r>
            <a:endParaRPr lang="ru-RU" sz="5500" b="1" dirty="0">
              <a:solidFill>
                <a:srgbClr val="0000FF"/>
              </a:solidFill>
            </a:endParaRPr>
          </a:p>
          <a:p>
            <a:pPr algn="ctr">
              <a:defRPr/>
            </a:pPr>
            <a:endParaRPr lang="ru-RU" sz="4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266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426" y="92468"/>
            <a:ext cx="11480515" cy="3780889"/>
          </a:xfrm>
        </p:spPr>
        <p:txBody>
          <a:bodyPr>
            <a:no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ru-RU" sz="4000" b="1" dirty="0" err="1" smtClean="0">
                <a:solidFill>
                  <a:srgbClr val="0000FF"/>
                </a:solidFill>
              </a:rPr>
              <a:t>Тьюторское</a:t>
            </a:r>
            <a:r>
              <a:rPr lang="ru-RU" sz="4000" b="1" dirty="0" smtClean="0">
                <a:solidFill>
                  <a:srgbClr val="0000FF"/>
                </a:solidFill>
              </a:rPr>
              <a:t> сопровождение – это создание определенных условий для развития определенных, возможно, скрытых способностей обучающихся.</a:t>
            </a:r>
            <a:r>
              <a:rPr lang="ru-RU" sz="4000" b="1" dirty="0" smtClean="0">
                <a:solidFill>
                  <a:srgbClr val="C00000"/>
                </a:solidFill>
              </a:rPr>
              <a:t/>
            </a:r>
            <a:br>
              <a:rPr lang="ru-RU" sz="4000" b="1" dirty="0" smtClean="0">
                <a:solidFill>
                  <a:srgbClr val="C00000"/>
                </a:solidFill>
              </a:rPr>
            </a:b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56515" y="3097659"/>
            <a:ext cx="11734799" cy="37603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Wingdings" panose="05000000000000000000" pitchFamily="2" charset="2"/>
              <a:buChar char="q"/>
            </a:pPr>
            <a:r>
              <a:rPr lang="ru-RU" sz="4000" b="1" dirty="0" smtClean="0">
                <a:solidFill>
                  <a:srgbClr val="0000FF"/>
                </a:solidFill>
              </a:rPr>
              <a:t>Тьютор должен встраиваться в целостный педагогический процесс, объединяющий разные возрастные этапы развития одаренного ребенка с целью создания такой образовательной среды, которая поможет ему находиться в зоне ближайшего развития при субъектной позиции сопровождаемого и сопровождающего. </a:t>
            </a:r>
            <a:r>
              <a:rPr lang="ru-RU" sz="4800" b="1" dirty="0" smtClean="0">
                <a:solidFill>
                  <a:srgbClr val="0000FF"/>
                </a:solidFill>
              </a:rPr>
              <a:t/>
            </a:r>
            <a:br>
              <a:rPr lang="ru-RU" sz="4800" b="1" dirty="0" smtClean="0">
                <a:solidFill>
                  <a:srgbClr val="0000FF"/>
                </a:solidFill>
              </a:rPr>
            </a:br>
            <a:endParaRPr lang="ru-RU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38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176982"/>
            <a:ext cx="10515600" cy="938354"/>
          </a:xfrm>
        </p:spPr>
        <p:txBody>
          <a:bodyPr>
            <a:noAutofit/>
          </a:bodyPr>
          <a:lstStyle/>
          <a:p>
            <a:pPr algn="ctr"/>
            <a:r>
              <a:rPr lang="ru-RU" sz="4800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Тьюторское</a:t>
            </a:r>
            <a:r>
              <a:rPr lang="ru-RU" sz="4800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сопровождение одаренного </a:t>
            </a:r>
            <a:r>
              <a:rPr lang="ru-RU" sz="4800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ребенка</a:t>
            </a:r>
            <a:endParaRPr lang="ru-RU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7709017"/>
              </p:ext>
            </p:extLst>
          </p:nvPr>
        </p:nvGraphicFramePr>
        <p:xfrm>
          <a:off x="0" y="945222"/>
          <a:ext cx="12287892" cy="5804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3" descr="Развитие образования на 2013–2020 годы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2" y="5154310"/>
            <a:ext cx="1097001" cy="111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Развитие образования на 2013–2020 годы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93" y="3915974"/>
            <a:ext cx="1097001" cy="111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Развитие образования на 2013–2020 годы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03" y="2591855"/>
            <a:ext cx="1097001" cy="111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Развитие образования на 2013–2020 годы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85" y="1267736"/>
            <a:ext cx="1097001" cy="111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132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490919815"/>
              </p:ext>
            </p:extLst>
          </p:nvPr>
        </p:nvGraphicFramePr>
        <p:xfrm>
          <a:off x="383455" y="777337"/>
          <a:ext cx="11326764" cy="5956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92963" y="0"/>
            <a:ext cx="11907747" cy="1371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0000FF"/>
                </a:solidFill>
                <a:latin typeface="+mn-lt"/>
              </a:rPr>
              <a:t>РАЗВИВАЮЩАЯ СРЕДА</a:t>
            </a:r>
          </a:p>
          <a:p>
            <a:pPr algn="ctr"/>
            <a:r>
              <a:rPr lang="ru-RU" b="1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ru-RU" b="1" dirty="0" smtClean="0">
                <a:solidFill>
                  <a:srgbClr val="0000FF"/>
                </a:solidFill>
                <a:latin typeface="+mn-lt"/>
              </a:rPr>
              <a:t>ОБРАЗОВАТЕЛЬНОЙ ОРГАНИЗАЦИИ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7961" y="1302215"/>
            <a:ext cx="2086345" cy="1905338"/>
          </a:xfrm>
          <a:prstGeom prst="rect">
            <a:avLst/>
          </a:prstGeom>
        </p:spPr>
      </p:pic>
      <p:pic>
        <p:nvPicPr>
          <p:cNvPr id="7" name="Объект 8"/>
          <p:cNvPicPr>
            <a:picLocks noChangeAspect="1"/>
          </p:cNvPicPr>
          <p:nvPr/>
        </p:nvPicPr>
        <p:blipFill rotWithShape="1">
          <a:blip r:embed="rId9"/>
          <a:srcRect t="16829" r="33359" b="4433"/>
          <a:stretch/>
        </p:blipFill>
        <p:spPr>
          <a:xfrm>
            <a:off x="452284" y="4523608"/>
            <a:ext cx="2396890" cy="212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15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96645" y="0"/>
            <a:ext cx="11867534" cy="18877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0000FF"/>
                </a:solidFill>
                <a:latin typeface="+mn-lt"/>
              </a:rPr>
              <a:t>ТРЕБОВАНИЯ </a:t>
            </a:r>
            <a:r>
              <a:rPr lang="ru-RU" b="1" dirty="0" smtClean="0">
                <a:solidFill>
                  <a:srgbClr val="0000FF"/>
                </a:solidFill>
                <a:latin typeface="+mn-lt"/>
              </a:rPr>
              <a:t>К </a:t>
            </a:r>
            <a:r>
              <a:rPr lang="ru-RU" b="1" dirty="0" smtClean="0">
                <a:solidFill>
                  <a:srgbClr val="0000FF"/>
                </a:solidFill>
                <a:latin typeface="+mn-lt"/>
              </a:rPr>
              <a:t>ОРГАНИЗАЦИИ ОБРАЗОВАТЕЛЬНОГО ПРОЦЕССА И ЕГО РЕЗУЛЬТАТАМ</a:t>
            </a:r>
            <a:endParaRPr lang="ru-RU" dirty="0">
              <a:solidFill>
                <a:srgbClr val="0000FF"/>
              </a:solidFill>
              <a:latin typeface="+mn-lt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888595909"/>
              </p:ext>
            </p:extLst>
          </p:nvPr>
        </p:nvGraphicFramePr>
        <p:xfrm>
          <a:off x="753805" y="1887793"/>
          <a:ext cx="10753213" cy="4793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53728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776748" y="811400"/>
          <a:ext cx="10579510" cy="58155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92909" y="41959"/>
            <a:ext cx="116221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00FF"/>
                </a:solidFill>
              </a:rPr>
              <a:t>ПУТИ СОЗДАНИЯ РАЗВИВАЮЩЕЙ СРЕДЫ</a:t>
            </a:r>
            <a:endParaRPr lang="ru-RU" sz="4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875" b="90319" l="25007" r="71692"/>
                    </a14:imgEffect>
                  </a14:imgLayer>
                </a14:imgProps>
              </a:ext>
            </a:extLst>
          </a:blip>
          <a:srcRect l="19171" t="3194" r="22472" b="-1737"/>
          <a:stretch/>
        </p:blipFill>
        <p:spPr>
          <a:xfrm>
            <a:off x="776748" y="852381"/>
            <a:ext cx="4054164" cy="216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06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11867534" cy="1474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0000FF"/>
                </a:solidFill>
                <a:latin typeface="+mn-lt"/>
              </a:rPr>
              <a:t>ФУНКЦИИ ТЬЮТОРСКОГО СОПРОВОЖДЕНИЯ МОТИВИРОВАННЫХ И ОДАРЕННЫХ ДЕТЕЙ</a:t>
            </a:r>
            <a:endParaRPr lang="ru-RU" dirty="0">
              <a:solidFill>
                <a:srgbClr val="0000FF"/>
              </a:solidFill>
              <a:latin typeface="+mn-lt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949315618"/>
              </p:ext>
            </p:extLst>
          </p:nvPr>
        </p:nvGraphicFramePr>
        <p:xfrm>
          <a:off x="688258" y="1307689"/>
          <a:ext cx="9979742" cy="5327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875" b="90319" l="25007" r="71692"/>
                    </a14:imgEffect>
                  </a14:imgLayer>
                </a14:imgProps>
              </a:ext>
            </a:extLst>
          </a:blip>
          <a:srcRect l="19171" t="3194" r="22472" b="-1737"/>
          <a:stretch/>
        </p:blipFill>
        <p:spPr>
          <a:xfrm>
            <a:off x="688258" y="1992922"/>
            <a:ext cx="8820355" cy="471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74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11867534" cy="1474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0000FF"/>
                </a:solidFill>
                <a:latin typeface="+mn-lt"/>
              </a:rPr>
              <a:t>ИСПОЛЬЗОВАНИЕ ТЬЮТОРОМ СОВРЕМЕННЫХ ПЕДАГОГИЧЕСКИХ ТЕХНОЛОГИЙ</a:t>
            </a:r>
            <a:endParaRPr lang="ru-RU" dirty="0">
              <a:solidFill>
                <a:srgbClr val="0000FF"/>
              </a:solidFill>
              <a:latin typeface="+mn-lt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12954019"/>
              </p:ext>
            </p:extLst>
          </p:nvPr>
        </p:nvGraphicFramePr>
        <p:xfrm>
          <a:off x="2064774" y="1288026"/>
          <a:ext cx="8252541" cy="5784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63275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3200" b="1" dirty="0"/>
              <a:t>П</a:t>
            </a:r>
            <a:r>
              <a:rPr lang="ru-RU" sz="3200" b="1" dirty="0" smtClean="0"/>
              <a:t>остроить </a:t>
            </a:r>
            <a:r>
              <a:rPr lang="ru-RU" sz="3200" b="1" dirty="0"/>
              <a:t>движение подопечного в поле достижений, </a:t>
            </a:r>
            <a:r>
              <a:rPr lang="ru-RU" sz="3200" dirty="0"/>
              <a:t>где </a:t>
            </a:r>
            <a:r>
              <a:rPr lang="ru-RU" sz="3200" dirty="0" smtClean="0"/>
              <a:t>существуют культурные образцы </a:t>
            </a:r>
            <a:r>
              <a:rPr lang="ru-RU" sz="3200" dirty="0"/>
              <a:t>и </a:t>
            </a:r>
            <a:r>
              <a:rPr lang="ru-RU" sz="3200" dirty="0" smtClean="0"/>
              <a:t>реальные человеческие </a:t>
            </a:r>
            <a:r>
              <a:rPr lang="ru-RU" sz="3200" dirty="0"/>
              <a:t>желания, </a:t>
            </a:r>
            <a:r>
              <a:rPr lang="ru-RU" sz="3200" dirty="0" smtClean="0"/>
              <a:t>интересы. </a:t>
            </a:r>
          </a:p>
          <a:p>
            <a:pPr algn="just"/>
            <a:r>
              <a:rPr lang="ru-RU" sz="3200" b="1" dirty="0" smtClean="0"/>
              <a:t>Построить </a:t>
            </a:r>
            <a:r>
              <a:rPr lang="ru-RU" sz="3200" b="1" dirty="0"/>
              <a:t>пространство опробования. </a:t>
            </a:r>
            <a:r>
              <a:rPr lang="ru-RU" dirty="0"/>
              <a:t>Оно возникнет, если у подопечного есть </a:t>
            </a:r>
            <a:r>
              <a:rPr lang="ru-RU" dirty="0" smtClean="0"/>
              <a:t>творческая продуктивная задача. </a:t>
            </a:r>
            <a:r>
              <a:rPr lang="ru-RU" dirty="0"/>
              <a:t>Осмысленное отношение подопечного к себе и своим возможностям и есть цель и результат </a:t>
            </a:r>
            <a:r>
              <a:rPr lang="ru-RU" dirty="0" err="1"/>
              <a:t>тьюторской</a:t>
            </a:r>
            <a:r>
              <a:rPr lang="ru-RU" dirty="0"/>
              <a:t> работы.</a:t>
            </a:r>
            <a:endParaRPr lang="ru-RU" sz="32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11867534" cy="1474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0000FF"/>
                </a:solidFill>
                <a:latin typeface="+mn-lt"/>
              </a:rPr>
              <a:t>ЦЕЛИ ТЬЮТОРСКОГО СОПРОВОЖДЕНИЯ МОТИВИРОВАННЫХ И ОДАРЕННЫХ ДЕТЕЙ</a:t>
            </a:r>
            <a:endParaRPr lang="ru-RU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8943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193</TotalTime>
  <Words>865</Words>
  <Application>Microsoft Office PowerPoint</Application>
  <PresentationFormat>Широкоэкранный</PresentationFormat>
  <Paragraphs>94</Paragraphs>
  <Slides>18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Wingdings</vt:lpstr>
      <vt:lpstr>Wingdings 3</vt:lpstr>
      <vt:lpstr>Тема Office</vt:lpstr>
      <vt:lpstr>  </vt:lpstr>
      <vt:lpstr>Тьюторское сопровождение – это создание определенных условий для развития определенных, возможно, скрытых способностей обучающихся. </vt:lpstr>
      <vt:lpstr>Тьюторское сопровождение одаренного ребенка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ПОКАЗАТЕЛИ ЭФФЕКТИВНОСТИ ТЬЮТОРСКОГО СОПРОВОЖДЕНИЯ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28</cp:revision>
  <dcterms:created xsi:type="dcterms:W3CDTF">2020-11-15T20:47:51Z</dcterms:created>
  <dcterms:modified xsi:type="dcterms:W3CDTF">2020-11-19T19:03:18Z</dcterms:modified>
</cp:coreProperties>
</file>