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8" r:id="rId4"/>
    <p:sldId id="275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79A3A8-316B-4615-90E3-532963A5BE79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58D6CF-6DA1-41FA-994E-9D55F2532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Системно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 на уроках изобразительного искусства.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Учебным действием является лишь то действие, которое «цепляет» ум ученика.</a:t>
            </a:r>
          </a:p>
        </p:txBody>
      </p:sp>
      <p:pic>
        <p:nvPicPr>
          <p:cNvPr id="5" name="Содержимое 4" descr="798047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92896"/>
            <a:ext cx="4186808" cy="3534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Основная цель изучения предмета изобразительное искусство.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Основная цель изучения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ИЗО — развить в детях способность эстетического восприятия действительности, раскрыть закономерности развития мировой культуры, научить их понимать язык художественных образов. Главная задача учителя искусства — помочь ребенку развить творческое начало и самостоятельную продуктивную деятельность. Главным в методике преподавания становится не столько информативная основа подачи материала, сколько развитие способности к восприятию и пониманию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 у с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 в а , е г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л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  ж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л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Комплекс умений.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Это позволяет сформировать у школьников комплекс умений: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увидеть проблему и преобразовать ее в цель собственной деятельности;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поставить стратегическую цель (отдаленную по времени, но значимую) и разбить ее на тактические шаги;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оценить имеющиеся ресурсы, в том числе собственные силы и время, распределить их;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добывать информацию, критически оценивать ее, ранжировать по значимости, ограничивать по объему, использовать различные источники информации;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планировать свою работу;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выполнив работу, оценить ее результат, сравнить его с тем, что было заявлено в качестве цели работы;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увидеть допущенные ошибки и не допускать их в будущем;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развивать адекватную самооценку, формировать позитивную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концепцию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(опыт интересной работы и публичной демонстрации ее результатов);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развивать коммуникативную и информационную компетентность, другие социальные навыки.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Метод творческих проектов.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искусства должен уделять особое внимание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художественно-творческой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деятельности, предлагать создавать творческие проекты в виде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 ж е с т в 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 б о т , с 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 а к е т 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творческих проектов позволяет организовать исследовательскую деятельность, используя при этом все многообразие методов и форм самостоятельной познавательной, и художественно-творческой работы. Проектную деятельность можно рассматривать как один из немногих видов школьной работы, позволяющей преобразовать академические знания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реальный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жизненный и даже житейский опыт учащихся. Изобразительное искусство развивает необходимые в любых жизненных ситуациях «навыки души»- тренирует чувства, эмоционально-ценностные отношения человека ко всем явлениям действительности.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Образовательные пространства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Образовательные пространства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технологии • Урок (коллективное действие) – место решения системы учебных задач; • Учебное занятие - место групповой работы по поиску причин ошибок и способов их устранения; • Урок - мастерская – место индивидуальной коррекции действий учащихся; • Урок - консультация – место «умных» вопросов (определения границы знания и незнания ребенка по его запросу); • Урок – презентация – место предъявления достижений учащихся (результат их самостоятельной домашней работы);</a:t>
            </a:r>
          </a:p>
        </p:txBody>
      </p:sp>
      <p:pic>
        <p:nvPicPr>
          <p:cNvPr id="5" name="Содержимое 4" descr="s1200 (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09255"/>
            <a:ext cx="4038600" cy="3206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Система форм активного взаимодействия участников учебного процесса.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Подход к организации учебного занятия, которое представляет собой систему форм активного взаимодействия участников учебного процесса: 1. «Учитель-ученик» (используется для постановки проблемы). 2. Работа в паре – «ученик-ученик» (самоконтроль и самооценка). 3. Групповая работа (процесс поиска способа решения учебной задачи). 4. Межгрупповое взаимодействие (при общении, введении общих закономерностей, формулировании фундаментальных для данного возраста детей оснований, необходимых для последующего этапа работы и аргументированного их изложения, самостоятельный поиск, решение творческих задач, обобщение полученных результатов). 5. «Ученик-родители» (обсуждение той или иной задачи дома). 6. Индивидуальная работа (выполнение проектных и творческих работ).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«Изюминка урока».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«Изюминка» урока. Каждый урок должен содержать что-то, что вызовет удивление, изумление, восторг учеников, то, что будет помниться, не забудется: интересный факт, неожиданное открытие, нестандартный подход. </a:t>
            </a:r>
          </a:p>
        </p:txBody>
      </p:sp>
      <p:pic>
        <p:nvPicPr>
          <p:cNvPr id="5" name="Содержимое 4" descr="s1200 (9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176463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Основной результат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результат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подхода– развитие личности ребенка на основе универсальных учебных действий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широком значении «универсальные учебные действия» – саморазвитие и самосовершенствование путем сознательного и активного присвоения нового социального опыта. В более узком (собственно психологическом значении) «универсальные у ч е б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 т в и я » – это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Показателем успешности формирования УУД будет ориентация школьника на выполнение действий, выраженных в категориях: знаю/могу, хочу, делаю.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Главная цель педагогической деятельности.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Прошли столетия, прежде чем в педагогике сформировалось понимание того, что передавать молодому поколению надо не только и не столько знания, умения и навыки, сколько способы действия и систему ценностей, которые не могут формироваться иначе, как через приобретенный детьми в процессе обучения опыт собственный деятельности. Поэтому главная цель педагогической деятельности заключается в развитии самодеятельности ученика, благодаря которой он станет успешным распорядителем своей судьбы, продолжит непрерывное образование в течение всей своей жизни. По сути, это и есть главная задача новых образовательных стандартов, которые призваны реализовать развивающий потенциал общего среднего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подхода сформировалась в отечественной психологии в 20−30-х годах 20 века в трудах Льва Семеновича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Сергея Леонидовичем Рубинштейна.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основана на концепции “учения через деятельность”, предложенной американским ученым Джоном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которая, как система, имеет следующие основные принципы: -учет интересов учащихся; -учение через обучение мысли и действию; -познание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знание;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следствие преодоления трудностей; -свободная творческая работа и сотрудничество. Методические основы этого подхода сформировались в 60-е годы в работах Леонида Владимировича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Василия Васильевича Давыдова и Александра Николаевича Леонтьева других педагогов-ученых и практиков развивающего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из вышеназванных педагогов-новаторов утверждает, что главной задачей учителя является организация учебной деятельности таким образом, чтобы у учащихся сформировалась потребность в осуществлении творческого преобразования учебного материала с целью овладения новыми знаниями. Как это сделать? Вспомним китайскую мудрость, которая гласит: “Я слышу – я забываю, я вижу – я запоминаю, я делаю – я усваиваю”. Для того, чтобы знания учащихся были результатом их собственных поисков, необходимо организовать эти поиски, управлять учащимися, развивать их познавательную деятельность.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же значит деятельность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же значит "деятельность"? Деятельность - это всегда целеустремленная система, нацеленная на результат. Задача образовательной деятельности учебных учреждений — не дать объем знаний, а научить детей учиться. Структурная «единица» учебной деятельности – полный замкнутый цикл: дети – самостоятельно или с помощью учителя – обнаруживают и исследуют предмет деятельности, преобразуют его, частично – запоминают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DSC_0508-jsx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4186808" cy="3297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4973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подход – это метод обучения, при котором ребёнок не получает знания в готовом виде, а добывает их сам в процессе собственной учебно-познавательной деятельности. Обучающиеся становятся маленькими учеными, делающими свое собственное открытие. Задача педагога при введении нового материала заключается не в том, чтобы все наглядно и доступно объяснить, показать и рассказать, а в организации исследовательской работы детей, причём она должна быть организована таким образом, чтобы дети сами додумались до решения проблемы и сами объяснили, как надо действовать в новых условиях. </a:t>
            </a:r>
          </a:p>
        </p:txBody>
      </p:sp>
      <p:pic>
        <p:nvPicPr>
          <p:cNvPr id="5" name="Содержимое 4" descr="5b8aa2eb77a2deba63c9c1fc92f4f9c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2132856"/>
            <a:ext cx="3394472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подход строится на следующих принципах: 1) Принцип деятельности - заключается в том, что ученик, получая знания не в готовом виде, а добывая их сам, осознает при этом содержание и формы своей учебной деятельности, понимает и принимает систему ее норм, активно участвует в их совершенствовании, что способствует активному успешному формированию его общекультурных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способностей,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умений. 2) Принцип непрерывности – означает преемственность между всеми уровнями и этапами обучения на уровне технологии, содержания и методик с учетом возрастных психологических особенностей развития детей. 3) Принцип целостности – предполагает формирование учащимися обобщенного системного представления о мире (природе, обществе, самом себе,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социокультурном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мире и мире деятельности, о роли и месте каждой науки в системе. 4) Принцип минимакса – заключается в следующем: школа должна предложить ученику возможность освоения содержания образования на максимальном для него уровне (определяемом зоной ближайшего развития возрастной группы) и обеспечить при этом его усвоение на уровне социально безопасного минимума (государственного стандарта знаний).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5) Принцип психологической комфортности – предполагает снятие всех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стресообразующих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факторов учебного процесса, создание в школе и на уроках доброжелательной атмосферы, ориентированной на реализацию идей педагогики сотрудничества, развитие диалоговых форм общения. 6) Принцип вариативности – предполагает формирование учащимися способностей к систематическому перебору вариантов и адекватному принятию решений в ситуациях выбора. 7) Принцип творчества – означает максимальную ориентацию на творческое начало в образовательном процессе, приобретение учащимся собственного опыта творческой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действии порождается знание.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все помним старую притчу о том, как пришел мудрец к бедным и сказал: "Я вижу, вы голодны. Давайте, я дам вам рыбу, чтобы вы утолили голод". Но мораль притчи гласит: не надо давать рыбу, надо научить ловить ее. Стандарт нового поколения и есть тот стандарт, который помогает научить учиться, научить "ловить рыбу", потому что именно в действии порождается знание. </a:t>
            </a:r>
          </a:p>
        </p:txBody>
      </p:sp>
      <p:pic>
        <p:nvPicPr>
          <p:cNvPr id="5" name="Содержимое 4" descr="1_525506c3bb337525506c3bb3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1148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</TotalTime>
  <Words>1590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Системно – деятельностный подход на уроках изобразительного искусства.</vt:lpstr>
      <vt:lpstr>Главная цель педагогической деятельности.</vt:lpstr>
      <vt:lpstr>Теория деятельностного подхода.</vt:lpstr>
      <vt:lpstr>Теория деятельностного подхода.</vt:lpstr>
      <vt:lpstr>Что же значит деятельность ?</vt:lpstr>
      <vt:lpstr>Деятельностный подход.</vt:lpstr>
      <vt:lpstr>Принципы деятельностного подхода.</vt:lpstr>
      <vt:lpstr>Принципы деятельностного подхода.</vt:lpstr>
      <vt:lpstr>В действии порождается знание.</vt:lpstr>
      <vt:lpstr>Слайд 10</vt:lpstr>
      <vt:lpstr>Основная цель изучения предмета изобразительное искусство.</vt:lpstr>
      <vt:lpstr>Комплекс умений.</vt:lpstr>
      <vt:lpstr>Метод творческих проектов.</vt:lpstr>
      <vt:lpstr>Образовательные пространства деятельностной технологии.</vt:lpstr>
      <vt:lpstr>Система форм активного взаимодействия участников учебного процесса.</vt:lpstr>
      <vt:lpstr>«Изюминка урока».</vt:lpstr>
      <vt:lpstr>Основной результат деятельностного подхода.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– деятельностный подход</dc:title>
  <dc:creator>Admin</dc:creator>
  <cp:lastModifiedBy>Admin</cp:lastModifiedBy>
  <cp:revision>20</cp:revision>
  <dcterms:created xsi:type="dcterms:W3CDTF">2020-02-03T15:45:20Z</dcterms:created>
  <dcterms:modified xsi:type="dcterms:W3CDTF">2020-02-25T05:44:02Z</dcterms:modified>
</cp:coreProperties>
</file>