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55AA-6F27-46D6-A127-3219A58E804E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22E-9B7E-4230-BC20-C36A7AE6C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94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55AA-6F27-46D6-A127-3219A58E804E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22E-9B7E-4230-BC20-C36A7AE6C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91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55AA-6F27-46D6-A127-3219A58E804E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22E-9B7E-4230-BC20-C36A7AE6C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55AA-6F27-46D6-A127-3219A58E804E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22E-9B7E-4230-BC20-C36A7AE6C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9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55AA-6F27-46D6-A127-3219A58E804E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22E-9B7E-4230-BC20-C36A7AE6C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28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55AA-6F27-46D6-A127-3219A58E804E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22E-9B7E-4230-BC20-C36A7AE6C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55AA-6F27-46D6-A127-3219A58E804E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22E-9B7E-4230-BC20-C36A7AE6C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43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55AA-6F27-46D6-A127-3219A58E804E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22E-9B7E-4230-BC20-C36A7AE6C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20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55AA-6F27-46D6-A127-3219A58E804E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22E-9B7E-4230-BC20-C36A7AE6C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0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55AA-6F27-46D6-A127-3219A58E804E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22E-9B7E-4230-BC20-C36A7AE6C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0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55AA-6F27-46D6-A127-3219A58E804E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22E-9B7E-4230-BC20-C36A7AE6C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88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755AA-6F27-46D6-A127-3219A58E804E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F22E-9B7E-4230-BC20-C36A7AE6C5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54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54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Особенности </a:t>
            </a:r>
            <a:r>
              <a:rPr lang="ru-RU" dirty="0"/>
              <a:t>организации инклюзивного образования в ДОО города, проблемы и перспективы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51881"/>
            <a:ext cx="9144000" cy="1180475"/>
          </a:xfrm>
        </p:spPr>
        <p:txBody>
          <a:bodyPr/>
          <a:lstStyle/>
          <a:p>
            <a:r>
              <a:rPr lang="ru-RU" dirty="0" smtClean="0"/>
              <a:t>Фролова Ольга Валерьевна, методист методического отдела МБУ ДО «ЦДО»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09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11383" t="14966" r="13576" b="25599"/>
          <a:stretch/>
        </p:blipFill>
        <p:spPr bwMode="auto">
          <a:xfrm>
            <a:off x="838200" y="434715"/>
            <a:ext cx="10515600" cy="61459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5733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11331" t="22182" r="13510" b="23773"/>
          <a:stretch/>
        </p:blipFill>
        <p:spPr bwMode="auto">
          <a:xfrm>
            <a:off x="0" y="0"/>
            <a:ext cx="12191999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1156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11225" t="21592" r="13415" b="21965"/>
          <a:stretch/>
        </p:blipFill>
        <p:spPr bwMode="auto">
          <a:xfrm>
            <a:off x="0" y="0"/>
            <a:ext cx="12191999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1258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11545" t="14325" r="13576" b="3821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12452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/>
          <a:srcRect l="11384" t="12401" r="13736" b="2752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89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11705" t="24587" r="13255" b="26240"/>
          <a:stretch/>
        </p:blipFill>
        <p:spPr bwMode="auto">
          <a:xfrm>
            <a:off x="0" y="0"/>
            <a:ext cx="12191999" cy="6857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6204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Какой опыт по организации работы с детьми с ОВЗ </a:t>
            </a:r>
            <a:r>
              <a:rPr lang="ru-RU" dirty="0" smtClean="0"/>
              <a:t>вы </a:t>
            </a:r>
            <a:r>
              <a:rPr lang="ru-RU" dirty="0"/>
              <a:t>могли бы представить коллегам?</a:t>
            </a: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838200" y="2098623"/>
            <a:ext cx="10515600" cy="407834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"Консультативная работа с родителями (законными представителями) воспитанников с ОВЗ"</a:t>
            </a:r>
          </a:p>
          <a:p>
            <a:r>
              <a:rPr lang="ru-RU" dirty="0"/>
              <a:t>Дидактический стол как источник </a:t>
            </a:r>
            <a:r>
              <a:rPr lang="ru-RU" dirty="0" err="1"/>
              <a:t>здоровьесберегающих</a:t>
            </a:r>
            <a:r>
              <a:rPr lang="ru-RU" dirty="0"/>
              <a:t> игр</a:t>
            </a:r>
          </a:p>
          <a:p>
            <a:r>
              <a:rPr lang="ru-RU" dirty="0"/>
              <a:t>Организация работы по АООП ДО; значение сенсорной интеграции для развития детей с ООП; использование приемов альтернативной коммуникации в работе с детьми с РАС.</a:t>
            </a:r>
          </a:p>
          <a:p>
            <a:r>
              <a:rPr lang="ru-RU" dirty="0" err="1"/>
              <a:t>Безбарьерная</a:t>
            </a:r>
            <a:r>
              <a:rPr lang="ru-RU" dirty="0"/>
              <a:t> среда, как условие эффективной реализации ФГОС с воспитанниками с ограниченными возможностями здоровья</a:t>
            </a:r>
          </a:p>
          <a:p>
            <a:r>
              <a:rPr lang="ru-RU" dirty="0"/>
              <a:t>Использование карточек PECS в формировании речи у неговорящих детей с </a:t>
            </a:r>
            <a:r>
              <a:rPr lang="ru-RU" dirty="0" smtClean="0"/>
              <a:t>ОВЗ система </a:t>
            </a:r>
            <a:r>
              <a:rPr lang="ru-RU" dirty="0"/>
              <a:t>работы с детьми с </a:t>
            </a:r>
            <a:r>
              <a:rPr lang="ru-RU" dirty="0" smtClean="0"/>
              <a:t>ТНР</a:t>
            </a:r>
          </a:p>
          <a:p>
            <a:r>
              <a:rPr lang="ru-RU" dirty="0" smtClean="0"/>
              <a:t>Использование </a:t>
            </a:r>
            <a:r>
              <a:rPr lang="ru-RU" dirty="0"/>
              <a:t>возможностей образовательной среды дошкольного учреждения для развития детей с ОВЗ и детей - </a:t>
            </a:r>
            <a:r>
              <a:rPr lang="ru-RU" dirty="0" smtClean="0"/>
              <a:t>инвалидов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359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опыт по организации работы с детьми с ОВЗ вы могли бы представить коллегам?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Опыт работы учителей-логопедов по формированию и развитию связной речи, опыт работы педагога-психолога с детьми с ОВЗ с элементами </a:t>
            </a:r>
            <a:r>
              <a:rPr lang="ru-RU" dirty="0" err="1"/>
              <a:t>психогимнастики</a:t>
            </a:r>
            <a:r>
              <a:rPr lang="ru-RU" dirty="0"/>
              <a:t> и </a:t>
            </a:r>
            <a:r>
              <a:rPr lang="ru-RU" dirty="0" err="1" smtClean="0"/>
              <a:t>нейрокоррекции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Коррекционно-развивающая </a:t>
            </a:r>
            <a:r>
              <a:rPr lang="ru-RU" dirty="0"/>
              <a:t>программа психолого-педагогических занятий для детей с ОВЗ старшего дошкольного возраста "Повторяю и </a:t>
            </a:r>
            <a:r>
              <a:rPr lang="ru-RU" dirty="0" smtClean="0"/>
              <a:t>рисую«</a:t>
            </a:r>
          </a:p>
          <a:p>
            <a:r>
              <a:rPr lang="ru-RU" dirty="0" err="1"/>
              <a:t>Прграмма</a:t>
            </a:r>
            <a:r>
              <a:rPr lang="ru-RU" dirty="0"/>
              <a:t> по </a:t>
            </a:r>
            <a:r>
              <a:rPr lang="ru-RU" dirty="0" err="1"/>
              <a:t>здоровьесбережению</a:t>
            </a:r>
            <a:r>
              <a:rPr lang="ru-RU" dirty="0"/>
              <a:t> "Мудрые движения" для детей 6 - 7 </a:t>
            </a:r>
            <a:r>
              <a:rPr lang="ru-RU" dirty="0" smtClean="0"/>
              <a:t>лет</a:t>
            </a:r>
          </a:p>
          <a:p>
            <a:r>
              <a:rPr lang="ru-RU" dirty="0"/>
              <a:t>Работа с ребенком-инвалидом по развитию творческих способностей</a:t>
            </a:r>
          </a:p>
          <a:p>
            <a:r>
              <a:rPr lang="ru-RU" dirty="0"/>
              <a:t>"</a:t>
            </a:r>
            <a:r>
              <a:rPr lang="ru-RU" dirty="0" err="1"/>
              <a:t>Кинезиология</a:t>
            </a:r>
            <a:r>
              <a:rPr lang="ru-RU" dirty="0"/>
              <a:t> как метод коррекции недостатков речевого развития у детей дошкольного возраста при подготовке к обучению в школе"</a:t>
            </a:r>
          </a:p>
          <a:p>
            <a:r>
              <a:rPr lang="ru-RU" dirty="0" smtClean="0"/>
              <a:t>Применение </a:t>
            </a:r>
            <a:r>
              <a:rPr lang="ru-RU" dirty="0"/>
              <a:t>арт терапии с детьми </a:t>
            </a:r>
            <a:r>
              <a:rPr lang="ru-RU" dirty="0" smtClean="0"/>
              <a:t>ОВЗ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61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216</Words>
  <Application>Microsoft Office PowerPoint</Application>
  <PresentationFormat>Широкоэкранный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  Особенности организации инклюзивного образования в ДОО города, проблемы и перспективы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Какой опыт по организации работы с детьми с ОВЗ вы могли бы представить коллегам?</vt:lpstr>
      <vt:lpstr>Какой опыт по организации работы с детьми с ОВЗ вы могли бы представить коллегам?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OlgaF</dc:creator>
  <cp:lastModifiedBy>OlgaF</cp:lastModifiedBy>
  <cp:revision>8</cp:revision>
  <dcterms:created xsi:type="dcterms:W3CDTF">2021-03-12T07:43:36Z</dcterms:created>
  <dcterms:modified xsi:type="dcterms:W3CDTF">2021-03-12T09:32:59Z</dcterms:modified>
</cp:coreProperties>
</file>