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00" autoAdjust="0"/>
  </p:normalViewPr>
  <p:slideViewPr>
    <p:cSldViewPr>
      <p:cViewPr varScale="1">
        <p:scale>
          <a:sx n="77" d="100"/>
          <a:sy n="77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5F8A95-4575-4791-AFF4-FDD7ED0283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02AC-FE6C-4087-A6F3-496C6BA6B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33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4C96D-3DD5-4D38-85B7-F9CFEBF55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0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3A6A0-A149-439E-8A57-DAFA85E97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FAC38-750A-4CEA-B8BD-26C8507854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35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B9FFF-B1DE-4F0F-B03E-7F4F9A8AC0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8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A268C-A177-48D9-A781-C16D32F48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112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13F94-4FFF-4582-BD46-BC1D6C16E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09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029C-33DC-4CEC-841A-F675084F50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43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4836B-A355-4D4A-A7A1-AD59AAB3A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FF8A0-ED4F-4BFE-819D-73807B087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32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04F4BAD2-F494-4B15-B7C6-8C1322425E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00" y="2924944"/>
            <a:ext cx="4248472" cy="743744"/>
          </a:xfrm>
        </p:spPr>
        <p:txBody>
          <a:bodyPr/>
          <a:lstStyle/>
          <a:p>
            <a:pPr algn="ctr"/>
            <a:r>
              <a:rPr lang="ru-RU" altLang="ru-RU" sz="2000" dirty="0" smtClean="0">
                <a:solidFill>
                  <a:schemeClr val="bg1">
                    <a:lumMod val="10000"/>
                  </a:schemeClr>
                </a:solidFill>
              </a:rPr>
              <a:t>Конкурс на лучший эко-плакат</a:t>
            </a:r>
            <a:endParaRPr lang="ru-RU" alt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836712"/>
            <a:ext cx="6336704" cy="6096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FFFFFF"/>
                </a:solidFill>
              </a:rPr>
              <a:t>Межшкольная игра-конкурс «ЭКО-ЗОЖ» (от экологии среды до экологии души и тела)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4707" y="332656"/>
            <a:ext cx="428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>
                    <a:lumMod val="10000"/>
                  </a:schemeClr>
                </a:solidFill>
              </a:rPr>
              <a:t>МБОУ «</a:t>
            </a:r>
            <a:r>
              <a:rPr lang="ru-RU" altLang="ru-RU" b="1" dirty="0" smtClean="0">
                <a:solidFill>
                  <a:schemeClr val="bg1">
                    <a:lumMod val="10000"/>
                  </a:schemeClr>
                </a:solidFill>
              </a:rPr>
              <a:t>СШ № 13 </a:t>
            </a:r>
            <a:r>
              <a:rPr lang="ru-RU" altLang="ru-RU" b="1" dirty="0">
                <a:solidFill>
                  <a:schemeClr val="bg1">
                    <a:lumMod val="10000"/>
                  </a:schemeClr>
                </a:solidFill>
              </a:rPr>
              <a:t>им. Э. Д. Балтина»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6165304"/>
            <a:ext cx="3112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chemeClr val="bg1">
                    <a:lumMod val="10000"/>
                  </a:schemeClr>
                </a:solidFill>
              </a:rPr>
              <a:t>г. Смоленск, декабрь, 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P11129-153111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"/>
            <a:ext cx="7924800" cy="1124743"/>
          </a:xfrm>
        </p:spPr>
        <p:txBody>
          <a:bodyPr/>
          <a:lstStyle/>
          <a:p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 Денис, 10 лет, ученик 4 Б класса «Я хочу жить в чистом городе!»</a:t>
            </a:r>
            <a:endParaRPr lang="ru-RU" sz="36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"/>
            <a:ext cx="7924800" cy="980727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Бабикова Мирослава, 10 лет, ученица 4Б класса,  «Нет, загрязнению планеты!»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 descr="C:\Users\User\Desktop\P11129-152947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637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Панчевская Мария,10 лет, ученица 4 А класса, «Зависит от тебя!»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 descr="C:\Users\User\Desktop\P11129-153237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144"/>
            <a:ext cx="9144000" cy="57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ыльные пузыри">
  <a:themeElements>
    <a:clrScheme name="Шаблон оформления 'Мальчик и мыльные пузыри'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Шаблон оформления 'Мальчик и мыльные пузыри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Мальчик и мыльные пузыри'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альчик и мыльные пузыри'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мыльные пузыри</Template>
  <TotalTime>32</TotalTime>
  <Words>87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Arial Black</vt:lpstr>
      <vt:lpstr>Times New Roman</vt:lpstr>
      <vt:lpstr>мыльные пузыри</vt:lpstr>
      <vt:lpstr>Конкурс на лучший эко-плакат</vt:lpstr>
      <vt:lpstr>Овсянников Денис, 10 лет, ученик 4 Б класса «Я хочу жить в чистом городе!»</vt:lpstr>
      <vt:lpstr>Бабикова Мирослава, 10 лет, ученица 4Б класса,  «Нет, загрязнению планеты!»</vt:lpstr>
      <vt:lpstr>Панчевская Мария,10 лет, ученица 4 А класса, «Зависит от тебя!»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Плакаты учащихся МБОУ «СШ№13 им. Э. Д. Балтина</dc:title>
  <dc:creator>User</dc:creator>
  <cp:lastModifiedBy>Пользователь</cp:lastModifiedBy>
  <cp:revision>6</cp:revision>
  <dcterms:created xsi:type="dcterms:W3CDTF">2021-11-30T10:22:56Z</dcterms:created>
  <dcterms:modified xsi:type="dcterms:W3CDTF">2021-12-09T09:42:39Z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