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73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Rg st="1" end="31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608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297A-CBFB-4A3B-ADDA-C716E0B5DF9F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43BF-291B-4653-977C-9D9589DF8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19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4000">
        <p14:ripple/>
      </p:transition>
    </mc:Choice>
    <mc:Fallback xmlns="">
      <p:transition spd="slow" advClick="0" advTm="1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297A-CBFB-4A3B-ADDA-C716E0B5DF9F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43BF-291B-4653-977C-9D9589DF8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8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4000">
        <p14:ripple/>
      </p:transition>
    </mc:Choice>
    <mc:Fallback xmlns="">
      <p:transition spd="slow" advClick="0" advTm="1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297A-CBFB-4A3B-ADDA-C716E0B5DF9F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43BF-291B-4653-977C-9D9589DF8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04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4000">
        <p14:ripple/>
      </p:transition>
    </mc:Choice>
    <mc:Fallback xmlns="">
      <p:transition spd="slow" advClick="0" advTm="1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297A-CBFB-4A3B-ADDA-C716E0B5DF9F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43BF-291B-4653-977C-9D9589DF8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39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4000">
        <p14:ripple/>
      </p:transition>
    </mc:Choice>
    <mc:Fallback xmlns="">
      <p:transition spd="slow" advClick="0" advTm="1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297A-CBFB-4A3B-ADDA-C716E0B5DF9F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43BF-291B-4653-977C-9D9589DF8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17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4000">
        <p14:ripple/>
      </p:transition>
    </mc:Choice>
    <mc:Fallback xmlns="">
      <p:transition spd="slow" advClick="0" advTm="1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297A-CBFB-4A3B-ADDA-C716E0B5DF9F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43BF-291B-4653-977C-9D9589DF8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86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4000">
        <p14:ripple/>
      </p:transition>
    </mc:Choice>
    <mc:Fallback xmlns="">
      <p:transition spd="slow" advClick="0" advTm="1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297A-CBFB-4A3B-ADDA-C716E0B5DF9F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43BF-291B-4653-977C-9D9589DF8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24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4000">
        <p14:ripple/>
      </p:transition>
    </mc:Choice>
    <mc:Fallback xmlns="">
      <p:transition spd="slow" advClick="0" advTm="1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297A-CBFB-4A3B-ADDA-C716E0B5DF9F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43BF-291B-4653-977C-9D9589DF8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33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4000">
        <p14:ripple/>
      </p:transition>
    </mc:Choice>
    <mc:Fallback xmlns="">
      <p:transition spd="slow" advClick="0" advTm="1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297A-CBFB-4A3B-ADDA-C716E0B5DF9F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43BF-291B-4653-977C-9D9589DF8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64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4000">
        <p14:ripple/>
      </p:transition>
    </mc:Choice>
    <mc:Fallback xmlns="">
      <p:transition spd="slow" advClick="0" advTm="1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297A-CBFB-4A3B-ADDA-C716E0B5DF9F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43BF-291B-4653-977C-9D9589DF8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53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4000">
        <p14:ripple/>
      </p:transition>
    </mc:Choice>
    <mc:Fallback xmlns="">
      <p:transition spd="slow" advClick="0" advTm="1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297A-CBFB-4A3B-ADDA-C716E0B5DF9F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43BF-291B-4653-977C-9D9589DF8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79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4000">
        <p14:ripple/>
      </p:transition>
    </mc:Choice>
    <mc:Fallback xmlns="">
      <p:transition spd="slow" advClick="0" advTm="1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6297A-CBFB-4A3B-ADDA-C716E0B5DF9F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143BF-291B-4653-977C-9D9589DF8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817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14000">
        <p14:ripple/>
      </p:transition>
    </mc:Choice>
    <mc:Fallback xmlns="">
      <p:transition spd="slow" advClick="0" advTm="14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озьму я мольберт, начну рисовать. 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4048" y="1556792"/>
            <a:ext cx="2736304" cy="1512168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C00000"/>
                </a:solidFill>
              </a:rPr>
              <a:t>Номинация «Изобразительное искусство», «Декоративно-прикладное творчество»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5976" y="3140968"/>
            <a:ext cx="3672408" cy="2304256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Выставка работ юных художников ,</a:t>
            </a:r>
          </a:p>
          <a:p>
            <a:r>
              <a:rPr lang="ru-RU" b="1" dirty="0">
                <a:solidFill>
                  <a:srgbClr val="0070C0"/>
                </a:solidFill>
              </a:rPr>
              <a:t>Победителей Фестиваля детского творчества</a:t>
            </a:r>
          </a:p>
          <a:p>
            <a:r>
              <a:rPr lang="ru-RU" b="1" dirty="0">
                <a:solidFill>
                  <a:srgbClr val="C00000"/>
                </a:solidFill>
              </a:rPr>
              <a:t> «Радуга талантов -2023»</a:t>
            </a:r>
          </a:p>
        </p:txBody>
      </p:sp>
      <p:pic>
        <p:nvPicPr>
          <p:cNvPr id="5" name="4 - Я рисую этот мир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6248400"/>
            <a:ext cx="609600" cy="609600"/>
          </a:xfrm>
          <a:prstGeom prst="rect">
            <a:avLst/>
          </a:prstGeom>
        </p:spPr>
      </p:pic>
      <p:pic>
        <p:nvPicPr>
          <p:cNvPr id="7" name="4 - Я рисую этот мир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91880" y="60673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39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4124">
        <p14:ripple/>
      </p:transition>
    </mc:Choice>
    <mc:Fallback>
      <p:transition spd="slow" advTm="141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" objId="7"/>
        <p14:stopEvt time="4109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Фон для презентации нетрадиционные техники рисования 33 фото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2" y="0"/>
            <a:ext cx="9115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/>
              <a:t>Суровцев Ярослав</a:t>
            </a:r>
            <a:br>
              <a:rPr lang="ru-RU" sz="4000" b="1" dirty="0"/>
            </a:br>
            <a:r>
              <a:rPr lang="ru-RU" sz="3100" b="1" dirty="0">
                <a:solidFill>
                  <a:srgbClr val="C00000"/>
                </a:solidFill>
              </a:rPr>
              <a:t>МБДОУ «Детский сад № 58 «Одуванчик»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D16C5651-52DB-B271-C9A0-204D86CFD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878" y="1556792"/>
            <a:ext cx="248427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00E3CE4-2D29-7CD0-B49F-A25111C7A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2920448"/>
            <a:ext cx="2712955" cy="350550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екст, ткань&#10;&#10;Автоматически созданное описание">
            <a:extLst>
              <a:ext uri="{FF2B5EF4-FFF2-40B4-BE49-F238E27FC236}">
                <a16:creationId xmlns:a16="http://schemas.microsoft.com/office/drawing/2014/main" id="{D1C377DA-0D1A-6AE6-9023-CC2B52CAEC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99" y="1650832"/>
            <a:ext cx="3384376" cy="2539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0687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553">
        <p14:ripple/>
      </p:transition>
    </mc:Choice>
    <mc:Fallback>
      <p:transition spd="slow" advTm="3553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Фон для презентации нетрадиционные техники рисования 33 фото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2" y="-12114"/>
            <a:ext cx="9115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/>
              <a:t>Парфенова Мария</a:t>
            </a:r>
            <a:br>
              <a:rPr lang="ru-RU" sz="4000" b="1" dirty="0"/>
            </a:br>
            <a:r>
              <a:rPr lang="ru-RU" sz="3100" b="1" dirty="0">
                <a:solidFill>
                  <a:srgbClr val="C00000"/>
                </a:solidFill>
              </a:rPr>
              <a:t>МБДОУ «Детский сад № 62 «Каравай»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A0F6DA8-C4A6-D9AA-38A8-2EAD0FC147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5" b="28837"/>
          <a:stretch/>
        </p:blipFill>
        <p:spPr bwMode="auto">
          <a:xfrm rot="16200000">
            <a:off x="-71581" y="2187686"/>
            <a:ext cx="3652535" cy="271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E913217-815D-5608-01B3-CF43F95384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0" b="32788"/>
          <a:stretch/>
        </p:blipFill>
        <p:spPr bwMode="auto">
          <a:xfrm rot="16200000">
            <a:off x="2611520" y="3229242"/>
            <a:ext cx="3792268" cy="2607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EFBD144-5037-7046-43AD-1B6F241D7B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8" t="10455" b="11365"/>
          <a:stretch/>
        </p:blipFill>
        <p:spPr bwMode="auto">
          <a:xfrm rot="16200000">
            <a:off x="6027752" y="1211731"/>
            <a:ext cx="2408606" cy="30961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0687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940">
        <p14:ripple/>
      </p:transition>
    </mc:Choice>
    <mc:Fallback>
      <p:transition spd="slow" advTm="294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Фон для презентации нетрадиционные техники рисования 33 фото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2" y="0"/>
            <a:ext cx="9115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/>
              <a:t>Парфенова Анастасия</a:t>
            </a:r>
            <a:br>
              <a:rPr lang="ru-RU" sz="4000" b="1" dirty="0"/>
            </a:br>
            <a:r>
              <a:rPr lang="ru-RU" sz="3100" b="1" dirty="0">
                <a:solidFill>
                  <a:srgbClr val="C00000"/>
                </a:solidFill>
              </a:rPr>
              <a:t>МБДОУ «Детский сад № 67 «Виктория»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8352" y="1556792"/>
            <a:ext cx="281459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3526" y="1484784"/>
            <a:ext cx="2652439" cy="3528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60775" y="2852936"/>
            <a:ext cx="2694922" cy="3585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0687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980">
        <p14:ripple/>
      </p:transition>
    </mc:Choice>
    <mc:Fallback>
      <p:transition spd="slow" advTm="298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Фон для презентации нетрадиционные техники рисования 33 фото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2" y="0"/>
            <a:ext cx="9115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/>
              <a:t>Парфенова Анастасия</a:t>
            </a:r>
            <a:br>
              <a:rPr lang="ru-RU" sz="4000" b="1" dirty="0"/>
            </a:br>
            <a:r>
              <a:rPr lang="ru-RU" sz="3100" b="1" dirty="0">
                <a:solidFill>
                  <a:srgbClr val="C00000"/>
                </a:solidFill>
              </a:rPr>
              <a:t>МБДОУ «Детский сад № 67 «Виктория»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8"/>
          <a:stretch/>
        </p:blipFill>
        <p:spPr bwMode="auto">
          <a:xfrm>
            <a:off x="5796136" y="1664090"/>
            <a:ext cx="2520281" cy="328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1649012"/>
            <a:ext cx="2600505" cy="3467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4" b="6820"/>
          <a:stretch/>
        </p:blipFill>
        <p:spPr bwMode="auto">
          <a:xfrm>
            <a:off x="2909122" y="3919648"/>
            <a:ext cx="3456384" cy="2393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0687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801">
        <p14:ripple/>
      </p:transition>
    </mc:Choice>
    <mc:Fallback>
      <p:transition spd="slow" advTm="2801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Фон для презентации нетрадиционные техники рисования 33 фото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5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/>
              <a:t>Назарова Василина</a:t>
            </a:r>
            <a:br>
              <a:rPr lang="ru-RU" sz="4000" b="1" dirty="0"/>
            </a:br>
            <a:r>
              <a:rPr lang="ru-RU" sz="3100" b="1" dirty="0">
                <a:solidFill>
                  <a:srgbClr val="C00000"/>
                </a:solidFill>
              </a:rPr>
              <a:t>МБДОУ «Детский сад № 76 «Звёздный»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r="871"/>
          <a:stretch/>
        </p:blipFill>
        <p:spPr bwMode="auto">
          <a:xfrm rot="5400000">
            <a:off x="173565" y="2263265"/>
            <a:ext cx="3922387" cy="301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9" r="22959"/>
          <a:stretch/>
        </p:blipFill>
        <p:spPr bwMode="auto">
          <a:xfrm rot="5400000">
            <a:off x="4800707" y="3473875"/>
            <a:ext cx="2181651" cy="324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" b="947"/>
          <a:stretch/>
        </p:blipFill>
        <p:spPr bwMode="auto">
          <a:xfrm>
            <a:off x="5274011" y="1599884"/>
            <a:ext cx="3244029" cy="2172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0687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371">
        <p14:ripple/>
      </p:transition>
    </mc:Choice>
    <mc:Fallback>
      <p:transition spd="slow" advTm="3371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Фон для презентации нетрадиционные техники рисования 33 фото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9337"/>
            <a:ext cx="9115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err="1"/>
              <a:t>Курбасова</a:t>
            </a:r>
            <a:r>
              <a:rPr lang="ru-RU" sz="4000" b="1" dirty="0"/>
              <a:t> Алиса</a:t>
            </a:r>
            <a:br>
              <a:rPr lang="ru-RU" sz="4000" b="1" dirty="0"/>
            </a:br>
            <a:r>
              <a:rPr lang="ru-RU" sz="3100" b="1" dirty="0">
                <a:solidFill>
                  <a:srgbClr val="C00000"/>
                </a:solidFill>
              </a:rPr>
              <a:t>МБДОУ «Детский сад № 79 «Соловушка»</a:t>
            </a: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BA11603-5588-2349-7B1F-1440A2942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8"/>
          <a:stretch/>
        </p:blipFill>
        <p:spPr>
          <a:xfrm>
            <a:off x="547993" y="1916831"/>
            <a:ext cx="3045719" cy="4073709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61451E3-4917-9491-CF0B-2F3ACC893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467" y="1520788"/>
            <a:ext cx="2808312" cy="3744416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еб-сайт&#10;&#10;Автоматически созданное описание">
            <a:extLst>
              <a:ext uri="{FF2B5EF4-FFF2-40B4-BE49-F238E27FC236}">
                <a16:creationId xmlns:a16="http://schemas.microsoft.com/office/drawing/2014/main" id="{1792E228-0E40-1235-45D1-C42C9649A7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33438" r="2801" b="21493"/>
          <a:stretch/>
        </p:blipFill>
        <p:spPr>
          <a:xfrm>
            <a:off x="5219623" y="4252230"/>
            <a:ext cx="3455917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87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42">
        <p14:ripple/>
      </p:transition>
    </mc:Choice>
    <mc:Fallback>
      <p:transition spd="slow" advTm="3042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Фон для презентации нетрадиционные техники рисования 33 фото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2" y="0"/>
            <a:ext cx="9115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/>
              <a:t>Козлов Иван</a:t>
            </a:r>
            <a:br>
              <a:rPr lang="ru-RU" sz="4000" b="1" dirty="0"/>
            </a:br>
            <a:r>
              <a:rPr lang="ru-RU" sz="3100" b="1" dirty="0">
                <a:solidFill>
                  <a:srgbClr val="C00000"/>
                </a:solidFill>
              </a:rPr>
              <a:t>МБДОУ «Детский сад № 80 «Веснушка»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6" t="10191" r="10239" b="7362"/>
          <a:stretch/>
        </p:blipFill>
        <p:spPr bwMode="auto">
          <a:xfrm>
            <a:off x="4532141" y="1473523"/>
            <a:ext cx="388843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2" t="5367" r="22922" b="2965"/>
          <a:stretch/>
        </p:blipFill>
        <p:spPr bwMode="auto">
          <a:xfrm>
            <a:off x="3995936" y="4365104"/>
            <a:ext cx="2866319" cy="199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" r="3224"/>
          <a:stretch/>
        </p:blipFill>
        <p:spPr bwMode="auto">
          <a:xfrm>
            <a:off x="755576" y="1730426"/>
            <a:ext cx="2808312" cy="403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0687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684">
        <p14:ripple/>
      </p:transition>
    </mc:Choice>
    <mc:Fallback>
      <p:transition spd="slow" advTm="2684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Фон для презентации нетрадиционные техники рисования 33 фото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2" y="0"/>
            <a:ext cx="9115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/>
              <a:t>Панина Анна</a:t>
            </a:r>
            <a:br>
              <a:rPr lang="ru-RU" sz="4000" b="1" dirty="0"/>
            </a:br>
            <a:r>
              <a:rPr lang="ru-RU" sz="3100" b="1" dirty="0">
                <a:solidFill>
                  <a:srgbClr val="C00000"/>
                </a:solidFill>
              </a:rPr>
              <a:t>МБДОУ «Детский сад № 83 «Улыбка»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59499" y="2324877"/>
            <a:ext cx="3840425" cy="288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36096" y="1448913"/>
            <a:ext cx="3322712" cy="2492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35896" y="3940947"/>
            <a:ext cx="3322712" cy="2492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0687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51">
        <p14:ripple/>
      </p:transition>
    </mc:Choice>
    <mc:Fallback>
      <p:transition spd="slow" advTm="3051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Фон для презентации нетрадиционные техники рисования 33 фото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2" y="-14515"/>
            <a:ext cx="9115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err="1"/>
              <a:t>Дивакова</a:t>
            </a:r>
            <a:r>
              <a:rPr lang="ru-RU" sz="4000" b="1" dirty="0"/>
              <a:t> Арина</a:t>
            </a:r>
            <a:br>
              <a:rPr lang="ru-RU" sz="4000" b="1" dirty="0"/>
            </a:br>
            <a:r>
              <a:rPr lang="ru-RU" sz="3100" b="1" dirty="0">
                <a:solidFill>
                  <a:srgbClr val="C00000"/>
                </a:solidFill>
              </a:rPr>
              <a:t>МБДОУ «Детский сад № 1 «</a:t>
            </a:r>
            <a:r>
              <a:rPr lang="ru-RU" sz="3100" b="1" dirty="0" err="1">
                <a:solidFill>
                  <a:srgbClr val="C00000"/>
                </a:solidFill>
              </a:rPr>
              <a:t>Смоляночка</a:t>
            </a:r>
            <a:r>
              <a:rPr lang="ru-RU" sz="3100" b="1" dirty="0">
                <a:solidFill>
                  <a:srgbClr val="C00000"/>
                </a:solidFill>
              </a:rPr>
              <a:t>»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8A109C8-ACA1-74C9-E3D9-6E5E298CF0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1" t="1050" r="23801" b="2352"/>
          <a:stretch/>
        </p:blipFill>
        <p:spPr bwMode="auto">
          <a:xfrm rot="16200000">
            <a:off x="2986110" y="-25669"/>
            <a:ext cx="3384376" cy="741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090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30">
        <p14:ripple/>
      </p:transition>
    </mc:Choice>
    <mc:Fallback>
      <p:transition spd="slow" advTm="303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Фон для презентации нетрадиционные техники рисования 33 фото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" y="0"/>
            <a:ext cx="9115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/>
              <a:t>Федотова Екатерина</a:t>
            </a:r>
            <a:br>
              <a:rPr lang="ru-RU" sz="4000" b="1" dirty="0"/>
            </a:br>
            <a:r>
              <a:rPr lang="ru-RU" sz="3100" b="1" dirty="0">
                <a:solidFill>
                  <a:srgbClr val="C00000"/>
                </a:solidFill>
              </a:rPr>
              <a:t>МБДОУ «Детский сад № 16 «Аннушка»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560" y="1600189"/>
            <a:ext cx="266997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4578" y="1487191"/>
            <a:ext cx="2377862" cy="314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63888" y="3140968"/>
            <a:ext cx="2484759" cy="3283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5106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999">
        <p14:ripple/>
      </p:transition>
    </mc:Choice>
    <mc:Fallback>
      <p:transition spd="slow" advTm="2999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Фон для презентации нетрадиционные техники рисования 33 фото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2" y="0"/>
            <a:ext cx="9115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/>
              <a:t>Юрков Денис</a:t>
            </a:r>
            <a:br>
              <a:rPr lang="ru-RU" sz="3600" b="1" dirty="0"/>
            </a:br>
            <a:r>
              <a:rPr lang="ru-RU" sz="2800" b="1" dirty="0">
                <a:solidFill>
                  <a:srgbClr val="C00000"/>
                </a:solidFill>
              </a:rPr>
              <a:t>МБДОУ «Детский сад № 2 «Россияночка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18448" y="1715485"/>
            <a:ext cx="3168352" cy="2385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5907" y="1692276"/>
            <a:ext cx="3549851" cy="2672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29487" y="4101067"/>
            <a:ext cx="3168352" cy="2385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128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605">
        <p14:ripple/>
      </p:transition>
    </mc:Choice>
    <mc:Fallback>
      <p:transition advTm="2605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Фон для презентации нетрадиционные техники рисования 33 фото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2" y="0"/>
            <a:ext cx="9115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err="1"/>
              <a:t>Демьнова</a:t>
            </a:r>
            <a:r>
              <a:rPr lang="ru-RU" sz="4000" b="1" dirty="0"/>
              <a:t> Ева</a:t>
            </a:r>
            <a:br>
              <a:rPr lang="ru-RU" sz="4000" b="1" dirty="0"/>
            </a:br>
            <a:r>
              <a:rPr lang="ru-RU" sz="3100" b="1" dirty="0">
                <a:solidFill>
                  <a:srgbClr val="C00000"/>
                </a:solidFill>
              </a:rPr>
              <a:t>МБДОУ «Детский сад № 25 «Пчёлка»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30C9056-BB30-AAD7-3998-A23BD15C37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2" t="9415" r="17154" b="28453"/>
          <a:stretch/>
        </p:blipFill>
        <p:spPr bwMode="auto">
          <a:xfrm>
            <a:off x="1004982" y="2204864"/>
            <a:ext cx="2520280" cy="3080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Изображение выглядит как текст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490E8741-6C6A-B373-E617-80980CB6C5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2" t="14817" b="33412"/>
          <a:stretch/>
        </p:blipFill>
        <p:spPr bwMode="auto">
          <a:xfrm>
            <a:off x="3923928" y="4077072"/>
            <a:ext cx="2520280" cy="2100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150C21C-664A-10B8-822B-CE2E5CA2D8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" t="13178" r="8041" b="34662"/>
          <a:stretch/>
        </p:blipFill>
        <p:spPr bwMode="auto">
          <a:xfrm>
            <a:off x="5436096" y="1716233"/>
            <a:ext cx="2810929" cy="2183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6319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24">
        <p14:ripple/>
      </p:transition>
    </mc:Choice>
    <mc:Fallback>
      <p:transition spd="slow" advTm="3024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Фон для презентации нетрадиционные техники рисования 33 фото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7" y="0"/>
            <a:ext cx="9115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err="1"/>
              <a:t>Дерк</a:t>
            </a:r>
            <a:r>
              <a:rPr lang="ru-RU" sz="4000" b="1" dirty="0"/>
              <a:t> Аделина</a:t>
            </a:r>
            <a:br>
              <a:rPr lang="ru-RU" sz="4000" b="1" dirty="0"/>
            </a:br>
            <a:r>
              <a:rPr lang="ru-RU" sz="3100" b="1" dirty="0">
                <a:solidFill>
                  <a:srgbClr val="C00000"/>
                </a:solidFill>
              </a:rPr>
              <a:t>МБДОУ «Детский сад № 39 «Юбилейный»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22500"/>
          <a:stretch/>
        </p:blipFill>
        <p:spPr bwMode="auto">
          <a:xfrm>
            <a:off x="975984" y="1692276"/>
            <a:ext cx="2592288" cy="3787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6" b="14764"/>
          <a:stretch/>
        </p:blipFill>
        <p:spPr bwMode="auto">
          <a:xfrm>
            <a:off x="6290549" y="1605505"/>
            <a:ext cx="2232248" cy="364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6" b="22153"/>
          <a:stretch/>
        </p:blipFill>
        <p:spPr bwMode="auto">
          <a:xfrm>
            <a:off x="3923928" y="3428999"/>
            <a:ext cx="2160240" cy="2702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7547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156">
        <p14:ripple/>
      </p:transition>
    </mc:Choice>
    <mc:Fallback>
      <p:transition spd="slow" advTm="3156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Фон для презентации нетрадиционные техники рисования 33 фото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2" y="0"/>
            <a:ext cx="9115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/>
              <a:t>Васильева Евгения</a:t>
            </a:r>
            <a:br>
              <a:rPr lang="ru-RU" sz="4000" b="1" dirty="0"/>
            </a:br>
            <a:r>
              <a:rPr lang="ru-RU" sz="3100" b="1" dirty="0">
                <a:solidFill>
                  <a:srgbClr val="C00000"/>
                </a:solidFill>
              </a:rPr>
              <a:t>МБДОУ «Детский сад № 48 «Совушка»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0"/>
          <a:stretch/>
        </p:blipFill>
        <p:spPr bwMode="auto">
          <a:xfrm>
            <a:off x="2651787" y="4182161"/>
            <a:ext cx="3840425" cy="23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5065714" y="1563340"/>
            <a:ext cx="3322712" cy="2492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769920" y="1563340"/>
            <a:ext cx="3322712" cy="2492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6484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179">
        <p14:ripple/>
      </p:transition>
    </mc:Choice>
    <mc:Fallback>
      <p:transition spd="slow" advTm="3179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Фон для презентации нетрадиционные техники рисования 33 фото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2" y="0"/>
            <a:ext cx="9115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/>
              <a:t>Лазарева Мария</a:t>
            </a:r>
            <a:br>
              <a:rPr lang="ru-RU" sz="4000" b="1" dirty="0"/>
            </a:br>
            <a:r>
              <a:rPr lang="ru-RU" sz="3100" b="1" dirty="0">
                <a:solidFill>
                  <a:srgbClr val="C00000"/>
                </a:solidFill>
              </a:rPr>
              <a:t>МБДОУ «Детский сад № 59 «Гномик»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" y="1710465"/>
            <a:ext cx="2548235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5963409" y="1364677"/>
            <a:ext cx="2268252" cy="3012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32672" y="3356992"/>
            <a:ext cx="2331365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1013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22">
        <p14:ripple/>
      </p:transition>
    </mc:Choice>
    <mc:Fallback>
      <p:transition spd="slow" advTm="3022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Фон для презентации нетрадиционные техники рисования 33 фото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5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err="1"/>
              <a:t>Игнатенкова</a:t>
            </a:r>
            <a:r>
              <a:rPr lang="ru-RU" sz="4000" b="1" dirty="0"/>
              <a:t> Камилла</a:t>
            </a:r>
            <a:br>
              <a:rPr lang="ru-RU" sz="4000" b="1" dirty="0"/>
            </a:br>
            <a:r>
              <a:rPr lang="ru-RU" sz="3100" b="1" dirty="0">
                <a:solidFill>
                  <a:srgbClr val="C00000"/>
                </a:solidFill>
              </a:rPr>
              <a:t>МБДОУ «Детский сад № 71 «Кристаллик»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401" y="1604797"/>
            <a:ext cx="2736304" cy="3648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77738" y="1452524"/>
            <a:ext cx="2523861" cy="336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5"/>
          <a:stretch/>
        </p:blipFill>
        <p:spPr bwMode="auto">
          <a:xfrm>
            <a:off x="3526084" y="3789040"/>
            <a:ext cx="2430487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8227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500">
        <p14:ripple/>
      </p:transition>
    </mc:Choice>
    <mc:Fallback>
      <p:transition spd="slow" advTm="35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Фон для презентации нетрадиционные техники рисования 33 фото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2" y="0"/>
            <a:ext cx="9115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err="1"/>
              <a:t>Скородеев</a:t>
            </a:r>
            <a:r>
              <a:rPr lang="ru-RU" sz="4000" b="1" dirty="0"/>
              <a:t> Матвей</a:t>
            </a:r>
            <a:br>
              <a:rPr lang="ru-RU" sz="4000" b="1" dirty="0"/>
            </a:br>
            <a:r>
              <a:rPr lang="ru-RU" sz="3100" b="1" dirty="0">
                <a:solidFill>
                  <a:srgbClr val="C00000"/>
                </a:solidFill>
              </a:rPr>
              <a:t>МБДОУ «Детский сад № 71 «Кристаллик»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9552" y="1692276"/>
            <a:ext cx="2880320" cy="384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93116" y="1484784"/>
            <a:ext cx="2523861" cy="336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6527" y="3076861"/>
            <a:ext cx="2432680" cy="3243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2578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236">
        <p14:ripple/>
      </p:transition>
    </mc:Choice>
    <mc:Fallback>
      <p:transition spd="slow" advTm="3236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Фон для презентации нетрадиционные техники рисования 33 фото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2" y="0"/>
            <a:ext cx="9115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/>
              <a:t>Белоусова Василиса</a:t>
            </a:r>
            <a:br>
              <a:rPr lang="ru-RU" sz="4000" b="1" dirty="0"/>
            </a:br>
            <a:r>
              <a:rPr lang="ru-RU" sz="3100" b="1" dirty="0">
                <a:solidFill>
                  <a:srgbClr val="C00000"/>
                </a:solidFill>
              </a:rPr>
              <a:t>МБДОУ «Детский сад № 75 «Светлячок»</a:t>
            </a:r>
          </a:p>
        </p:txBody>
      </p:sp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B89A85C-4B62-E62A-AC63-162EF73BA9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" y="1556792"/>
            <a:ext cx="3226170" cy="2419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Изображение выглядит как крыша&#10;&#10;Автоматически созданное описание">
            <a:extLst>
              <a:ext uri="{FF2B5EF4-FFF2-40B4-BE49-F238E27FC236}">
                <a16:creationId xmlns:a16="http://schemas.microsoft.com/office/drawing/2014/main" id="{212477C8-4F8C-FB2E-0968-D8E85C8782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205" y="1694441"/>
            <a:ext cx="3371215" cy="2527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4DF34E3-0A7B-B519-9F28-0644FCAAE3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703654"/>
            <a:ext cx="3805178" cy="28537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8202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63">
        <p14:ripple/>
      </p:transition>
    </mc:Choice>
    <mc:Fallback>
      <p:transition spd="slow" advTm="3063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Фон для презентации нетрадиционные техники рисования 33 фото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2" y="0"/>
            <a:ext cx="9115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/>
              <a:t>Блажевич Арина</a:t>
            </a:r>
            <a:br>
              <a:rPr lang="ru-RU" sz="4000" b="1" dirty="0"/>
            </a:br>
            <a:r>
              <a:rPr lang="ru-RU" sz="3100" b="1" dirty="0">
                <a:solidFill>
                  <a:srgbClr val="C00000"/>
                </a:solidFill>
              </a:rPr>
              <a:t>МБДОУ «Детский сад № 78 «Исток»</a:t>
            </a:r>
          </a:p>
        </p:txBody>
      </p:sp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A2F62DE-EB4D-9A1D-1436-C11FD69B5A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13" y="1591330"/>
            <a:ext cx="4240570" cy="3180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60B314A-5CEE-2245-75E4-FE9F7E8A31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702" y="1628800"/>
            <a:ext cx="3839098" cy="2879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832C9C-91AA-B08C-25E6-86A792C26D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833" y="3959489"/>
            <a:ext cx="3386376" cy="25394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3907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930">
        <p14:ripple/>
      </p:transition>
    </mc:Choice>
    <mc:Fallback>
      <p:transition spd="slow" advTm="93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Фон для презентации нетрадиционные техники рисования 33 фото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2" y="0"/>
            <a:ext cx="9115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/>
              <a:t>Морозова Ника</a:t>
            </a:r>
            <a:br>
              <a:rPr lang="ru-RU" sz="4000" b="1" dirty="0"/>
            </a:br>
            <a:r>
              <a:rPr lang="ru-RU" sz="3100" b="1" dirty="0">
                <a:solidFill>
                  <a:srgbClr val="C00000"/>
                </a:solidFill>
              </a:rPr>
              <a:t>МБДОУ «Детский сад № 78 «Исток»</a:t>
            </a:r>
          </a:p>
        </p:txBody>
      </p:sp>
      <p:pic>
        <p:nvPicPr>
          <p:cNvPr id="7" name="Рисунок 6" descr="Изображение выглядит как текст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61976FEB-8B7A-686F-D49B-1A079C0CFC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87" y="1641318"/>
            <a:ext cx="2645925" cy="35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Изображение выглядит как синий&#10;&#10;Автоматически созданное описание">
            <a:extLst>
              <a:ext uri="{FF2B5EF4-FFF2-40B4-BE49-F238E27FC236}">
                <a16:creationId xmlns:a16="http://schemas.microsoft.com/office/drawing/2014/main" id="{65A78F87-E20C-9FA3-1AEC-7437469AED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570" y="1556792"/>
            <a:ext cx="3999230" cy="2999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D353ED8-66D1-323F-A026-65D19D1CE0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46" y="4061258"/>
            <a:ext cx="3364388" cy="25231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9186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64">
        <p14:ripple/>
      </p:transition>
    </mc:Choice>
    <mc:Fallback>
      <p:transition spd="slow" advTm="3064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Фон для презентации нетрадиционные техники рисования 33 фото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4" y="0"/>
            <a:ext cx="9115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err="1"/>
              <a:t>Подорова</a:t>
            </a:r>
            <a:r>
              <a:rPr lang="ru-RU" sz="4000" b="1" dirty="0"/>
              <a:t> Антонина</a:t>
            </a:r>
            <a:br>
              <a:rPr lang="ru-RU" sz="4000" b="1" dirty="0"/>
            </a:br>
            <a:r>
              <a:rPr lang="ru-RU" sz="3100" b="1" dirty="0">
                <a:solidFill>
                  <a:srgbClr val="C00000"/>
                </a:solidFill>
              </a:rPr>
              <a:t>МБДОУ «Детский сад № 81 «Островок»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89A85C-4B62-E62A-AC63-162EF73BA9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5"/>
          <a:stretch/>
        </p:blipFill>
        <p:spPr bwMode="auto">
          <a:xfrm>
            <a:off x="657465" y="1614629"/>
            <a:ext cx="2706568" cy="3748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DF34E3-0A7B-B519-9F28-0644FCAAE3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3120027" y="3341117"/>
            <a:ext cx="3329385" cy="2497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2477C8-4F8C-FB2E-0968-D8E85C8782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345" r="16444" b="10949"/>
          <a:stretch/>
        </p:blipFill>
        <p:spPr bwMode="auto">
          <a:xfrm>
            <a:off x="6032094" y="1844824"/>
            <a:ext cx="2637190" cy="3606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4481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288">
        <p14:ripple/>
      </p:transition>
    </mc:Choice>
    <mc:Fallback>
      <p:transition spd="slow" advTm="3288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Фон для презентации нетрадиционные техники рисования 33 фото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2" y="0"/>
            <a:ext cx="9115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/>
              <a:t>Папкова Ксения</a:t>
            </a:r>
            <a:br>
              <a:rPr lang="ru-RU" b="1" dirty="0"/>
            </a:br>
            <a:r>
              <a:rPr lang="ru-RU" sz="3100" b="1" dirty="0">
                <a:solidFill>
                  <a:srgbClr val="C00000"/>
                </a:solidFill>
              </a:rPr>
              <a:t>МБДОУ «Детский сад № 22 «Бабочка»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68144" y="1439810"/>
            <a:ext cx="2664296" cy="379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5576" y="1340768"/>
            <a:ext cx="3781019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27784" y="3703054"/>
            <a:ext cx="3888432" cy="278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0687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694">
        <p14:ripple/>
      </p:transition>
    </mc:Choice>
    <mc:Fallback>
      <p:transition spd="slow" advTm="5694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Фон для презентации нетрадиционные техники рисования 33 фото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4" y="0"/>
            <a:ext cx="9115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/>
              <a:t>Миронова Алиса</a:t>
            </a:r>
            <a:br>
              <a:rPr lang="ru-RU" sz="4000" b="1" dirty="0"/>
            </a:br>
            <a:r>
              <a:rPr lang="ru-RU" sz="3100" b="1" dirty="0">
                <a:solidFill>
                  <a:srgbClr val="C00000"/>
                </a:solidFill>
              </a:rPr>
              <a:t>МБДОУ «Детский сад № 83 «Улыбка»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28CC60-57E4-9EDC-114B-A6FFA1875D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6164" y="2903950"/>
            <a:ext cx="2854566" cy="3472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Изображение выглядит как текст, багет, визитная карточка&#10;&#10;Автоматически созданное описание">
            <a:extLst>
              <a:ext uri="{FF2B5EF4-FFF2-40B4-BE49-F238E27FC236}">
                <a16:creationId xmlns:a16="http://schemas.microsoft.com/office/drawing/2014/main" id="{161EACEF-8AF8-60B0-C36D-E792B3C465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20552" y="1212096"/>
            <a:ext cx="2495977" cy="3329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Изображение выглядит как земля&#10;&#10;Автоматически созданное описание">
            <a:extLst>
              <a:ext uri="{FF2B5EF4-FFF2-40B4-BE49-F238E27FC236}">
                <a16:creationId xmlns:a16="http://schemas.microsoft.com/office/drawing/2014/main" id="{885CB47D-3A8D-D6C5-6E26-DF2487033A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62682" y="2963912"/>
            <a:ext cx="2785787" cy="37159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5103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138">
        <p14:ripple/>
      </p:transition>
    </mc:Choice>
    <mc:Fallback>
      <p:transition spd="slow" advTm="4138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озьму я мольберт, начну рисовать. 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39952" y="1556793"/>
            <a:ext cx="4318248" cy="129614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ПОЗДРАВЛЯЕМ ПОБЕДИТЕЛЕЙ!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2924944"/>
            <a:ext cx="3200400" cy="2304256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Удачи, творческого вдохновения, успехов </a:t>
            </a:r>
          </a:p>
          <a:p>
            <a:r>
              <a:rPr lang="ru-RU" b="1" dirty="0">
                <a:solidFill>
                  <a:srgbClr val="0070C0"/>
                </a:solidFill>
              </a:rPr>
              <a:t>и новых побед!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552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958">
        <p14:ripple/>
      </p:transition>
    </mc:Choice>
    <mc:Fallback>
      <p:transition spd="slow" advTm="7958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Фон для презентации нетрадиционные техники рисования 33 фото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2" y="0"/>
            <a:ext cx="9115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/>
              <a:t>Голованов Кирилл</a:t>
            </a:r>
            <a:br>
              <a:rPr lang="ru-RU" sz="4000" b="1" dirty="0"/>
            </a:br>
            <a:r>
              <a:rPr lang="ru-RU" sz="3100" b="1" dirty="0">
                <a:solidFill>
                  <a:srgbClr val="C00000"/>
                </a:solidFill>
              </a:rPr>
              <a:t>МБДОУ «Детский сад № 25 «Пчёлка»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87824" y="3768335"/>
            <a:ext cx="3672408" cy="2754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560" y="1340768"/>
            <a:ext cx="2575233" cy="3433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84120" y="1628800"/>
            <a:ext cx="3454523" cy="2590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0687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466">
        <p14:ripple/>
      </p:transition>
    </mc:Choice>
    <mc:Fallback>
      <p:transition spd="slow" advTm="2466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Фон для презентации нетрадиционные техники рисования 33 фото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9" y="0"/>
            <a:ext cx="9115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/>
              <a:t>Костюченко Анжелика</a:t>
            </a:r>
            <a:br>
              <a:rPr lang="ru-RU" sz="4000" b="1" dirty="0"/>
            </a:br>
            <a:r>
              <a:rPr lang="ru-RU" sz="3100" b="1" dirty="0">
                <a:solidFill>
                  <a:srgbClr val="C00000"/>
                </a:solidFill>
              </a:rPr>
              <a:t>МБДОУ «Детский сад № 26 «Жемчужинка»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" b="1748"/>
          <a:stretch/>
        </p:blipFill>
        <p:spPr bwMode="auto">
          <a:xfrm>
            <a:off x="5126866" y="1417638"/>
            <a:ext cx="3559934" cy="257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1" b="5381"/>
          <a:stretch/>
        </p:blipFill>
        <p:spPr bwMode="auto">
          <a:xfrm rot="5400000">
            <a:off x="-91141" y="2334236"/>
            <a:ext cx="4017636" cy="2687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" b="911"/>
          <a:stretch/>
        </p:blipFill>
        <p:spPr bwMode="auto">
          <a:xfrm>
            <a:off x="2987824" y="3908547"/>
            <a:ext cx="3476702" cy="2561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0687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529">
        <p14:ripple/>
      </p:transition>
    </mc:Choice>
    <mc:Fallback>
      <p:transition spd="slow" advTm="3529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Фон для презентации нетрадиционные техники рисования 33 фото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59"/>
            <a:ext cx="9115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/>
              <a:t>Литвиненко Екатерина</a:t>
            </a:r>
            <a:br>
              <a:rPr lang="ru-RU" sz="4000" b="1" dirty="0"/>
            </a:br>
            <a:r>
              <a:rPr lang="ru-RU" sz="3100" b="1" dirty="0">
                <a:solidFill>
                  <a:srgbClr val="C00000"/>
                </a:solidFill>
              </a:rPr>
              <a:t>МБДОУ «Детский сад №37 «</a:t>
            </a:r>
            <a:r>
              <a:rPr lang="ru-RU" sz="3100" b="1" dirty="0" err="1">
                <a:solidFill>
                  <a:srgbClr val="C00000"/>
                </a:solidFill>
              </a:rPr>
              <a:t>Мальвинка</a:t>
            </a:r>
            <a:r>
              <a:rPr lang="ru-RU" sz="3100" b="1" dirty="0">
                <a:solidFill>
                  <a:srgbClr val="C00000"/>
                </a:solidFill>
              </a:rPr>
              <a:t>»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" r="3670" b="3846"/>
          <a:stretch/>
        </p:blipFill>
        <p:spPr bwMode="auto">
          <a:xfrm>
            <a:off x="457200" y="1484784"/>
            <a:ext cx="2602632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" r="8681" b="3885"/>
          <a:stretch/>
        </p:blipFill>
        <p:spPr bwMode="auto">
          <a:xfrm>
            <a:off x="3270684" y="2420888"/>
            <a:ext cx="2602632" cy="3903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" t="1145" r="7819" b="2559"/>
          <a:stretch/>
        </p:blipFill>
        <p:spPr bwMode="auto">
          <a:xfrm>
            <a:off x="6156176" y="1592796"/>
            <a:ext cx="2448271" cy="367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0687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938">
        <p14:ripple/>
      </p:transition>
    </mc:Choice>
    <mc:Fallback>
      <p:transition spd="slow" advTm="2938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Фон для презентации нетрадиционные техники рисования 33 фото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2" y="44624"/>
            <a:ext cx="9115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/>
              <a:t>Каховская Алиса</a:t>
            </a:r>
            <a:br>
              <a:rPr lang="ru-RU" dirty="0"/>
            </a:br>
            <a:r>
              <a:rPr lang="ru-RU" sz="3100" b="1" dirty="0">
                <a:solidFill>
                  <a:srgbClr val="C00000"/>
                </a:solidFill>
              </a:rPr>
              <a:t>МБДОУ «Детский сад № 39 «Юбилейный»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t="11112" r="8948" b="3704"/>
          <a:stretch/>
        </p:blipFill>
        <p:spPr bwMode="auto">
          <a:xfrm rot="5400000">
            <a:off x="1171804" y="1106990"/>
            <a:ext cx="2553853" cy="353032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1" t="8359" r="10609" b="7026"/>
          <a:stretch/>
        </p:blipFill>
        <p:spPr bwMode="auto">
          <a:xfrm>
            <a:off x="6012160" y="1647652"/>
            <a:ext cx="2448273" cy="343035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" t="9445" r="6513" b="2945"/>
          <a:stretch/>
        </p:blipFill>
        <p:spPr bwMode="auto">
          <a:xfrm>
            <a:off x="2699792" y="3927045"/>
            <a:ext cx="3467399" cy="257829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0687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130">
        <p14:ripple/>
      </p:transition>
    </mc:Choice>
    <mc:Fallback>
      <p:transition spd="slow" advTm="313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Фон для презентации нетрадиционные техники рисования 33 фото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18" y="0"/>
            <a:ext cx="9115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/>
              <a:t>Соколова Екатерина</a:t>
            </a:r>
            <a:br>
              <a:rPr lang="ru-RU" dirty="0"/>
            </a:br>
            <a:r>
              <a:rPr lang="ru-RU" sz="3100" b="1" dirty="0">
                <a:solidFill>
                  <a:srgbClr val="C00000"/>
                </a:solidFill>
              </a:rPr>
              <a:t>МБДОУ «Детский сад № 40 «Антошка»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3" r="9447" b="5555"/>
          <a:stretch/>
        </p:blipFill>
        <p:spPr bwMode="auto">
          <a:xfrm>
            <a:off x="415940" y="1702946"/>
            <a:ext cx="3168351" cy="2448272"/>
          </a:xfrm>
          <a:prstGeom prst="rect">
            <a:avLst/>
          </a:prstGeom>
          <a:noFill/>
          <a:ln w="158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Изображение выглядит как текст, багет, визитная карточка&#10;&#10;Автоматически созданное описание">
            <a:extLst>
              <a:ext uri="{FF2B5EF4-FFF2-40B4-BE49-F238E27FC236}">
                <a16:creationId xmlns:a16="http://schemas.microsoft.com/office/drawing/2014/main" id="{592AEB0D-5A2B-877F-1445-99963E749C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t="12585" r="12674" b="10105"/>
          <a:stretch/>
        </p:blipFill>
        <p:spPr>
          <a:xfrm>
            <a:off x="6098886" y="1556792"/>
            <a:ext cx="2447954" cy="3508732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B83319D-395C-0857-999A-DA5FB0C4D5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332" r="5956" b="11136"/>
          <a:stretch/>
        </p:blipFill>
        <p:spPr>
          <a:xfrm>
            <a:off x="3491880" y="3034539"/>
            <a:ext cx="2563863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87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909">
        <p14:ripple/>
      </p:transition>
    </mc:Choice>
    <mc:Fallback>
      <p:transition spd="slow" advTm="2909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Фон для презентации нетрадиционные техники рисования 33 фото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2" y="0"/>
            <a:ext cx="9115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/>
              <a:t>Можаров Ефим</a:t>
            </a:r>
            <a:br>
              <a:rPr lang="ru-RU" sz="4000" b="1" dirty="0"/>
            </a:br>
            <a:r>
              <a:rPr lang="ru-RU" sz="3100" b="1" dirty="0">
                <a:solidFill>
                  <a:srgbClr val="C00000"/>
                </a:solidFill>
              </a:rPr>
              <a:t>МБДОУ «Детский сад № 56 «Загадка»</a:t>
            </a:r>
          </a:p>
        </p:txBody>
      </p:sp>
      <p:pic>
        <p:nvPicPr>
          <p:cNvPr id="7" name="Рисунок 6" descr="Изображение выглядит как текст, в помещении, конверт&#10;&#10;Автоматически созданное описание">
            <a:extLst>
              <a:ext uri="{FF2B5EF4-FFF2-40B4-BE49-F238E27FC236}">
                <a16:creationId xmlns:a16="http://schemas.microsoft.com/office/drawing/2014/main" id="{756A7D06-F4E4-281C-0705-33723545EF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78" y="1642350"/>
            <a:ext cx="3888432" cy="3080395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211F73D-BDFF-E752-E475-E01F90EE50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588" y="1556792"/>
            <a:ext cx="3352431" cy="261173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визитная карточка&#10;&#10;Автоматически созданное описание">
            <a:extLst>
              <a:ext uri="{FF2B5EF4-FFF2-40B4-BE49-F238E27FC236}">
                <a16:creationId xmlns:a16="http://schemas.microsoft.com/office/drawing/2014/main" id="{8584FC07-A57A-9CF8-EED2-38473A4F8D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" t="6869" r="3621" b="3778"/>
          <a:stretch/>
        </p:blipFill>
        <p:spPr>
          <a:xfrm>
            <a:off x="3635896" y="4097920"/>
            <a:ext cx="3135840" cy="240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87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57">
        <p14:ripple/>
      </p:transition>
    </mc:Choice>
    <mc:Fallback>
      <p:transition spd="slow" advTm="3057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385</Words>
  <Application>Microsoft Office PowerPoint</Application>
  <PresentationFormat>Экран (4:3)</PresentationFormat>
  <Paragraphs>36</Paragraphs>
  <Slides>31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4" baseType="lpstr">
      <vt:lpstr>Arial</vt:lpstr>
      <vt:lpstr>Calibri</vt:lpstr>
      <vt:lpstr>Тема Office</vt:lpstr>
      <vt:lpstr>Номинация «Изобразительное искусство», «Декоративно-прикладное творчество»</vt:lpstr>
      <vt:lpstr>Юрков Денис МБДОУ «Детский сад № 2 «Россияночка</vt:lpstr>
      <vt:lpstr>Папкова Ксения МБДОУ «Детский сад № 22 «Бабочка»</vt:lpstr>
      <vt:lpstr>Голованов Кирилл МБДОУ «Детский сад № 25 «Пчёлка»</vt:lpstr>
      <vt:lpstr>Костюченко Анжелика МБДОУ «Детский сад № 26 «Жемчужинка»</vt:lpstr>
      <vt:lpstr>Литвиненко Екатерина МБДОУ «Детский сад №37 «Мальвинка»</vt:lpstr>
      <vt:lpstr>Каховская Алиса МБДОУ «Детский сад № 39 «Юбилейный»</vt:lpstr>
      <vt:lpstr>Соколова Екатерина МБДОУ «Детский сад № 40 «Антошка»</vt:lpstr>
      <vt:lpstr>Можаров Ефим МБДОУ «Детский сад № 56 «Загадка»</vt:lpstr>
      <vt:lpstr>Суровцев Ярослав МБДОУ «Детский сад № 58 «Одуванчик»</vt:lpstr>
      <vt:lpstr>Парфенова Мария МБДОУ «Детский сад № 62 «Каравай» </vt:lpstr>
      <vt:lpstr>Парфенова Анастасия МБДОУ «Детский сад № 67 «Виктория»</vt:lpstr>
      <vt:lpstr>Парфенова Анастасия МБДОУ «Детский сад № 67 «Виктория»</vt:lpstr>
      <vt:lpstr>Назарова Василина МБДОУ «Детский сад № 76 «Звёздный»</vt:lpstr>
      <vt:lpstr>Курбасова Алиса МБДОУ «Детский сад № 79 «Соловушка»</vt:lpstr>
      <vt:lpstr>Козлов Иван МБДОУ «Детский сад № 80 «Веснушка»</vt:lpstr>
      <vt:lpstr>Панина Анна МБДОУ «Детский сад № 83 «Улыбка»</vt:lpstr>
      <vt:lpstr>Дивакова Арина МБДОУ «Детский сад № 1 «Смоляночка»</vt:lpstr>
      <vt:lpstr>Федотова Екатерина МБДОУ «Детский сад № 16 «Аннушка»</vt:lpstr>
      <vt:lpstr>Демьнова Ева МБДОУ «Детский сад № 25 «Пчёлка»</vt:lpstr>
      <vt:lpstr>Дерк Аделина МБДОУ «Детский сад № 39 «Юбилейный»</vt:lpstr>
      <vt:lpstr>Васильева Евгения МБДОУ «Детский сад № 48 «Совушка»</vt:lpstr>
      <vt:lpstr>Лазарева Мария МБДОУ «Детский сад № 59 «Гномик»</vt:lpstr>
      <vt:lpstr>Игнатенкова Камилла МБДОУ «Детский сад № 71 «Кристаллик»</vt:lpstr>
      <vt:lpstr>Скородеев Матвей МБДОУ «Детский сад № 71 «Кристаллик»</vt:lpstr>
      <vt:lpstr>Белоусова Василиса МБДОУ «Детский сад № 75 «Светлячок»</vt:lpstr>
      <vt:lpstr>Блажевич Арина МБДОУ «Детский сад № 78 «Исток»</vt:lpstr>
      <vt:lpstr>Морозова Ника МБДОУ «Детский сад № 78 «Исток»</vt:lpstr>
      <vt:lpstr>Подорова Антонина МБДОУ «Детский сад № 81 «Островок»</vt:lpstr>
      <vt:lpstr>Миронова Алиса МБДОУ «Детский сад № 83 «Улыбка»</vt:lpstr>
      <vt:lpstr>ПОЗДРАВЛЯЕМ ПОБЕДИТЕЛЕЙ!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Номинация «Изобразительное искусство»</dc:title>
  <dc:creator>User</dc:creator>
  <cp:lastModifiedBy>Татьяна Васильева</cp:lastModifiedBy>
  <cp:revision>17</cp:revision>
  <dcterms:created xsi:type="dcterms:W3CDTF">2022-04-17T18:02:03Z</dcterms:created>
  <dcterms:modified xsi:type="dcterms:W3CDTF">2023-04-17T18:20:04Z</dcterms:modified>
</cp:coreProperties>
</file>