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63" r:id="rId6"/>
    <p:sldId id="259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24.08.2010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149081"/>
            <a:ext cx="7560839" cy="178558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«СШ №23»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плакаты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944215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Межшкольная игра-конкурс «ЭКО-ЗОЖ»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7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136904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</a:t>
            </a:r>
          </a:p>
          <a:p>
            <a:pPr marL="4572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«Живая планета»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7447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4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352928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</a:t>
            </a:r>
          </a:p>
          <a:p>
            <a:pPr marL="4572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«Нет загрязнению планеты!»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Оксана Анатольевна\IMG_20211130_08143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3"/>
            <a:ext cx="8280920" cy="613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9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</a:t>
            </a:r>
          </a:p>
          <a:p>
            <a:pPr marL="4572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здоровом теле – здоровый дух!»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Оксана Анатольевна\IMG_20211130_0815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262595"/>
            <a:ext cx="8605464" cy="638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5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5927820</TotalTime>
  <Words>33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Межшкольная игра-конкурс «ЭКО-ЗОЖ»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Межшкольная игра-конкурс «ЭКО-ЗОЖ»</dc:title>
  <cp:lastModifiedBy>user</cp:lastModifiedBy>
  <cp:revision>5</cp:revision>
  <dcterms:modified xsi:type="dcterms:W3CDTF">2021-11-30T10:28:17Z</dcterms:modified>
</cp:coreProperties>
</file>