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1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74;&#1086;&#1089;&#1087;&#1080;&#1090;&#1072;&#1090;&#1100;&#1095;&#1077;&#1083;&#1086;&#1074;&#1077;&#1082;&#1072;.&#1088;&#1092;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92;&#1083;&#1072;&#1075;&#1084;&#1072;&#1085;&#1099;&#1086;&#1073;&#1088;&#1072;&#1079;&#1086;&#1074;&#1072;&#1085;&#1080;&#1103;.&#1088;&#1092;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erofrussia.ru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412776"/>
            <a:ext cx="6172200" cy="41764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Конкурсы </a:t>
            </a:r>
            <a:br>
              <a:rPr lang="ru-RU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профессионального мастерства как развивающаяся практика повышения компетентности учителя</a:t>
            </a:r>
            <a:br>
              <a:rPr lang="ru-RU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95536" y="332656"/>
            <a:ext cx="3657600" cy="1440160"/>
          </a:xfrm>
        </p:spPr>
        <p:txBody>
          <a:bodyPr/>
          <a:lstStyle/>
          <a:p>
            <a:pPr algn="ctr"/>
            <a:r>
              <a:rPr lang="ru-RU" sz="2400" dirty="0" smtClean="0"/>
              <a:t>«</a:t>
            </a:r>
            <a:r>
              <a:rPr lang="ru-RU" sz="2400" dirty="0" smtClean="0">
                <a:latin typeface="Arial Narrow" panose="020B0606020202030204" pitchFamily="34" charset="0"/>
              </a:rPr>
              <a:t>Извиняюсь за то, что сказал, когда я был голоден</a:t>
            </a:r>
            <a:r>
              <a:rPr lang="ru-RU" sz="2400" dirty="0" smtClean="0"/>
              <a:t>» (</a:t>
            </a:r>
            <a:r>
              <a:rPr lang="ru-RU" sz="2400" dirty="0" smtClean="0">
                <a:latin typeface="Arial Narrow" panose="020B0606020202030204" pitchFamily="34" charset="0"/>
              </a:rPr>
              <a:t>англ</a:t>
            </a:r>
            <a:r>
              <a:rPr lang="ru-RU" sz="2400" dirty="0" smtClean="0"/>
              <a:t>.)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332656"/>
            <a:ext cx="3657600" cy="1440160"/>
          </a:xfrm>
        </p:spPr>
        <p:txBody>
          <a:bodyPr/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«</a:t>
            </a:r>
            <a:r>
              <a:rPr lang="ru-RU" sz="2400" dirty="0" err="1" smtClean="0">
                <a:latin typeface="Arial Narrow" panose="020B0606020202030204" pitchFamily="34" charset="0"/>
              </a:rPr>
              <a:t>Бла</a:t>
            </a:r>
            <a:r>
              <a:rPr lang="ru-RU" sz="2400" dirty="0" smtClean="0">
                <a:latin typeface="Arial Narrow" panose="020B0606020202030204" pitchFamily="34" charset="0"/>
              </a:rPr>
              <a:t>, </a:t>
            </a:r>
            <a:r>
              <a:rPr lang="ru-RU" sz="2400" dirty="0" err="1" smtClean="0">
                <a:latin typeface="Arial Narrow" panose="020B0606020202030204" pitchFamily="34" charset="0"/>
              </a:rPr>
              <a:t>бла</a:t>
            </a:r>
            <a:r>
              <a:rPr lang="ru-RU" sz="2400" dirty="0" smtClean="0">
                <a:latin typeface="Arial Narrow" panose="020B0606020202030204" pitchFamily="34" charset="0"/>
              </a:rPr>
              <a:t>, </a:t>
            </a:r>
            <a:r>
              <a:rPr lang="ru-RU" sz="2400" dirty="0" err="1" smtClean="0">
                <a:latin typeface="Arial Narrow" panose="020B0606020202030204" pitchFamily="34" charset="0"/>
              </a:rPr>
              <a:t>бла</a:t>
            </a:r>
            <a:r>
              <a:rPr lang="ru-RU" sz="2400" dirty="0" smtClean="0">
                <a:latin typeface="Arial Narrow" panose="020B0606020202030204" pitchFamily="34" charset="0"/>
              </a:rPr>
              <a:t>, болтушка» (фр.)</a:t>
            </a:r>
          </a:p>
          <a:p>
            <a:endParaRPr lang="ru-RU" dirty="0"/>
          </a:p>
        </p:txBody>
      </p:sp>
      <p:pic>
        <p:nvPicPr>
          <p:cNvPr id="7" name="Содержимое 6" descr="IMG-20200715-WA000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2856"/>
            <a:ext cx="3657600" cy="4051348"/>
          </a:xfrm>
        </p:spPr>
      </p:pic>
      <p:pic>
        <p:nvPicPr>
          <p:cNvPr id="8" name="Содержимое 6" descr="IMG-20200715-WA001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71974" y="2060848"/>
            <a:ext cx="4088457" cy="40732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196752"/>
            <a:ext cx="3657600" cy="1031336"/>
          </a:xfrm>
        </p:spPr>
        <p:txBody>
          <a:bodyPr/>
          <a:lstStyle/>
          <a:p>
            <a:pPr algn="ctr"/>
            <a:r>
              <a:rPr lang="ru-RU" sz="2400" dirty="0" smtClean="0"/>
              <a:t>«</a:t>
            </a:r>
            <a:r>
              <a:rPr lang="ru-RU" sz="2400" dirty="0" smtClean="0">
                <a:latin typeface="Arial Narrow" panose="020B0606020202030204" pitchFamily="34" charset="0"/>
              </a:rPr>
              <a:t>Последняя чистая футболка» (англ.)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196752"/>
            <a:ext cx="3657600" cy="1031336"/>
          </a:xfrm>
        </p:spPr>
        <p:txBody>
          <a:bodyPr/>
          <a:lstStyle/>
          <a:p>
            <a:pPr algn="ctr"/>
            <a:r>
              <a:rPr lang="ru-RU" sz="2400" dirty="0" smtClean="0"/>
              <a:t>«</a:t>
            </a:r>
            <a:r>
              <a:rPr lang="ru-RU" sz="2400" dirty="0" smtClean="0">
                <a:latin typeface="Arial Narrow" panose="020B0606020202030204" pitchFamily="34" charset="0"/>
              </a:rPr>
              <a:t>Простите за мой французский» (англ.)</a:t>
            </a:r>
          </a:p>
          <a:p>
            <a:endParaRPr lang="ru-RU" dirty="0"/>
          </a:p>
        </p:txBody>
      </p:sp>
      <p:pic>
        <p:nvPicPr>
          <p:cNvPr id="7" name="Содержимое 6" descr="IMG-20200715-WA000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01311" y="2362200"/>
            <a:ext cx="3169378" cy="3886200"/>
          </a:xfrm>
        </p:spPr>
      </p:pic>
      <p:pic>
        <p:nvPicPr>
          <p:cNvPr id="8" name="Содержимое 7" descr="IMG-20200715-WA000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71975" y="2476500"/>
            <a:ext cx="3657600" cy="3657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6026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ПРОЕКТ</a:t>
            </a:r>
            <a:br>
              <a:rPr lang="ru-RU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«Употребление иностранных слов в русском языке: </a:t>
            </a:r>
            <a:br>
              <a:rPr lang="ru-RU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логика речи или </a:t>
            </a:r>
            <a:br>
              <a:rPr lang="ru-RU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модная тенденция?»</a:t>
            </a:r>
            <a:r>
              <a:rPr lang="ru-RU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600" b="1" dirty="0" smtClean="0">
                <a:latin typeface="Arial Narrow" panose="020B0606020202030204" pitchFamily="34" charset="0"/>
              </a:rPr>
              <a:t/>
            </a:r>
            <a:br>
              <a:rPr lang="ru-RU" sz="3600" b="1" dirty="0" smtClean="0">
                <a:latin typeface="Arial Narrow" panose="020B0606020202030204" pitchFamily="34" charset="0"/>
              </a:rPr>
            </a:br>
            <a:r>
              <a:rPr lang="ru-RU" sz="3600" dirty="0" smtClean="0">
                <a:latin typeface="Arial Narrow" panose="020B0606020202030204" pitchFamily="34" charset="0"/>
              </a:rPr>
              <a:t/>
            </a:r>
            <a:br>
              <a:rPr lang="ru-RU" sz="3600" dirty="0" smtClean="0">
                <a:latin typeface="Arial Narrow" panose="020B0606020202030204" pitchFamily="34" charset="0"/>
              </a:rPr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38661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Arial Narrow" panose="020B0606020202030204" pitchFamily="34" charset="0"/>
              </a:rPr>
              <a:t>ДОПУСТИМО ЛИ УПОТРЕБЛЕНИЕ В РЕЧИ СЛОВ:</a:t>
            </a:r>
            <a:br>
              <a:rPr lang="ru-RU" sz="2600" b="1" dirty="0" smtClean="0">
                <a:latin typeface="Arial Narrow" panose="020B0606020202030204" pitchFamily="34" charset="0"/>
              </a:rPr>
            </a:br>
            <a:r>
              <a:rPr lang="ru-RU" sz="3600" b="1" dirty="0" smtClean="0">
                <a:latin typeface="Arial Narrow" panose="020B0606020202030204" pitchFamily="34" charset="0"/>
              </a:rPr>
              <a:t/>
            </a:r>
            <a:br>
              <a:rPr lang="ru-RU" sz="3600" b="1" dirty="0" smtClean="0">
                <a:latin typeface="Arial Narrow" panose="020B0606020202030204" pitchFamily="34" charset="0"/>
              </a:rPr>
            </a:br>
            <a:r>
              <a:rPr lang="ru-RU" sz="2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Кофе-брэйк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    </a:t>
            </a:r>
            <a:r>
              <a:rPr lang="ru-RU" sz="2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Тинейджер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       Бутик</a:t>
            </a:r>
            <a:b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2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Ок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                    </a:t>
            </a:r>
            <a:r>
              <a:rPr lang="ru-RU" sz="2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Креативность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 Лейбл</a:t>
            </a:r>
            <a:b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2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Лайфхак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          Хакер                       Жалюзи</a:t>
            </a:r>
            <a:b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2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Кэшбэк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            </a:t>
            </a:r>
            <a:r>
              <a:rPr lang="ru-RU" sz="2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Юзер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                Фан-клуб</a:t>
            </a:r>
            <a:b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2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Хэштэг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            Прайс-лист              Меню</a:t>
            </a:r>
            <a:b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2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Лайкнуть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         </a:t>
            </a:r>
            <a:r>
              <a:rPr lang="ru-RU" sz="2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Блокбастер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     Папарацци</a:t>
            </a:r>
            <a:b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Кликнуть                 Секьюрити               Пиар</a:t>
            </a:r>
            <a:b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Имидж                     </a:t>
            </a:r>
            <a:r>
              <a:rPr lang="ru-RU" sz="2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Копирайтер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      Ток-шоу</a:t>
            </a:r>
            <a:r>
              <a:rPr lang="ru-RU" sz="2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Имиджмейкер         </a:t>
            </a:r>
            <a:r>
              <a:rPr lang="ru-RU" sz="2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Чатиться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          </a:t>
            </a:r>
            <a:r>
              <a:rPr lang="ru-RU" sz="2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Реалити-шоу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2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Фэйк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                </a:t>
            </a:r>
            <a:r>
              <a:rPr lang="ru-RU" sz="2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Хэндмэйд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         </a:t>
            </a:r>
            <a:r>
              <a:rPr lang="ru-RU" sz="2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Ресэпшн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0184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пеликан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" y="385762"/>
            <a:ext cx="8372475" cy="608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e97f7e018445161819ed99f29055238-800x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620688"/>
            <a:ext cx="6912768" cy="5881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VyVQeczPa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3994" y="1211262"/>
            <a:ext cx="5753100" cy="4600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64896" cy="5256584"/>
          </a:xfrm>
        </p:spPr>
        <p:txBody>
          <a:bodyPr>
            <a:normAutofit fontScale="90000"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Всероссийский конкурс педагогических    работников «Воспитать человека»</a:t>
            </a:r>
            <a:b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воспитатьчеловека.рф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- </a:t>
            </a:r>
            <a:r>
              <a:rPr lang="ru-RU" sz="2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Сотрудники и представители образовательных организаций и общественных объединений, образовательные учреждения.</a:t>
            </a:r>
            <a:br>
              <a:rPr lang="ru-RU" sz="2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Требований к педагогическому стажу </a:t>
            </a:r>
            <a:br>
              <a:rPr lang="ru-RU" sz="2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профессиональному опыту нет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503466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Всероссийский  профессиональный конкурс «Флагманы образования. Школа»</a:t>
            </a:r>
          </a:p>
          <a:p>
            <a:pPr algn="ctr"/>
            <a:r>
              <a:rPr lang="ru-RU" sz="3200" dirty="0" err="1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флагманыобразования.рф</a:t>
            </a:r>
            <a:endParaRPr lang="ru-RU" sz="3200" dirty="0" smtClean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3200" dirty="0" smtClean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3200" dirty="0" smtClean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3200" dirty="0" smtClean="0">
              <a:solidFill>
                <a:srgbClr val="0070C0"/>
              </a:solidFill>
            </a:endParaRPr>
          </a:p>
          <a:p>
            <a:pPr algn="ctr"/>
            <a:endParaRPr lang="ru-RU" sz="3200" dirty="0" smtClean="0">
              <a:solidFill>
                <a:srgbClr val="0070C0"/>
              </a:solidFill>
            </a:endParaRPr>
          </a:p>
          <a:p>
            <a:pPr algn="ctr"/>
            <a:endParaRPr lang="ru-RU" sz="2800" dirty="0" smtClean="0">
              <a:solidFill>
                <a:srgbClr val="0070C0"/>
              </a:solidFill>
            </a:endParaRPr>
          </a:p>
          <a:p>
            <a:pPr algn="ctr"/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780928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Команды в составе четырёх сотрудников одной общеобразовательной организации</a:t>
            </a:r>
            <a:endParaRPr lang="ru-RU" sz="2800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5242594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ru-RU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Всероссийский конкурс </a:t>
            </a:r>
            <a:br>
              <a:rPr lang="ru-RU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«Учитель года»</a:t>
            </a:r>
            <a:br>
              <a:rPr lang="ru-RU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https://teacherofrussia.ru/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- 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Участники  - учителя со стажем педагогической работы не менее трёх лет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755632" cy="41044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пеликан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" y="385762"/>
            <a:ext cx="8372475" cy="608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124744"/>
            <a:ext cx="6172200" cy="482453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Мастер-класс</a:t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Билингвальный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подход в организации проектной деятельности  обучающихся на уроках </a:t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иностранного языка»</a:t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476672"/>
            <a:ext cx="3657600" cy="1080120"/>
          </a:xfrm>
        </p:spPr>
        <p:txBody>
          <a:bodyPr/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«Очень шикарная» (фр.)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476672"/>
            <a:ext cx="3657600" cy="1080120"/>
          </a:xfrm>
        </p:spPr>
        <p:txBody>
          <a:bodyPr/>
          <a:lstStyle/>
          <a:p>
            <a:pPr algn="ctr"/>
            <a:endParaRPr lang="ru-RU" sz="24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«Ты – часть моей жизни» (англ.)</a:t>
            </a:r>
          </a:p>
          <a:p>
            <a:pPr algn="ctr"/>
            <a:endParaRPr lang="ru-RU" sz="2400" dirty="0"/>
          </a:p>
        </p:txBody>
      </p:sp>
      <p:pic>
        <p:nvPicPr>
          <p:cNvPr id="7" name="Содержимое 8" descr="IMG-20200710-WA001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48926" y="1715692"/>
            <a:ext cx="3119017" cy="4532708"/>
          </a:xfrm>
        </p:spPr>
      </p:pic>
      <p:pic>
        <p:nvPicPr>
          <p:cNvPr id="8" name="Содержимое 11" descr="IMG-20200710-WA00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07780" y="1696289"/>
            <a:ext cx="2560563" cy="455211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67544" y="476672"/>
            <a:ext cx="3657600" cy="1152128"/>
          </a:xfrm>
        </p:spPr>
        <p:txBody>
          <a:bodyPr/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«Прочь из этого мира» (англ.)</a:t>
            </a:r>
          </a:p>
          <a:p>
            <a:pPr algn="ctr"/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476672"/>
            <a:ext cx="3657600" cy="1224136"/>
          </a:xfrm>
        </p:spPr>
        <p:txBody>
          <a:bodyPr/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«Нарушитель спокойствия» (англ.)</a:t>
            </a:r>
          </a:p>
          <a:p>
            <a:endParaRPr lang="ru-RU" dirty="0"/>
          </a:p>
        </p:txBody>
      </p:sp>
      <p:pic>
        <p:nvPicPr>
          <p:cNvPr id="7" name="Содержимое 6" descr="IMG-20200710-WA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3465791" cy="4621055"/>
          </a:xfrm>
          <a:prstGeom prst="rect">
            <a:avLst/>
          </a:prstGeom>
        </p:spPr>
      </p:pic>
      <p:pic>
        <p:nvPicPr>
          <p:cNvPr id="8" name="Содержимое 7" descr="IMG-20200710-WA001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844824"/>
            <a:ext cx="3346698" cy="44622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548680"/>
            <a:ext cx="3657600" cy="1152128"/>
          </a:xfrm>
        </p:spPr>
        <p:txBody>
          <a:bodyPr/>
          <a:lstStyle/>
          <a:p>
            <a:pPr algn="ctr"/>
            <a:r>
              <a:rPr lang="ru-RU" sz="2400" dirty="0" smtClean="0"/>
              <a:t>«</a:t>
            </a:r>
            <a:r>
              <a:rPr lang="ru-RU" sz="2400" dirty="0" smtClean="0">
                <a:latin typeface="Arial Narrow" panose="020B0606020202030204" pitchFamily="34" charset="0"/>
              </a:rPr>
              <a:t>Я не одинок…у меня есть собаки» (англ.)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620688"/>
            <a:ext cx="3657600" cy="1080120"/>
          </a:xfrm>
        </p:spPr>
        <p:txBody>
          <a:bodyPr/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«Я твой подарок» (англ.)</a:t>
            </a:r>
          </a:p>
          <a:p>
            <a:endParaRPr lang="ru-RU" dirty="0"/>
          </a:p>
        </p:txBody>
      </p:sp>
      <p:pic>
        <p:nvPicPr>
          <p:cNvPr id="7" name="Содержимое 6" descr="IMG-20200710-WA002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05485"/>
            <a:ext cx="3024336" cy="4342915"/>
          </a:xfrm>
        </p:spPr>
      </p:pic>
      <p:pic>
        <p:nvPicPr>
          <p:cNvPr id="8" name="Содержимое 7" descr="IMG-20200715-WA00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54079" y="1916832"/>
            <a:ext cx="3762337" cy="43315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</TotalTime>
  <Words>127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Конкурсы  профессионального мастерства как развивающаяся практика повышения компетентности учителя   </vt:lpstr>
      <vt:lpstr>Всероссийский конкурс педагогических    работников «Воспитать человека» воспитатьчеловека.рф   - Сотрудники и представители образовательных организаций и общественных объединений, образовательные учреждения.  - Требований к педагогическому стажу  и профессиональному опыту нет   </vt:lpstr>
      <vt:lpstr>Презентация PowerPoint</vt:lpstr>
      <vt:lpstr>Всероссийский конкурс  «Учитель года» https://teacherofrussia.ru/    - Участники  - учителя со стажем педагогической работы не менее трёх лет </vt:lpstr>
      <vt:lpstr>Презентация PowerPoint</vt:lpstr>
      <vt:lpstr>Мастер-класс «Билингвальный подход в организации проектной деятельности  обучающихся на уроках  иностранного языка»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ПРОЕКТ «Употребление иностранных слов в русском языке:  логика речи или  модная тенденция?»   </vt:lpstr>
      <vt:lpstr>ДОПУСТИМО ЛИ УПОТРЕБЛЕНИЕ В РЕЧИ СЛОВ:  Кофе-брэйк            Тинейджер               Бутик Ок                            Креативность         Лейбл Лайфхак                  Хакер                       Жалюзи Кэшбэк                    Юзер                        Фан-клуб Хэштэг                    Прайс-лист              Меню Лайкнуть                 Блокбастер             Папарацци Кликнуть                 Секьюрити               Пиар Имидж                     Копирайтер              Ток-шоу Имиджмейкер         Чатиться                  Реалити-шоу Фэйк                        Хэндмэйд                 Ресэпшн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GL_22_06_2018</cp:lastModifiedBy>
  <cp:revision>11</cp:revision>
  <dcterms:created xsi:type="dcterms:W3CDTF">2022-03-12T16:14:40Z</dcterms:created>
  <dcterms:modified xsi:type="dcterms:W3CDTF">2022-03-14T10:25:12Z</dcterms:modified>
</cp:coreProperties>
</file>