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1" r:id="rId2"/>
    <p:sldId id="263" r:id="rId3"/>
    <p:sldId id="262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6" r:id="rId16"/>
    <p:sldId id="257" r:id="rId17"/>
    <p:sldId id="258" r:id="rId18"/>
    <p:sldId id="259" r:id="rId19"/>
    <p:sldId id="26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дмин\Desktop\ФОТО Рославль КОНКУРС. ЗООПАРК\Селькина Алина  КОТЕНОК-ЗАБИЯ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930650" cy="2946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3932238" cy="257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/>
              </a:rPr>
              <a:t>Мои домашние питомцы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2" descr="C:\Documents and Settings\олег\Local Settings\Temporary Internet Files\Content.IE5\RPV5PMTZ\MP90042276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20072" y="450912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4869160"/>
            <a:ext cx="18044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Выполнили: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обучающиеся 2-г класса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Чмыхало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С.М.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93610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План работы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4846638"/>
          </a:xfrm>
        </p:spPr>
        <p:txBody>
          <a:bodyPr>
            <a:normAutofit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Прочитать текст об истории происхождения домашних животных, о их роли для человека и заполнить таблицу.</a:t>
            </a:r>
          </a:p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2. Выбрать тему проекта и сформулировать цель работы.</a:t>
            </a:r>
          </a:p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Домашние животные</a:t>
            </a:r>
          </a:p>
          <a:p>
            <a:pPr algn="just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альбом  «Домашние животные»</a:t>
            </a:r>
          </a:p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3. Деление на группы. </a:t>
            </a:r>
          </a:p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«Историки»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(изучить историю происхождения домашних животных)</a:t>
            </a:r>
          </a:p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-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«Фотографы»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(сделать и собрать фотографии и рисунки животных)</a:t>
            </a:r>
          </a:p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-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Айболиты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(разработать правила ухода за домашними животными)</a:t>
            </a:r>
          </a:p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«Сказочники»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(найти сказки,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стихи, загадки о домашних животных в русском фольклоре)</a:t>
            </a:r>
          </a:p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-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«Исследователи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(мини-исследование «Мой питомец»)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93610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План работы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1277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    Поиск информации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5.     Сбор и систематизация информации.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6. Создание информационного продукта: фотоальбом, книга, презентация.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7.  Отчёт творческих групп о проделанной работе.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8.     Оформление проекта.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61228"/>
            <a:ext cx="820891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 и участники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Группа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Айболиты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Митюхин Даниил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Богомолова Мария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Кравцова Елизавета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Зуев Георгий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Понкратова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Валерия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Новиков Ярослав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Долгинин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Арсений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90096" cy="5058888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Тема исследования группы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Как правильно кормить питомца.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Проблемный вопрос (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для исследования)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Режим питания. Допустимые продукты.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 	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Если питомца кормить неправильно, он может заболеть.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Цели исследования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Выяснить, чем и сколько раз нужно кормить питомца.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701039"/>
            <a:ext cx="82089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015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исследования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01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всего кормить своего питомца готовыми кормами. Следует знать, что готовые корма бывают двух видов: консервированные и сухие. Также необходимо подобрать хороший корм, от которого питомцу  не будет плохо. Не рекомендуется делать покупку корма на рынке из мешка. Вы ведь не знаете, где стоял мешок, и какие паразиты по нему бегали. Лучше всего такие покупки делать в специализированных магазинах. Необходимо насыпать такое количество корма, что бы животное наедалось, и корм еще оставался. В большинстве случаев количество необходимого  корма указано производителем на упаковке. Если Вы кормите своего питомца сухим кормом, то обязательно рядом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должна стоять свежая вода. Есть большое количество консервированных кормов, которыми можно кормить любимца.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015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01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кормить питомцев  вовремя и правильной едой.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ТО Рославль КОНКУРС. ЗООПАРК\Болдырев Егор      СЕМЕЙНЫЙ КОТ-ЗВЕЗДОЧЁ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2" y="620688"/>
            <a:ext cx="4038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ФОТО Рославль КОНКУРС. ЗООПАРК\Авдеев Максим  СОБАКА-СЕКЬЮРИ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038600" cy="31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2813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Филиппенков Дима    </a:t>
            </a:r>
          </a:p>
          <a:p>
            <a:pPr algn="ctr"/>
            <a:r>
              <a:rPr lang="ru-RU" sz="2400" dirty="0" smtClean="0"/>
              <a:t>  «СЕМЕЙНЫЙ КОТ-ЗВЕЗДОЧЁТ»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4287" y="4437112"/>
            <a:ext cx="3961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Митюхин Даниил </a:t>
            </a:r>
          </a:p>
          <a:p>
            <a:pPr algn="ctr"/>
            <a:r>
              <a:rPr lang="ru-RU" sz="2400" dirty="0" smtClean="0"/>
              <a:t>«СОБАКА-СЕКЬЮРИТИ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1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ФОТО Рославль КОНКУРС. ЗООПАРК\Болдырев Егор  УЛИТКА ГЕРРИ-КАСКАДЁ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7" y="40466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ФОТО Рославль КОНКУРС. ЗООПАРК\Болдырев Егор  ЦАРЕВНА-ЛЯГУШКА РОСЛАВЛЬСКОГО РАЙО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26" y="40466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573016"/>
            <a:ext cx="47307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  </a:t>
            </a:r>
          </a:p>
          <a:p>
            <a:pPr algn="ctr"/>
            <a:r>
              <a:rPr lang="ru-RU" sz="2400" dirty="0" smtClean="0"/>
              <a:t>Зуев Георгий</a:t>
            </a:r>
          </a:p>
          <a:p>
            <a:pPr algn="ctr"/>
            <a:r>
              <a:rPr lang="ru-RU" sz="2400" dirty="0" smtClean="0"/>
              <a:t>«УЛИТКА ГЕРРИ-КАСКАДЁР»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9501" y="391273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/>
              <a:t>Долгинин</a:t>
            </a:r>
            <a:r>
              <a:rPr lang="ru-RU" sz="2400" dirty="0" smtClean="0"/>
              <a:t> Арсений </a:t>
            </a:r>
          </a:p>
          <a:p>
            <a:pPr algn="ctr"/>
            <a:r>
              <a:rPr lang="ru-RU" dirty="0" smtClean="0"/>
              <a:t>« ЦАРЕВНА-ЛЯГУШКА»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7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ФОТО Рославль КОНКУРС. ЗООПАРК\Глебова Дарья КОШЕЧКА-МОДЕ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011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ФОТО Рославль КОНКУРС. ЗООПАРК\Селькина Алина  КОТЕНОК-ЗАБИЯ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662" y="5271659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Богомолова Мария </a:t>
            </a:r>
          </a:p>
          <a:p>
            <a:pPr algn="ctr"/>
            <a:r>
              <a:rPr lang="ru-RU" sz="2400" dirty="0" smtClean="0"/>
              <a:t>«КОШЕЧКА-МОДЕЛЬ»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9070" y="4077072"/>
            <a:ext cx="38379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/>
              <a:t>Понкратова</a:t>
            </a:r>
            <a:r>
              <a:rPr lang="ru-RU" sz="2400" dirty="0" smtClean="0"/>
              <a:t> Валерия </a:t>
            </a:r>
          </a:p>
          <a:p>
            <a:pPr algn="ctr"/>
            <a:r>
              <a:rPr lang="ru-RU" sz="2400" dirty="0" smtClean="0"/>
              <a:t> «КОТЕНОК-ЗАБИЯКА»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50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ФОТО Рославль КОНКУРС. ЗООПАРК\Селькина Алина  СОБАКА -СНЕГОХО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ФОТО Рославль КОНКУРС. ЗООПАРК\Терещенков Валера КОТ-БАЮ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239" y="3933055"/>
            <a:ext cx="3927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/>
              <a:t>Пудова</a:t>
            </a:r>
            <a:r>
              <a:rPr lang="ru-RU" sz="2400" dirty="0" smtClean="0"/>
              <a:t> Елизавета  </a:t>
            </a:r>
          </a:p>
          <a:p>
            <a:pPr algn="ctr"/>
            <a:r>
              <a:rPr lang="ru-RU" sz="2400" dirty="0" smtClean="0"/>
              <a:t>«СОБАКА –СНЕГОХОД»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5419" y="3933056"/>
            <a:ext cx="3074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Новиков Ярослав </a:t>
            </a:r>
          </a:p>
          <a:p>
            <a:pPr algn="ctr"/>
            <a:r>
              <a:rPr lang="ru-RU" sz="2400" dirty="0" smtClean="0"/>
              <a:t>«КОТ-БАЮН»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02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ФОТО Рославль КОНКУРС. ЗООПАРК\Колегаев Вадим Кот команды Люди в черн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ФОТО Рославль КОНКУРС. ЗООПАРК\Авдеев Максим  ПОПУГАЙ-ДОМОХОЗЯ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Шакуро</a:t>
            </a:r>
            <a:r>
              <a:rPr lang="ru-RU" sz="2400" dirty="0" smtClean="0"/>
              <a:t> Тамерлан</a:t>
            </a:r>
          </a:p>
          <a:p>
            <a:pPr algn="ctr"/>
            <a:r>
              <a:rPr lang="ru-RU" sz="2400" dirty="0" smtClean="0"/>
              <a:t>«Начальник»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58582" y="4005064"/>
            <a:ext cx="4475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Суворов Пётр </a:t>
            </a:r>
          </a:p>
          <a:p>
            <a:pPr algn="ctr"/>
            <a:r>
              <a:rPr lang="ru-RU" sz="2400" dirty="0" smtClean="0"/>
              <a:t>«ПОПУГАЙ-ДОМОХОЗЯИН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8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482824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Проект «Мои домашние питомцы» был направлен на расширение знаний обучающихся об особенностях домашних животных, их роли в жизни человека, на формирование у учащихся навыков группировки объектов природы по признакам: домашние – дикие.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Участие обучающихся в проекте способствовало развитию творчества, любознательности, наблюдательности, формированию ответственности и адаптивности, коммуникативных умений.</a:t>
            </a:r>
          </a:p>
          <a:p>
            <a:pPr>
              <a:buFont typeface="Wingdings 2" pitchFamily="18" charset="2"/>
              <a:buNone/>
            </a:pPr>
            <a:endParaRPr lang="ru-RU" sz="18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20688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Домашние питомцы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аннотация проекта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Эд\Desktop\фото 3 класс\школа 2014\DSC_1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030" t="23108"/>
          <a:stretch>
            <a:fillRect/>
          </a:stretch>
        </p:blipFill>
        <p:spPr bwMode="auto">
          <a:xfrm>
            <a:off x="323529" y="332656"/>
            <a:ext cx="842493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54868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Прослеживается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связь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Дикие и домашние животные. Роль животных в природе и жизни людей, бережное отношение человека к животным.</a:t>
            </a:r>
          </a:p>
          <a:p>
            <a:pPr algn="just">
              <a:buFont typeface="Wingdings 2" pitchFamily="18" charset="2"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Правописание имён собственных.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 коллективном обсуждении: умение отвечать на вопросы, выступать по теме, слушать выступление товарищей. Привлечение справочных и иллюстративных материалов.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8018088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стандарты</a:t>
            </a:r>
          </a:p>
          <a:p>
            <a:pPr algn="ctr">
              <a:buNone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- Научится наблюдать и выполнять элементарные правила по уходу за животными.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Рассказывать о домашних животных, выделять главное в своём сообщении.</a:t>
            </a:r>
          </a:p>
          <a:p>
            <a:pPr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- Работать с простыми источниками информации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162104" cy="5634952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цели/ Ожидаемые результаты обучения</a:t>
            </a:r>
          </a:p>
          <a:p>
            <a:pPr algn="just">
              <a:buFont typeface="Wingdings 2" pitchFamily="18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 - Характеризовать условия, необходимые для жизни животных. Извлекать (по заданию  учителя) необходимую информацию из учебника и дополнительных источников знаний  </a:t>
            </a:r>
          </a:p>
          <a:p>
            <a:pPr algn="just">
              <a:buFont typeface="Wingdings 2" pitchFamily="18" charset="2"/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  (словарей, справочников) о животных.</a:t>
            </a:r>
          </a:p>
          <a:p>
            <a:pPr algn="just">
              <a:buFont typeface="Wingdings 2" pitchFamily="18" charset="2"/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  - Определять наличие изученных орфограмм в словах «Правописание имён          собственных в словах»</a:t>
            </a:r>
          </a:p>
          <a:p>
            <a:pPr algn="just">
              <a:buFont typeface="Wingdings 2" pitchFamily="18" charset="2"/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  -Участвовать в диалоге: понимать вопросы собеседника и отвечать на них в соответствии с правилами речевого общения.</a:t>
            </a:r>
          </a:p>
          <a:p>
            <a:pPr algn="just">
              <a:buFont typeface="Wingdings 2" pitchFamily="18" charset="2"/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  - Формулировать вопросительные предложения с использованием вопросительного слова (как? когда? почему? зачем?)</a:t>
            </a:r>
          </a:p>
          <a:p>
            <a:pPr algn="just">
              <a:buFont typeface="Wingdings 2" pitchFamily="18" charset="2"/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8018088" cy="4389120"/>
          </a:xfrm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Проблемные вопросы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7615238" cy="4956175"/>
          </a:xfrm>
        </p:spPr>
        <p:txBody>
          <a:bodyPr/>
          <a:lstStyle/>
          <a:p>
            <a:pPr eaLnBrk="1" hangingPunct="1"/>
            <a:r>
              <a:rPr lang="ru-RU" dirty="0" smtClean="0"/>
              <a:t>Каких животных можно назвать домашними? </a:t>
            </a:r>
          </a:p>
          <a:p>
            <a:pPr eaLnBrk="1" hangingPunct="1"/>
            <a:r>
              <a:rPr lang="ru-RU" dirty="0" smtClean="0"/>
              <a:t>Можно ли прожить без домашних животных? </a:t>
            </a:r>
          </a:p>
        </p:txBody>
      </p:sp>
      <p:pic>
        <p:nvPicPr>
          <p:cNvPr id="7" name="Picture 2" descr="C:\Users\Админ\Desktop\ФОТО Рославль КОНКУРС. ЗООПАРК\Болдырев Егор      СЕМЕЙНЫЙ КОТ-ЗВЕЗДОЧЁ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090096" cy="4389120"/>
          </a:xfrm>
        </p:spPr>
        <p:txBody>
          <a:bodyPr/>
          <a:lstStyle/>
          <a:p>
            <a:pPr eaLnBrk="1" hangingPunct="1"/>
            <a:r>
              <a:rPr lang="ru-RU" dirty="0" smtClean="0"/>
              <a:t>Зачем держать в доме животных?</a:t>
            </a:r>
          </a:p>
          <a:p>
            <a:pPr eaLnBrk="1" hangingPunct="1"/>
            <a:r>
              <a:rPr lang="ru-RU" dirty="0" smtClean="0"/>
              <a:t> Каких животных можно держать дома?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18088" cy="4389120"/>
          </a:xfrm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Проблемные вопросы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b="46794"/>
          <a:stretch>
            <a:fillRect/>
          </a:stretch>
        </p:blipFill>
        <p:spPr bwMode="auto">
          <a:xfrm>
            <a:off x="755576" y="2636912"/>
            <a:ext cx="315662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Админ\Desktop\ФОТО Рославль КОНКУРС. ЗООПАРК\Авдеев Максим  СОБАКА-СЕКЬЮРИ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038600" cy="31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8090096" cy="4389120"/>
          </a:xfrm>
        </p:spPr>
        <p:txBody>
          <a:bodyPr/>
          <a:lstStyle/>
          <a:p>
            <a:pPr eaLnBrk="1" hangingPunct="1"/>
            <a:r>
              <a:rPr lang="ru-RU" dirty="0" smtClean="0"/>
              <a:t>Что произойдёт, если домашнее животное выпустим в дикую природу?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18088" cy="2034552"/>
          </a:xfrm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Проблемные вопросы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7" descr="C:\Documents and Settings\олег\Local Settings\Temporary Internet Files\Content.IE5\RPV5PMTZ\MP9004013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192688" cy="368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дмин\Desktop\ФОТО Рославль КОНКУРС. ЗООПАРК\Селькина Алина  КОТЕНОК-ЗАБИЯ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9375" r="20313" b="15625"/>
          <a:stretch>
            <a:fillRect/>
          </a:stretch>
        </p:blipFill>
        <p:spPr bwMode="auto">
          <a:xfrm>
            <a:off x="3779912" y="4077072"/>
            <a:ext cx="194421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8018088" cy="1944216"/>
          </a:xfrm>
        </p:spPr>
        <p:txBody>
          <a:bodyPr/>
          <a:lstStyle/>
          <a:p>
            <a:pPr eaLnBrk="1" hangingPunct="1"/>
            <a:r>
              <a:rPr lang="ru-RU" dirty="0" smtClean="0"/>
              <a:t>Что произойдет, если дикого зверя решим сделать домашним?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18088" cy="2034552"/>
          </a:xfrm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Проблемные вопросы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4" descr="C:\Documents and Settings\олег\Local Settings\Temporary Internet Files\Content.IE5\ZVCBK8G2\MP900433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4457422" cy="334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3727649" cy="253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284</TotalTime>
  <Words>732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 2</vt:lpstr>
      <vt:lpstr>Аспект</vt:lpstr>
      <vt:lpstr>Мои домашние питомцы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План работы</vt:lpstr>
      <vt:lpstr>            План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35</cp:revision>
  <dcterms:created xsi:type="dcterms:W3CDTF">2014-05-14T19:40:45Z</dcterms:created>
  <dcterms:modified xsi:type="dcterms:W3CDTF">2019-10-09T03:46:51Z</dcterms:modified>
</cp:coreProperties>
</file>