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6" r:id="rId1"/>
  </p:sldMasterIdLst>
  <p:sldIdLst>
    <p:sldId id="256" r:id="rId2"/>
    <p:sldId id="297" r:id="rId3"/>
    <p:sldId id="291" r:id="rId4"/>
    <p:sldId id="293" r:id="rId5"/>
    <p:sldId id="290" r:id="rId6"/>
    <p:sldId id="273" r:id="rId7"/>
    <p:sldId id="282" r:id="rId8"/>
    <p:sldId id="262" r:id="rId9"/>
    <p:sldId id="299" r:id="rId10"/>
    <p:sldId id="298" r:id="rId11"/>
    <p:sldId id="301" r:id="rId12"/>
    <p:sldId id="302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ариса К Лариса" initials="ЛКЛ" lastIdx="0" clrIdx="0">
    <p:extLst>
      <p:ext uri="{19B8F6BF-5375-455C-9EA6-DF929625EA0E}">
        <p15:presenceInfo xmlns="" xmlns:p15="http://schemas.microsoft.com/office/powerpoint/2012/main" userId="3de6a72d765c555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0000"/>
    <a:srgbClr val="AC0474"/>
    <a:srgbClr val="7C240C"/>
    <a:srgbClr val="003300"/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50" autoAdjust="0"/>
    <p:restoredTop sz="94660"/>
  </p:normalViewPr>
  <p:slideViewPr>
    <p:cSldViewPr snapToGrid="0">
      <p:cViewPr varScale="1">
        <p:scale>
          <a:sx n="76" d="100"/>
          <a:sy n="76" d="100"/>
        </p:scale>
        <p:origin x="-114" y="-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099507-68D2-4524-A776-C8EDA9271CE0}" type="doc">
      <dgm:prSet loTypeId="urn:microsoft.com/office/officeart/2008/layout/AlternatingHexagons" loCatId="list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6EA1586B-E71A-4FC9-AA13-0DD8FFD56A97}">
      <dgm:prSet phldrT="[Текст]" custT="1"/>
      <dgm:spPr>
        <a:solidFill>
          <a:srgbClr val="FF6600"/>
        </a:solidFill>
      </dgm:spPr>
      <dgm:t>
        <a:bodyPr/>
        <a:lstStyle/>
        <a:p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Ключевые слова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CB98CF-4B04-42BF-B983-8334651BE15A}" type="parTrans" cxnId="{453FFDE8-C5E9-481D-BF8A-80F1E8F2AB2B}">
      <dgm:prSet/>
      <dgm:spPr/>
      <dgm:t>
        <a:bodyPr/>
        <a:lstStyle/>
        <a:p>
          <a:endParaRPr lang="ru-RU" sz="1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4CE5FE-6179-415A-97F8-B817D71F9377}" type="sibTrans" cxnId="{453FFDE8-C5E9-481D-BF8A-80F1E8F2AB2B}">
      <dgm:prSet custT="1"/>
      <dgm:spPr>
        <a:solidFill>
          <a:srgbClr val="AC0474"/>
        </a:solidFill>
      </dgm:spPr>
      <dgm:t>
        <a:bodyPr/>
        <a:lstStyle/>
        <a:p>
          <a:endParaRPr lang="ru-RU" sz="1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A6DEC8-2ABE-4753-A6DC-6E8780A2198A}">
      <dgm:prSet phldrT="[Текст]" custT="1"/>
      <dgm:spPr/>
      <dgm:t>
        <a:bodyPr/>
        <a:lstStyle/>
        <a:p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Связи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4EEFAF-0036-4497-AD5A-B22E444F0CCB}" type="parTrans" cxnId="{C1CB381F-007D-4AA4-B219-0BFB539FE1B3}">
      <dgm:prSet/>
      <dgm:spPr/>
      <dgm:t>
        <a:bodyPr/>
        <a:lstStyle/>
        <a:p>
          <a:endParaRPr lang="ru-RU" sz="1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E1D53C-5F0C-409D-BD0F-52212A328BE0}" type="sibTrans" cxnId="{C1CB381F-007D-4AA4-B219-0BFB539FE1B3}">
      <dgm:prSet/>
      <dgm:spPr/>
      <dgm:t>
        <a:bodyPr/>
        <a:lstStyle/>
        <a:p>
          <a:endParaRPr lang="ru-RU" sz="1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AE4F7F-B461-4D78-B53B-0E8158348F56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Единое целое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20A76D-0A47-49BF-93A8-5FF7E59AF680}" type="parTrans" cxnId="{AA4A204B-3632-4EAF-BB51-8648FF3F0BB1}">
      <dgm:prSet/>
      <dgm:spPr/>
      <dgm:t>
        <a:bodyPr/>
        <a:lstStyle/>
        <a:p>
          <a:endParaRPr lang="ru-RU" sz="1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34AA49-B870-4FBD-8ED6-EF9FA3C05CC7}" type="sibTrans" cxnId="{AA4A204B-3632-4EAF-BB51-8648FF3F0BB1}">
      <dgm:prSet custT="1"/>
      <dgm:spPr/>
      <dgm:t>
        <a:bodyPr/>
        <a:lstStyle/>
        <a:p>
          <a:endParaRPr lang="ru-RU" sz="1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107852-27A6-4F3E-998E-D93BAE9C69CE}">
      <dgm:prSet phldrT="[Текст]" custT="1"/>
      <dgm:spPr/>
      <dgm:t>
        <a:bodyPr/>
        <a:lstStyle/>
        <a:p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Расширение 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35D037-92F5-4C2E-89F8-FCA778894AD9}" type="parTrans" cxnId="{74239BCD-0144-4A3D-AF46-3CFAC4961CCB}">
      <dgm:prSet/>
      <dgm:spPr/>
      <dgm:t>
        <a:bodyPr/>
        <a:lstStyle/>
        <a:p>
          <a:endParaRPr lang="ru-RU" sz="1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F32E6C-48DF-41AF-8B49-381186F4463F}" type="sibTrans" cxnId="{74239BCD-0144-4A3D-AF46-3CFAC4961CCB}">
      <dgm:prSet/>
      <dgm:spPr/>
      <dgm:t>
        <a:bodyPr/>
        <a:lstStyle/>
        <a:p>
          <a:endParaRPr lang="ru-RU" sz="1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D5EDEF-58CC-4F1A-9020-0073BECE6E9C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Легкость повторения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688BBF-5E2D-4306-8B9E-F3AF6312B879}" type="parTrans" cxnId="{1B67B059-6523-4554-BF63-06FD7E641EF5}">
      <dgm:prSet/>
      <dgm:spPr/>
      <dgm:t>
        <a:bodyPr/>
        <a:lstStyle/>
        <a:p>
          <a:endParaRPr lang="ru-RU" sz="1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0A995B-FD34-483C-A877-6E64EE3D62F9}" type="sibTrans" cxnId="{1B67B059-6523-4554-BF63-06FD7E641EF5}">
      <dgm:prSet custT="1"/>
      <dgm:spPr>
        <a:solidFill>
          <a:srgbClr val="0070C0"/>
        </a:solidFill>
      </dgm:spPr>
      <dgm:t>
        <a:bodyPr/>
        <a:lstStyle/>
        <a:p>
          <a:endParaRPr lang="ru-RU" sz="1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998103-B800-4091-B1C6-DD48F12095A7}">
      <dgm:prSet phldrT="[Текст]" custT="1"/>
      <dgm:spPr/>
      <dgm:t>
        <a:bodyPr/>
        <a:lstStyle/>
        <a:p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Модернизация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111B71-26C5-4D92-80A7-9CF0A7D8D32F}" type="parTrans" cxnId="{04FFB350-1E38-4748-B8D3-F028CD669FF3}">
      <dgm:prSet/>
      <dgm:spPr/>
      <dgm:t>
        <a:bodyPr/>
        <a:lstStyle/>
        <a:p>
          <a:endParaRPr lang="ru-RU" sz="1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053386-0432-41DD-A706-5A18E860401C}" type="sibTrans" cxnId="{04FFB350-1E38-4748-B8D3-F028CD669FF3}">
      <dgm:prSet/>
      <dgm:spPr/>
      <dgm:t>
        <a:bodyPr/>
        <a:lstStyle/>
        <a:p>
          <a:endParaRPr lang="ru-RU" sz="1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CC464C-36E9-467A-99B5-A3D3062C6C5B}" type="pres">
      <dgm:prSet presAssocID="{42099507-68D2-4524-A776-C8EDA9271CE0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E3416E8-BED2-4AE3-A32D-687F9B096D94}" type="pres">
      <dgm:prSet presAssocID="{6EA1586B-E71A-4FC9-AA13-0DD8FFD56A97}" presName="composite" presStyleCnt="0"/>
      <dgm:spPr/>
    </dgm:pt>
    <dgm:pt modelId="{F1BAE429-948D-45D5-A3ED-43E47347406D}" type="pres">
      <dgm:prSet presAssocID="{6EA1586B-E71A-4FC9-AA13-0DD8FFD56A97}" presName="Parent1" presStyleLbl="node1" presStyleIdx="0" presStyleCnt="6" custScaleX="136048" custLinFactNeighborX="2699" custLinFactNeighborY="375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6EA752-D0D7-458A-89D4-803B52E24E7E}" type="pres">
      <dgm:prSet presAssocID="{6EA1586B-E71A-4FC9-AA13-0DD8FFD56A97}" presName="Childtext1" presStyleLbl="revTx" presStyleIdx="0" presStyleCnt="3" custLinFactNeighborX="26192" custLinFactNeighborY="65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BD4AE4-BE2D-45C5-AA77-B5DA9BB65E90}" type="pres">
      <dgm:prSet presAssocID="{6EA1586B-E71A-4FC9-AA13-0DD8FFD56A97}" presName="BalanceSpacing" presStyleCnt="0"/>
      <dgm:spPr/>
    </dgm:pt>
    <dgm:pt modelId="{ED9BFC07-9ED6-426F-A1B7-AD034697D1C9}" type="pres">
      <dgm:prSet presAssocID="{6EA1586B-E71A-4FC9-AA13-0DD8FFD56A97}" presName="BalanceSpacing1" presStyleCnt="0"/>
      <dgm:spPr/>
    </dgm:pt>
    <dgm:pt modelId="{B16EADD5-799C-47ED-84F1-527259BE8904}" type="pres">
      <dgm:prSet presAssocID="{414CE5FE-6179-415A-97F8-B817D71F9377}" presName="Accent1Text" presStyleLbl="node1" presStyleIdx="1" presStyleCnt="6" custScaleX="131468" custLinFactNeighborX="-28488" custLinFactNeighborY="2271"/>
      <dgm:spPr/>
      <dgm:t>
        <a:bodyPr/>
        <a:lstStyle/>
        <a:p>
          <a:endParaRPr lang="ru-RU"/>
        </a:p>
      </dgm:t>
    </dgm:pt>
    <dgm:pt modelId="{698BD9AB-2406-40DC-B404-88F8CD60991A}" type="pres">
      <dgm:prSet presAssocID="{414CE5FE-6179-415A-97F8-B817D71F9377}" presName="spaceBetweenRectangles" presStyleCnt="0"/>
      <dgm:spPr/>
    </dgm:pt>
    <dgm:pt modelId="{1B537165-666A-4582-9A10-8D160FF76374}" type="pres">
      <dgm:prSet presAssocID="{B5AE4F7F-B461-4D78-B53B-0E8158348F56}" presName="composite" presStyleCnt="0"/>
      <dgm:spPr/>
    </dgm:pt>
    <dgm:pt modelId="{91796EF5-F39F-4926-A2B2-5ED7D05B00CE}" type="pres">
      <dgm:prSet presAssocID="{B5AE4F7F-B461-4D78-B53B-0E8158348F56}" presName="Parent1" presStyleLbl="node1" presStyleIdx="2" presStyleCnt="6" custScaleX="139813" custLinFactNeighborX="-16547" custLinFactNeighborY="-281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6597FF-F818-4C62-ACFF-CDB22EBBBF4C}" type="pres">
      <dgm:prSet presAssocID="{B5AE4F7F-B461-4D78-B53B-0E8158348F56}" presName="Childtext1" presStyleLbl="revTx" presStyleIdx="1" presStyleCnt="3" custLinFactNeighborX="-34826" custLinFactNeighborY="-39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B221BA-553E-42F3-86D5-E2178A56D9E1}" type="pres">
      <dgm:prSet presAssocID="{B5AE4F7F-B461-4D78-B53B-0E8158348F56}" presName="BalanceSpacing" presStyleCnt="0"/>
      <dgm:spPr/>
    </dgm:pt>
    <dgm:pt modelId="{BCBE8F37-E22D-41DF-9208-6CCAB5AF9698}" type="pres">
      <dgm:prSet presAssocID="{B5AE4F7F-B461-4D78-B53B-0E8158348F56}" presName="BalanceSpacing1" presStyleCnt="0"/>
      <dgm:spPr/>
    </dgm:pt>
    <dgm:pt modelId="{AD90D222-1027-499E-B633-4EDE433D5E71}" type="pres">
      <dgm:prSet presAssocID="{6234AA49-B870-4FBD-8ED6-EF9FA3C05CC7}" presName="Accent1Text" presStyleLbl="node1" presStyleIdx="3" presStyleCnt="6" custScaleX="135325" custLinFactNeighborX="17810" custLinFactNeighborY="-468"/>
      <dgm:spPr/>
      <dgm:t>
        <a:bodyPr/>
        <a:lstStyle/>
        <a:p>
          <a:endParaRPr lang="ru-RU"/>
        </a:p>
      </dgm:t>
    </dgm:pt>
    <dgm:pt modelId="{CF1ABE36-96F0-445D-BE9A-B3ECFCA1C2F9}" type="pres">
      <dgm:prSet presAssocID="{6234AA49-B870-4FBD-8ED6-EF9FA3C05CC7}" presName="spaceBetweenRectangles" presStyleCnt="0"/>
      <dgm:spPr/>
    </dgm:pt>
    <dgm:pt modelId="{A1F4D54B-7C38-45C3-8A5E-60B26EF813B8}" type="pres">
      <dgm:prSet presAssocID="{BCD5EDEF-58CC-4F1A-9020-0073BECE6E9C}" presName="composite" presStyleCnt="0"/>
      <dgm:spPr/>
    </dgm:pt>
    <dgm:pt modelId="{70F2A74C-2296-43E8-BF34-3D156AA72BB2}" type="pres">
      <dgm:prSet presAssocID="{BCD5EDEF-58CC-4F1A-9020-0073BECE6E9C}" presName="Parent1" presStyleLbl="node1" presStyleIdx="4" presStyleCnt="6" custScaleX="142589" custLinFactNeighborX="540" custLinFactNeighborY="-798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31019C-0CCC-4724-9741-E2B67984ADBF}" type="pres">
      <dgm:prSet presAssocID="{BCD5EDEF-58CC-4F1A-9020-0073BECE6E9C}" presName="Childtext1" presStyleLbl="revTx" presStyleIdx="2" presStyleCnt="3" custLinFactNeighborX="20510" custLinFactNeighborY="-74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4709D9-4EBF-4F53-AF24-37F0FE20D77B}" type="pres">
      <dgm:prSet presAssocID="{BCD5EDEF-58CC-4F1A-9020-0073BECE6E9C}" presName="BalanceSpacing" presStyleCnt="0"/>
      <dgm:spPr/>
    </dgm:pt>
    <dgm:pt modelId="{E52FC9DC-5A2A-4825-A6AC-BD7AF43073E7}" type="pres">
      <dgm:prSet presAssocID="{BCD5EDEF-58CC-4F1A-9020-0073BECE6E9C}" presName="BalanceSpacing1" presStyleCnt="0"/>
      <dgm:spPr/>
    </dgm:pt>
    <dgm:pt modelId="{F6572CE1-BB88-4ECA-9A97-DDC64333D784}" type="pres">
      <dgm:prSet presAssocID="{C50A995B-FD34-483C-A877-6E64EE3D62F9}" presName="Accent1Text" presStyleLbl="node1" presStyleIdx="5" presStyleCnt="6" custScaleX="133407" custLinFactNeighborX="-35224" custLinFactNeighborY="-8761"/>
      <dgm:spPr/>
      <dgm:t>
        <a:bodyPr/>
        <a:lstStyle/>
        <a:p>
          <a:endParaRPr lang="ru-RU"/>
        </a:p>
      </dgm:t>
    </dgm:pt>
  </dgm:ptLst>
  <dgm:cxnLst>
    <dgm:cxn modelId="{04FFB350-1E38-4748-B8D3-F028CD669FF3}" srcId="{BCD5EDEF-58CC-4F1A-9020-0073BECE6E9C}" destId="{8C998103-B800-4091-B1C6-DD48F12095A7}" srcOrd="0" destOrd="0" parTransId="{DD111B71-26C5-4D92-80A7-9CF0A7D8D32F}" sibTransId="{61053386-0432-41DD-A706-5A18E860401C}"/>
    <dgm:cxn modelId="{5F029EC0-36DF-424C-B8F0-EF8F0AEF12D0}" type="presOf" srcId="{8C998103-B800-4091-B1C6-DD48F12095A7}" destId="{9431019C-0CCC-4724-9741-E2B67984ADBF}" srcOrd="0" destOrd="0" presId="urn:microsoft.com/office/officeart/2008/layout/AlternatingHexagons"/>
    <dgm:cxn modelId="{F900292C-5DFC-4811-B569-C875D8A4B430}" type="presOf" srcId="{414CE5FE-6179-415A-97F8-B817D71F9377}" destId="{B16EADD5-799C-47ED-84F1-527259BE8904}" srcOrd="0" destOrd="0" presId="urn:microsoft.com/office/officeart/2008/layout/AlternatingHexagons"/>
    <dgm:cxn modelId="{2CD416EB-B37C-4C5A-B97E-DD6BB05FD6A0}" type="presOf" srcId="{6EA1586B-E71A-4FC9-AA13-0DD8FFD56A97}" destId="{F1BAE429-948D-45D5-A3ED-43E47347406D}" srcOrd="0" destOrd="0" presId="urn:microsoft.com/office/officeart/2008/layout/AlternatingHexagons"/>
    <dgm:cxn modelId="{74239BCD-0144-4A3D-AF46-3CFAC4961CCB}" srcId="{B5AE4F7F-B461-4D78-B53B-0E8158348F56}" destId="{0B107852-27A6-4F3E-998E-D93BAE9C69CE}" srcOrd="0" destOrd="0" parTransId="{9135D037-92F5-4C2E-89F8-FCA778894AD9}" sibTransId="{CBF32E6C-48DF-41AF-8B49-381186F4463F}"/>
    <dgm:cxn modelId="{AA4A204B-3632-4EAF-BB51-8648FF3F0BB1}" srcId="{42099507-68D2-4524-A776-C8EDA9271CE0}" destId="{B5AE4F7F-B461-4D78-B53B-0E8158348F56}" srcOrd="1" destOrd="0" parTransId="{8F20A76D-0A47-49BF-93A8-5FF7E59AF680}" sibTransId="{6234AA49-B870-4FBD-8ED6-EF9FA3C05CC7}"/>
    <dgm:cxn modelId="{6C6C0D20-7036-4A8B-8B27-B165E564C2F1}" type="presOf" srcId="{DCA6DEC8-2ABE-4753-A6DC-6E8780A2198A}" destId="{8B6EA752-D0D7-458A-89D4-803B52E24E7E}" srcOrd="0" destOrd="0" presId="urn:microsoft.com/office/officeart/2008/layout/AlternatingHexagons"/>
    <dgm:cxn modelId="{F3FE763A-3EEE-4C9E-B239-494DE2D82BBA}" type="presOf" srcId="{B5AE4F7F-B461-4D78-B53B-0E8158348F56}" destId="{91796EF5-F39F-4926-A2B2-5ED7D05B00CE}" srcOrd="0" destOrd="0" presId="urn:microsoft.com/office/officeart/2008/layout/AlternatingHexagons"/>
    <dgm:cxn modelId="{85354875-4023-46EF-901C-E937C63C8FB6}" type="presOf" srcId="{42099507-68D2-4524-A776-C8EDA9271CE0}" destId="{73CC464C-36E9-467A-99B5-A3D3062C6C5B}" srcOrd="0" destOrd="0" presId="urn:microsoft.com/office/officeart/2008/layout/AlternatingHexagons"/>
    <dgm:cxn modelId="{55A4ACE6-8053-49B1-9A61-C32F80AE3324}" type="presOf" srcId="{6234AA49-B870-4FBD-8ED6-EF9FA3C05CC7}" destId="{AD90D222-1027-499E-B633-4EDE433D5E71}" srcOrd="0" destOrd="0" presId="urn:microsoft.com/office/officeart/2008/layout/AlternatingHexagons"/>
    <dgm:cxn modelId="{304B8BD8-CBB0-4726-88E3-EB245C73A534}" type="presOf" srcId="{0B107852-27A6-4F3E-998E-D93BAE9C69CE}" destId="{F76597FF-F818-4C62-ACFF-CDB22EBBBF4C}" srcOrd="0" destOrd="0" presId="urn:microsoft.com/office/officeart/2008/layout/AlternatingHexagons"/>
    <dgm:cxn modelId="{1B67B059-6523-4554-BF63-06FD7E641EF5}" srcId="{42099507-68D2-4524-A776-C8EDA9271CE0}" destId="{BCD5EDEF-58CC-4F1A-9020-0073BECE6E9C}" srcOrd="2" destOrd="0" parTransId="{E5688BBF-5E2D-4306-8B9E-F3AF6312B879}" sibTransId="{C50A995B-FD34-483C-A877-6E64EE3D62F9}"/>
    <dgm:cxn modelId="{C1CB381F-007D-4AA4-B219-0BFB539FE1B3}" srcId="{6EA1586B-E71A-4FC9-AA13-0DD8FFD56A97}" destId="{DCA6DEC8-2ABE-4753-A6DC-6E8780A2198A}" srcOrd="0" destOrd="0" parTransId="{704EEFAF-0036-4497-AD5A-B22E444F0CCB}" sibTransId="{7BE1D53C-5F0C-409D-BD0F-52212A328BE0}"/>
    <dgm:cxn modelId="{15E2CA59-EA76-47BF-B3B2-3848DFC3AB65}" type="presOf" srcId="{BCD5EDEF-58CC-4F1A-9020-0073BECE6E9C}" destId="{70F2A74C-2296-43E8-BF34-3D156AA72BB2}" srcOrd="0" destOrd="0" presId="urn:microsoft.com/office/officeart/2008/layout/AlternatingHexagons"/>
    <dgm:cxn modelId="{453FFDE8-C5E9-481D-BF8A-80F1E8F2AB2B}" srcId="{42099507-68D2-4524-A776-C8EDA9271CE0}" destId="{6EA1586B-E71A-4FC9-AA13-0DD8FFD56A97}" srcOrd="0" destOrd="0" parTransId="{32CB98CF-4B04-42BF-B983-8334651BE15A}" sibTransId="{414CE5FE-6179-415A-97F8-B817D71F9377}"/>
    <dgm:cxn modelId="{DE9D222E-7B17-46E6-9726-02936F20FF9A}" type="presOf" srcId="{C50A995B-FD34-483C-A877-6E64EE3D62F9}" destId="{F6572CE1-BB88-4ECA-9A97-DDC64333D784}" srcOrd="0" destOrd="0" presId="urn:microsoft.com/office/officeart/2008/layout/AlternatingHexagons"/>
    <dgm:cxn modelId="{6197F4EA-4AA2-44C0-A934-52567C8B8508}" type="presParOf" srcId="{73CC464C-36E9-467A-99B5-A3D3062C6C5B}" destId="{CE3416E8-BED2-4AE3-A32D-687F9B096D94}" srcOrd="0" destOrd="0" presId="urn:microsoft.com/office/officeart/2008/layout/AlternatingHexagons"/>
    <dgm:cxn modelId="{823DB79B-D636-4E75-B737-F36CAABF3B1E}" type="presParOf" srcId="{CE3416E8-BED2-4AE3-A32D-687F9B096D94}" destId="{F1BAE429-948D-45D5-A3ED-43E47347406D}" srcOrd="0" destOrd="0" presId="urn:microsoft.com/office/officeart/2008/layout/AlternatingHexagons"/>
    <dgm:cxn modelId="{50840E3E-8666-4D52-A312-27444ECAB9A0}" type="presParOf" srcId="{CE3416E8-BED2-4AE3-A32D-687F9B096D94}" destId="{8B6EA752-D0D7-458A-89D4-803B52E24E7E}" srcOrd="1" destOrd="0" presId="urn:microsoft.com/office/officeart/2008/layout/AlternatingHexagons"/>
    <dgm:cxn modelId="{67BDBBC3-993F-4589-8D92-462DAC4C5021}" type="presParOf" srcId="{CE3416E8-BED2-4AE3-A32D-687F9B096D94}" destId="{C9BD4AE4-BE2D-45C5-AA77-B5DA9BB65E90}" srcOrd="2" destOrd="0" presId="urn:microsoft.com/office/officeart/2008/layout/AlternatingHexagons"/>
    <dgm:cxn modelId="{7CFFE37C-8FD2-4F06-99AF-F88418F5A355}" type="presParOf" srcId="{CE3416E8-BED2-4AE3-A32D-687F9B096D94}" destId="{ED9BFC07-9ED6-426F-A1B7-AD034697D1C9}" srcOrd="3" destOrd="0" presId="urn:microsoft.com/office/officeart/2008/layout/AlternatingHexagons"/>
    <dgm:cxn modelId="{0A3DEE90-F68C-4A1E-A8B3-F9ECD61F7CE0}" type="presParOf" srcId="{CE3416E8-BED2-4AE3-A32D-687F9B096D94}" destId="{B16EADD5-799C-47ED-84F1-527259BE8904}" srcOrd="4" destOrd="0" presId="urn:microsoft.com/office/officeart/2008/layout/AlternatingHexagons"/>
    <dgm:cxn modelId="{D1E1CDC3-AC40-4618-884A-58231F45C695}" type="presParOf" srcId="{73CC464C-36E9-467A-99B5-A3D3062C6C5B}" destId="{698BD9AB-2406-40DC-B404-88F8CD60991A}" srcOrd="1" destOrd="0" presId="urn:microsoft.com/office/officeart/2008/layout/AlternatingHexagons"/>
    <dgm:cxn modelId="{8D9502EB-7E90-4CCB-8BFA-D57DA53A7FD1}" type="presParOf" srcId="{73CC464C-36E9-467A-99B5-A3D3062C6C5B}" destId="{1B537165-666A-4582-9A10-8D160FF76374}" srcOrd="2" destOrd="0" presId="urn:microsoft.com/office/officeart/2008/layout/AlternatingHexagons"/>
    <dgm:cxn modelId="{35B8AB22-9A20-42C5-AF81-A55BB2EFD80E}" type="presParOf" srcId="{1B537165-666A-4582-9A10-8D160FF76374}" destId="{91796EF5-F39F-4926-A2B2-5ED7D05B00CE}" srcOrd="0" destOrd="0" presId="urn:microsoft.com/office/officeart/2008/layout/AlternatingHexagons"/>
    <dgm:cxn modelId="{9F717F17-609F-4B3C-8621-EBFC3E16943C}" type="presParOf" srcId="{1B537165-666A-4582-9A10-8D160FF76374}" destId="{F76597FF-F818-4C62-ACFF-CDB22EBBBF4C}" srcOrd="1" destOrd="0" presId="urn:microsoft.com/office/officeart/2008/layout/AlternatingHexagons"/>
    <dgm:cxn modelId="{88DDD5EE-79A3-4B65-A772-D0DA7A8C39D9}" type="presParOf" srcId="{1B537165-666A-4582-9A10-8D160FF76374}" destId="{ABB221BA-553E-42F3-86D5-E2178A56D9E1}" srcOrd="2" destOrd="0" presId="urn:microsoft.com/office/officeart/2008/layout/AlternatingHexagons"/>
    <dgm:cxn modelId="{9DF8FBDA-4BDB-4D6D-8F7D-286B6B317D9F}" type="presParOf" srcId="{1B537165-666A-4582-9A10-8D160FF76374}" destId="{BCBE8F37-E22D-41DF-9208-6CCAB5AF9698}" srcOrd="3" destOrd="0" presId="urn:microsoft.com/office/officeart/2008/layout/AlternatingHexagons"/>
    <dgm:cxn modelId="{FA1EA6E7-6DDA-47F8-B886-DB9586EDD87C}" type="presParOf" srcId="{1B537165-666A-4582-9A10-8D160FF76374}" destId="{AD90D222-1027-499E-B633-4EDE433D5E71}" srcOrd="4" destOrd="0" presId="urn:microsoft.com/office/officeart/2008/layout/AlternatingHexagons"/>
    <dgm:cxn modelId="{4328128D-4912-4537-A871-F1C155B1A9C4}" type="presParOf" srcId="{73CC464C-36E9-467A-99B5-A3D3062C6C5B}" destId="{CF1ABE36-96F0-445D-BE9A-B3ECFCA1C2F9}" srcOrd="3" destOrd="0" presId="urn:microsoft.com/office/officeart/2008/layout/AlternatingHexagons"/>
    <dgm:cxn modelId="{E865CA12-C617-4257-BFCC-5AB39F16F2BE}" type="presParOf" srcId="{73CC464C-36E9-467A-99B5-A3D3062C6C5B}" destId="{A1F4D54B-7C38-45C3-8A5E-60B26EF813B8}" srcOrd="4" destOrd="0" presId="urn:microsoft.com/office/officeart/2008/layout/AlternatingHexagons"/>
    <dgm:cxn modelId="{D8382CD9-E9EA-465E-94F1-5CFC1802578B}" type="presParOf" srcId="{A1F4D54B-7C38-45C3-8A5E-60B26EF813B8}" destId="{70F2A74C-2296-43E8-BF34-3D156AA72BB2}" srcOrd="0" destOrd="0" presId="urn:microsoft.com/office/officeart/2008/layout/AlternatingHexagons"/>
    <dgm:cxn modelId="{6F917074-A054-49CA-967C-144F9FA05CF1}" type="presParOf" srcId="{A1F4D54B-7C38-45C3-8A5E-60B26EF813B8}" destId="{9431019C-0CCC-4724-9741-E2B67984ADBF}" srcOrd="1" destOrd="0" presId="urn:microsoft.com/office/officeart/2008/layout/AlternatingHexagons"/>
    <dgm:cxn modelId="{D3C2D17C-29EF-476B-8E23-70884E6FD3DA}" type="presParOf" srcId="{A1F4D54B-7C38-45C3-8A5E-60B26EF813B8}" destId="{844709D9-4EBF-4F53-AF24-37F0FE20D77B}" srcOrd="2" destOrd="0" presId="urn:microsoft.com/office/officeart/2008/layout/AlternatingHexagons"/>
    <dgm:cxn modelId="{1C3FA358-70B9-4973-83D9-5B75C0835913}" type="presParOf" srcId="{A1F4D54B-7C38-45C3-8A5E-60B26EF813B8}" destId="{E52FC9DC-5A2A-4825-A6AC-BD7AF43073E7}" srcOrd="3" destOrd="0" presId="urn:microsoft.com/office/officeart/2008/layout/AlternatingHexagons"/>
    <dgm:cxn modelId="{68E05D9B-5EFC-4A69-BDC7-53623A62D655}" type="presParOf" srcId="{A1F4D54B-7C38-45C3-8A5E-60B26EF813B8}" destId="{F6572CE1-BB88-4ECA-9A97-DDC64333D78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598128-9941-4A7E-896A-05B98E49012F}" type="doc">
      <dgm:prSet loTypeId="urn:microsoft.com/office/officeart/2005/8/layout/bProcess4" loCatId="process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28277F-2A49-4339-8006-6BA40E54763B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 smtClean="0"/>
            <a:t>наглядность</a:t>
          </a:r>
          <a:endParaRPr lang="ru-RU" dirty="0"/>
        </a:p>
      </dgm:t>
    </dgm:pt>
    <dgm:pt modelId="{B04F1905-969B-43E2-81C0-D3BD0ADDD7E4}" type="parTrans" cxnId="{761B6F41-75BA-4612-BF37-1AC83DF7DA44}">
      <dgm:prSet/>
      <dgm:spPr/>
      <dgm:t>
        <a:bodyPr/>
        <a:lstStyle/>
        <a:p>
          <a:endParaRPr lang="ru-RU"/>
        </a:p>
      </dgm:t>
    </dgm:pt>
    <dgm:pt modelId="{2914300C-1B87-4B30-A862-D0935CC9B5B4}" type="sibTrans" cxnId="{761B6F41-75BA-4612-BF37-1AC83DF7DA44}">
      <dgm:prSet/>
      <dgm:spPr/>
      <dgm:t>
        <a:bodyPr/>
        <a:lstStyle/>
        <a:p>
          <a:endParaRPr lang="ru-RU"/>
        </a:p>
      </dgm:t>
    </dgm:pt>
    <dgm:pt modelId="{AAB4A184-B0B0-47DC-BF77-3D2A331B4FE0}">
      <dgm:prSet phldrT="[Текст]"/>
      <dgm:spPr>
        <a:solidFill>
          <a:srgbClr val="FF6600"/>
        </a:solidFill>
      </dgm:spPr>
      <dgm:t>
        <a:bodyPr/>
        <a:lstStyle/>
        <a:p>
          <a:r>
            <a:rPr lang="ru-RU" dirty="0" smtClean="0"/>
            <a:t>эстетичность</a:t>
          </a:r>
          <a:endParaRPr lang="ru-RU" dirty="0"/>
        </a:p>
      </dgm:t>
    </dgm:pt>
    <dgm:pt modelId="{B9C485B9-8F5D-461E-B906-A8C09EF6ECBF}" type="parTrans" cxnId="{5A7F0DB0-BAAE-4C3D-BC2B-72676F1E3E47}">
      <dgm:prSet/>
      <dgm:spPr/>
      <dgm:t>
        <a:bodyPr/>
        <a:lstStyle/>
        <a:p>
          <a:endParaRPr lang="ru-RU"/>
        </a:p>
      </dgm:t>
    </dgm:pt>
    <dgm:pt modelId="{F2AE2BE6-DF84-4CE2-94B8-90854281B22E}" type="sibTrans" cxnId="{5A7F0DB0-BAAE-4C3D-BC2B-72676F1E3E47}">
      <dgm:prSet/>
      <dgm:spPr/>
      <dgm:t>
        <a:bodyPr/>
        <a:lstStyle/>
        <a:p>
          <a:endParaRPr lang="ru-RU"/>
        </a:p>
      </dgm:t>
    </dgm:pt>
    <dgm:pt modelId="{BA3E70E0-BF31-46C0-85BF-EEBA9BA3FDBB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 smtClean="0"/>
            <a:t>запоминаемость</a:t>
          </a:r>
          <a:endParaRPr lang="ru-RU" dirty="0"/>
        </a:p>
      </dgm:t>
    </dgm:pt>
    <dgm:pt modelId="{5D370CD4-C0D3-4B62-BE35-A178197A4C2C}" type="parTrans" cxnId="{E606DEB7-2CA0-4EFF-8D76-EB0850A9C387}">
      <dgm:prSet/>
      <dgm:spPr/>
      <dgm:t>
        <a:bodyPr/>
        <a:lstStyle/>
        <a:p>
          <a:endParaRPr lang="ru-RU"/>
        </a:p>
      </dgm:t>
    </dgm:pt>
    <dgm:pt modelId="{4769236C-77D9-4985-8337-756AB5C0D108}" type="sibTrans" cxnId="{E606DEB7-2CA0-4EFF-8D76-EB0850A9C387}">
      <dgm:prSet/>
      <dgm:spPr/>
      <dgm:t>
        <a:bodyPr/>
        <a:lstStyle/>
        <a:p>
          <a:endParaRPr lang="ru-RU"/>
        </a:p>
      </dgm:t>
    </dgm:pt>
    <dgm:pt modelId="{0FA79602-6526-40DC-8FC0-148FEC686D5B}">
      <dgm:prSet phldrT="[Текст]"/>
      <dgm:spPr/>
      <dgm:t>
        <a:bodyPr/>
        <a:lstStyle/>
        <a:p>
          <a:r>
            <a:rPr lang="ru-RU" dirty="0" smtClean="0"/>
            <a:t>своевременность</a:t>
          </a:r>
          <a:endParaRPr lang="ru-RU" dirty="0"/>
        </a:p>
      </dgm:t>
    </dgm:pt>
    <dgm:pt modelId="{009D27C1-3505-4C9A-BDBD-8739DBAAA91F}" type="parTrans" cxnId="{823BD6E8-9315-400B-BD77-85CD7EBF105B}">
      <dgm:prSet/>
      <dgm:spPr/>
      <dgm:t>
        <a:bodyPr/>
        <a:lstStyle/>
        <a:p>
          <a:endParaRPr lang="ru-RU"/>
        </a:p>
      </dgm:t>
    </dgm:pt>
    <dgm:pt modelId="{A4C3B998-039A-45CB-B985-2455AAB5E4B4}" type="sibTrans" cxnId="{823BD6E8-9315-400B-BD77-85CD7EBF105B}">
      <dgm:prSet/>
      <dgm:spPr/>
      <dgm:t>
        <a:bodyPr/>
        <a:lstStyle/>
        <a:p>
          <a:endParaRPr lang="ru-RU"/>
        </a:p>
      </dgm:t>
    </dgm:pt>
    <dgm:pt modelId="{417F761B-E963-4ECC-9427-7E956654C6BB}">
      <dgm:prSet phldrT="[Текст]"/>
      <dgm:spPr>
        <a:solidFill>
          <a:srgbClr val="FFC000"/>
        </a:solidFill>
      </dgm:spPr>
      <dgm:t>
        <a:bodyPr/>
        <a:lstStyle/>
        <a:p>
          <a:r>
            <a:rPr lang="ru-RU" dirty="0" smtClean="0"/>
            <a:t>творчество</a:t>
          </a:r>
          <a:endParaRPr lang="ru-RU" dirty="0"/>
        </a:p>
      </dgm:t>
    </dgm:pt>
    <dgm:pt modelId="{E1FD8172-443C-4543-81EF-AA550E37926F}" type="parTrans" cxnId="{84C5444F-58E7-486F-842B-751D525299F9}">
      <dgm:prSet/>
      <dgm:spPr/>
      <dgm:t>
        <a:bodyPr/>
        <a:lstStyle/>
        <a:p>
          <a:endParaRPr lang="ru-RU"/>
        </a:p>
      </dgm:t>
    </dgm:pt>
    <dgm:pt modelId="{31D856C1-BEE6-4E2F-BD69-AAB001653A1A}" type="sibTrans" cxnId="{84C5444F-58E7-486F-842B-751D525299F9}">
      <dgm:prSet/>
      <dgm:spPr/>
      <dgm:t>
        <a:bodyPr/>
        <a:lstStyle/>
        <a:p>
          <a:endParaRPr lang="ru-RU"/>
        </a:p>
      </dgm:t>
    </dgm:pt>
    <dgm:pt modelId="{34B627D8-B267-474B-9B46-ADB219BF88F6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повторение</a:t>
          </a:r>
          <a:endParaRPr lang="ru-RU" dirty="0"/>
        </a:p>
      </dgm:t>
    </dgm:pt>
    <dgm:pt modelId="{CF322B9A-3F4A-4332-98E7-3537BCECFCF4}" type="parTrans" cxnId="{30E41892-F88E-4270-A6C9-AB414ADA3553}">
      <dgm:prSet/>
      <dgm:spPr/>
      <dgm:t>
        <a:bodyPr/>
        <a:lstStyle/>
        <a:p>
          <a:endParaRPr lang="ru-RU"/>
        </a:p>
      </dgm:t>
    </dgm:pt>
    <dgm:pt modelId="{906C8725-BDF5-459F-B359-9698404FBCFF}" type="sibTrans" cxnId="{30E41892-F88E-4270-A6C9-AB414ADA3553}">
      <dgm:prSet/>
      <dgm:spPr/>
      <dgm:t>
        <a:bodyPr/>
        <a:lstStyle/>
        <a:p>
          <a:endParaRPr lang="ru-RU"/>
        </a:p>
      </dgm:t>
    </dgm:pt>
    <dgm:pt modelId="{5824923D-9F04-4599-906A-9FC7733EEC5F}" type="pres">
      <dgm:prSet presAssocID="{84598128-9941-4A7E-896A-05B98E49012F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44E6F779-3AE5-4218-888A-4E3306672D89}" type="pres">
      <dgm:prSet presAssocID="{4D28277F-2A49-4339-8006-6BA40E54763B}" presName="compNode" presStyleCnt="0"/>
      <dgm:spPr/>
    </dgm:pt>
    <dgm:pt modelId="{0FEEECF9-50F9-4415-AAC6-5E8200892706}" type="pres">
      <dgm:prSet presAssocID="{4D28277F-2A49-4339-8006-6BA40E54763B}" presName="dummyConnPt" presStyleCnt="0"/>
      <dgm:spPr/>
    </dgm:pt>
    <dgm:pt modelId="{178B9F67-4442-452C-9FD8-3ED40B93520F}" type="pres">
      <dgm:prSet presAssocID="{4D28277F-2A49-4339-8006-6BA40E54763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0253BF-414C-42F5-8C2F-C01BC6752087}" type="pres">
      <dgm:prSet presAssocID="{2914300C-1B87-4B30-A862-D0935CC9B5B4}" presName="sibTrans" presStyleLbl="bgSibTrans2D1" presStyleIdx="0" presStyleCnt="5"/>
      <dgm:spPr/>
      <dgm:t>
        <a:bodyPr/>
        <a:lstStyle/>
        <a:p>
          <a:endParaRPr lang="ru-RU"/>
        </a:p>
      </dgm:t>
    </dgm:pt>
    <dgm:pt modelId="{E5AB31F7-DF5A-4993-AA5E-849C4267D1D9}" type="pres">
      <dgm:prSet presAssocID="{AAB4A184-B0B0-47DC-BF77-3D2A331B4FE0}" presName="compNode" presStyleCnt="0"/>
      <dgm:spPr/>
    </dgm:pt>
    <dgm:pt modelId="{96494AF0-0DB5-451E-AC58-77F9E5D760EF}" type="pres">
      <dgm:prSet presAssocID="{AAB4A184-B0B0-47DC-BF77-3D2A331B4FE0}" presName="dummyConnPt" presStyleCnt="0"/>
      <dgm:spPr/>
    </dgm:pt>
    <dgm:pt modelId="{E223BCA8-395F-4CC5-AEBE-2E84EE11B42C}" type="pres">
      <dgm:prSet presAssocID="{AAB4A184-B0B0-47DC-BF77-3D2A331B4FE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C9F633-EB1B-4B3F-B0C4-D2B2E7D51ACE}" type="pres">
      <dgm:prSet presAssocID="{F2AE2BE6-DF84-4CE2-94B8-90854281B22E}" presName="sibTrans" presStyleLbl="bgSibTrans2D1" presStyleIdx="1" presStyleCnt="5"/>
      <dgm:spPr/>
      <dgm:t>
        <a:bodyPr/>
        <a:lstStyle/>
        <a:p>
          <a:endParaRPr lang="ru-RU"/>
        </a:p>
      </dgm:t>
    </dgm:pt>
    <dgm:pt modelId="{F33FD9F9-4587-430E-A594-44AF3697E01E}" type="pres">
      <dgm:prSet presAssocID="{BA3E70E0-BF31-46C0-85BF-EEBA9BA3FDBB}" presName="compNode" presStyleCnt="0"/>
      <dgm:spPr/>
    </dgm:pt>
    <dgm:pt modelId="{A7E288BC-46D5-46A8-9FEA-00DC78578C50}" type="pres">
      <dgm:prSet presAssocID="{BA3E70E0-BF31-46C0-85BF-EEBA9BA3FDBB}" presName="dummyConnPt" presStyleCnt="0"/>
      <dgm:spPr/>
    </dgm:pt>
    <dgm:pt modelId="{4290947E-BD11-4FF4-A0D1-0B3B1D188CED}" type="pres">
      <dgm:prSet presAssocID="{BA3E70E0-BF31-46C0-85BF-EEBA9BA3FDB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291095-E67E-4536-AAA9-68ADECB2F55D}" type="pres">
      <dgm:prSet presAssocID="{4769236C-77D9-4985-8337-756AB5C0D108}" presName="sibTrans" presStyleLbl="bgSibTrans2D1" presStyleIdx="2" presStyleCnt="5"/>
      <dgm:spPr/>
      <dgm:t>
        <a:bodyPr/>
        <a:lstStyle/>
        <a:p>
          <a:endParaRPr lang="ru-RU"/>
        </a:p>
      </dgm:t>
    </dgm:pt>
    <dgm:pt modelId="{C690C957-86C6-480C-ADF9-A604912B43D6}" type="pres">
      <dgm:prSet presAssocID="{0FA79602-6526-40DC-8FC0-148FEC686D5B}" presName="compNode" presStyleCnt="0"/>
      <dgm:spPr/>
    </dgm:pt>
    <dgm:pt modelId="{4F6EF042-BFD1-40A5-878D-3C71EFAC1AF7}" type="pres">
      <dgm:prSet presAssocID="{0FA79602-6526-40DC-8FC0-148FEC686D5B}" presName="dummyConnPt" presStyleCnt="0"/>
      <dgm:spPr/>
    </dgm:pt>
    <dgm:pt modelId="{CE75C036-F3E4-4577-AE9E-DC12EF84B8E3}" type="pres">
      <dgm:prSet presAssocID="{0FA79602-6526-40DC-8FC0-148FEC686D5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27ADF9-E66B-4B60-ACA9-7EA5AA017BD3}" type="pres">
      <dgm:prSet presAssocID="{A4C3B998-039A-45CB-B985-2455AAB5E4B4}" presName="sibTrans" presStyleLbl="bgSibTrans2D1" presStyleIdx="3" presStyleCnt="5"/>
      <dgm:spPr/>
      <dgm:t>
        <a:bodyPr/>
        <a:lstStyle/>
        <a:p>
          <a:endParaRPr lang="ru-RU"/>
        </a:p>
      </dgm:t>
    </dgm:pt>
    <dgm:pt modelId="{94221F15-A0BE-48BC-BE1A-5DE6CC72C8AA}" type="pres">
      <dgm:prSet presAssocID="{417F761B-E963-4ECC-9427-7E956654C6BB}" presName="compNode" presStyleCnt="0"/>
      <dgm:spPr/>
    </dgm:pt>
    <dgm:pt modelId="{31FEBE51-C4FC-4303-B8A1-9DCFBBE26DF7}" type="pres">
      <dgm:prSet presAssocID="{417F761B-E963-4ECC-9427-7E956654C6BB}" presName="dummyConnPt" presStyleCnt="0"/>
      <dgm:spPr/>
    </dgm:pt>
    <dgm:pt modelId="{76C6B740-B58A-47B5-888F-E1F8FA7576BE}" type="pres">
      <dgm:prSet presAssocID="{417F761B-E963-4ECC-9427-7E956654C6B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E13E19-D9E1-48BC-99DB-BDBBB86F31CF}" type="pres">
      <dgm:prSet presAssocID="{31D856C1-BEE6-4E2F-BD69-AAB001653A1A}" presName="sibTrans" presStyleLbl="bgSibTrans2D1" presStyleIdx="4" presStyleCnt="5"/>
      <dgm:spPr/>
      <dgm:t>
        <a:bodyPr/>
        <a:lstStyle/>
        <a:p>
          <a:endParaRPr lang="ru-RU"/>
        </a:p>
      </dgm:t>
    </dgm:pt>
    <dgm:pt modelId="{5C7D9DF6-355B-4782-B565-7EEBDF6C55BB}" type="pres">
      <dgm:prSet presAssocID="{34B627D8-B267-474B-9B46-ADB219BF88F6}" presName="compNode" presStyleCnt="0"/>
      <dgm:spPr/>
    </dgm:pt>
    <dgm:pt modelId="{E71526CE-FFD3-41C2-90BF-5AD57DBCD8B9}" type="pres">
      <dgm:prSet presAssocID="{34B627D8-B267-474B-9B46-ADB219BF88F6}" presName="dummyConnPt" presStyleCnt="0"/>
      <dgm:spPr/>
    </dgm:pt>
    <dgm:pt modelId="{FBDF999B-7E90-481A-B76D-53937A38EF51}" type="pres">
      <dgm:prSet presAssocID="{34B627D8-B267-474B-9B46-ADB219BF88F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06DEB7-2CA0-4EFF-8D76-EB0850A9C387}" srcId="{84598128-9941-4A7E-896A-05B98E49012F}" destId="{BA3E70E0-BF31-46C0-85BF-EEBA9BA3FDBB}" srcOrd="2" destOrd="0" parTransId="{5D370CD4-C0D3-4B62-BE35-A178197A4C2C}" sibTransId="{4769236C-77D9-4985-8337-756AB5C0D108}"/>
    <dgm:cxn modelId="{B7732A25-3D09-4F5E-BC64-1F55111927CE}" type="presOf" srcId="{34B627D8-B267-474B-9B46-ADB219BF88F6}" destId="{FBDF999B-7E90-481A-B76D-53937A38EF51}" srcOrd="0" destOrd="0" presId="urn:microsoft.com/office/officeart/2005/8/layout/bProcess4"/>
    <dgm:cxn modelId="{8AA16248-92F1-4E67-9F4C-128F42FB09EE}" type="presOf" srcId="{84598128-9941-4A7E-896A-05B98E49012F}" destId="{5824923D-9F04-4599-906A-9FC7733EEC5F}" srcOrd="0" destOrd="0" presId="urn:microsoft.com/office/officeart/2005/8/layout/bProcess4"/>
    <dgm:cxn modelId="{E1924EB0-F6C3-4048-8664-7D4366A35378}" type="presOf" srcId="{2914300C-1B87-4B30-A862-D0935CC9B5B4}" destId="{0D0253BF-414C-42F5-8C2F-C01BC6752087}" srcOrd="0" destOrd="0" presId="urn:microsoft.com/office/officeart/2005/8/layout/bProcess4"/>
    <dgm:cxn modelId="{30E41892-F88E-4270-A6C9-AB414ADA3553}" srcId="{84598128-9941-4A7E-896A-05B98E49012F}" destId="{34B627D8-B267-474B-9B46-ADB219BF88F6}" srcOrd="5" destOrd="0" parTransId="{CF322B9A-3F4A-4332-98E7-3537BCECFCF4}" sibTransId="{906C8725-BDF5-459F-B359-9698404FBCFF}"/>
    <dgm:cxn modelId="{646FCA35-2661-462D-BE3C-B698FEE8A564}" type="presOf" srcId="{BA3E70E0-BF31-46C0-85BF-EEBA9BA3FDBB}" destId="{4290947E-BD11-4FF4-A0D1-0B3B1D188CED}" srcOrd="0" destOrd="0" presId="urn:microsoft.com/office/officeart/2005/8/layout/bProcess4"/>
    <dgm:cxn modelId="{5A7F0DB0-BAAE-4C3D-BC2B-72676F1E3E47}" srcId="{84598128-9941-4A7E-896A-05B98E49012F}" destId="{AAB4A184-B0B0-47DC-BF77-3D2A331B4FE0}" srcOrd="1" destOrd="0" parTransId="{B9C485B9-8F5D-461E-B906-A8C09EF6ECBF}" sibTransId="{F2AE2BE6-DF84-4CE2-94B8-90854281B22E}"/>
    <dgm:cxn modelId="{F9254275-4AEC-42DE-BE2F-1610C652F765}" type="presOf" srcId="{F2AE2BE6-DF84-4CE2-94B8-90854281B22E}" destId="{97C9F633-EB1B-4B3F-B0C4-D2B2E7D51ACE}" srcOrd="0" destOrd="0" presId="urn:microsoft.com/office/officeart/2005/8/layout/bProcess4"/>
    <dgm:cxn modelId="{6A385570-26AF-492D-A434-130B64741F16}" type="presOf" srcId="{4769236C-77D9-4985-8337-756AB5C0D108}" destId="{C8291095-E67E-4536-AAA9-68ADECB2F55D}" srcOrd="0" destOrd="0" presId="urn:microsoft.com/office/officeart/2005/8/layout/bProcess4"/>
    <dgm:cxn modelId="{E7E5A44A-0104-4096-88CB-69E29C7B0068}" type="presOf" srcId="{AAB4A184-B0B0-47DC-BF77-3D2A331B4FE0}" destId="{E223BCA8-395F-4CC5-AEBE-2E84EE11B42C}" srcOrd="0" destOrd="0" presId="urn:microsoft.com/office/officeart/2005/8/layout/bProcess4"/>
    <dgm:cxn modelId="{823BD6E8-9315-400B-BD77-85CD7EBF105B}" srcId="{84598128-9941-4A7E-896A-05B98E49012F}" destId="{0FA79602-6526-40DC-8FC0-148FEC686D5B}" srcOrd="3" destOrd="0" parTransId="{009D27C1-3505-4C9A-BDBD-8739DBAAA91F}" sibTransId="{A4C3B998-039A-45CB-B985-2455AAB5E4B4}"/>
    <dgm:cxn modelId="{84C5444F-58E7-486F-842B-751D525299F9}" srcId="{84598128-9941-4A7E-896A-05B98E49012F}" destId="{417F761B-E963-4ECC-9427-7E956654C6BB}" srcOrd="4" destOrd="0" parTransId="{E1FD8172-443C-4543-81EF-AA550E37926F}" sibTransId="{31D856C1-BEE6-4E2F-BD69-AAB001653A1A}"/>
    <dgm:cxn modelId="{884C0056-BAF4-4143-AA02-226095003F51}" type="presOf" srcId="{A4C3B998-039A-45CB-B985-2455AAB5E4B4}" destId="{3927ADF9-E66B-4B60-ACA9-7EA5AA017BD3}" srcOrd="0" destOrd="0" presId="urn:microsoft.com/office/officeart/2005/8/layout/bProcess4"/>
    <dgm:cxn modelId="{761B6F41-75BA-4612-BF37-1AC83DF7DA44}" srcId="{84598128-9941-4A7E-896A-05B98E49012F}" destId="{4D28277F-2A49-4339-8006-6BA40E54763B}" srcOrd="0" destOrd="0" parTransId="{B04F1905-969B-43E2-81C0-D3BD0ADDD7E4}" sibTransId="{2914300C-1B87-4B30-A862-D0935CC9B5B4}"/>
    <dgm:cxn modelId="{54284A82-951C-405D-9252-E70DE5061541}" type="presOf" srcId="{4D28277F-2A49-4339-8006-6BA40E54763B}" destId="{178B9F67-4442-452C-9FD8-3ED40B93520F}" srcOrd="0" destOrd="0" presId="urn:microsoft.com/office/officeart/2005/8/layout/bProcess4"/>
    <dgm:cxn modelId="{81CF89CD-FBDB-4DBC-8326-16E614FBE347}" type="presOf" srcId="{31D856C1-BEE6-4E2F-BD69-AAB001653A1A}" destId="{8BE13E19-D9E1-48BC-99DB-BDBBB86F31CF}" srcOrd="0" destOrd="0" presId="urn:microsoft.com/office/officeart/2005/8/layout/bProcess4"/>
    <dgm:cxn modelId="{771D8136-D554-44FA-B7C2-5A26C8C11809}" type="presOf" srcId="{0FA79602-6526-40DC-8FC0-148FEC686D5B}" destId="{CE75C036-F3E4-4577-AE9E-DC12EF84B8E3}" srcOrd="0" destOrd="0" presId="urn:microsoft.com/office/officeart/2005/8/layout/bProcess4"/>
    <dgm:cxn modelId="{9728E9BF-7D57-470A-B0BD-1C6BBD0C679F}" type="presOf" srcId="{417F761B-E963-4ECC-9427-7E956654C6BB}" destId="{76C6B740-B58A-47B5-888F-E1F8FA7576BE}" srcOrd="0" destOrd="0" presId="urn:microsoft.com/office/officeart/2005/8/layout/bProcess4"/>
    <dgm:cxn modelId="{4B1928BA-1E13-4617-A890-45AA3AC60964}" type="presParOf" srcId="{5824923D-9F04-4599-906A-9FC7733EEC5F}" destId="{44E6F779-3AE5-4218-888A-4E3306672D89}" srcOrd="0" destOrd="0" presId="urn:microsoft.com/office/officeart/2005/8/layout/bProcess4"/>
    <dgm:cxn modelId="{F5074CEF-ADA2-4438-8EFC-F0477D76E78E}" type="presParOf" srcId="{44E6F779-3AE5-4218-888A-4E3306672D89}" destId="{0FEEECF9-50F9-4415-AAC6-5E8200892706}" srcOrd="0" destOrd="0" presId="urn:microsoft.com/office/officeart/2005/8/layout/bProcess4"/>
    <dgm:cxn modelId="{E33DA6C3-3EA7-40E0-8904-B0681ADCE59C}" type="presParOf" srcId="{44E6F779-3AE5-4218-888A-4E3306672D89}" destId="{178B9F67-4442-452C-9FD8-3ED40B93520F}" srcOrd="1" destOrd="0" presId="urn:microsoft.com/office/officeart/2005/8/layout/bProcess4"/>
    <dgm:cxn modelId="{6F880C5E-DADE-4963-89A3-C41F83466C3A}" type="presParOf" srcId="{5824923D-9F04-4599-906A-9FC7733EEC5F}" destId="{0D0253BF-414C-42F5-8C2F-C01BC6752087}" srcOrd="1" destOrd="0" presId="urn:microsoft.com/office/officeart/2005/8/layout/bProcess4"/>
    <dgm:cxn modelId="{A7F7F3FF-8EE3-45B4-A5F9-7A5E383B2770}" type="presParOf" srcId="{5824923D-9F04-4599-906A-9FC7733EEC5F}" destId="{E5AB31F7-DF5A-4993-AA5E-849C4267D1D9}" srcOrd="2" destOrd="0" presId="urn:microsoft.com/office/officeart/2005/8/layout/bProcess4"/>
    <dgm:cxn modelId="{542EACE9-CEF2-442E-B0F0-FEBB990D3840}" type="presParOf" srcId="{E5AB31F7-DF5A-4993-AA5E-849C4267D1D9}" destId="{96494AF0-0DB5-451E-AC58-77F9E5D760EF}" srcOrd="0" destOrd="0" presId="urn:microsoft.com/office/officeart/2005/8/layout/bProcess4"/>
    <dgm:cxn modelId="{2BB37F15-2E8F-4233-B1B9-ECD2BF7926CF}" type="presParOf" srcId="{E5AB31F7-DF5A-4993-AA5E-849C4267D1D9}" destId="{E223BCA8-395F-4CC5-AEBE-2E84EE11B42C}" srcOrd="1" destOrd="0" presId="urn:microsoft.com/office/officeart/2005/8/layout/bProcess4"/>
    <dgm:cxn modelId="{A7306F3D-AAC6-4E9C-8AAA-0FDF03055BF9}" type="presParOf" srcId="{5824923D-9F04-4599-906A-9FC7733EEC5F}" destId="{97C9F633-EB1B-4B3F-B0C4-D2B2E7D51ACE}" srcOrd="3" destOrd="0" presId="urn:microsoft.com/office/officeart/2005/8/layout/bProcess4"/>
    <dgm:cxn modelId="{0AE5177D-EA2B-436D-B07D-44AB1B999C8F}" type="presParOf" srcId="{5824923D-9F04-4599-906A-9FC7733EEC5F}" destId="{F33FD9F9-4587-430E-A594-44AF3697E01E}" srcOrd="4" destOrd="0" presId="urn:microsoft.com/office/officeart/2005/8/layout/bProcess4"/>
    <dgm:cxn modelId="{1D44E5ED-A65B-4459-81DD-90614DBAE60C}" type="presParOf" srcId="{F33FD9F9-4587-430E-A594-44AF3697E01E}" destId="{A7E288BC-46D5-46A8-9FEA-00DC78578C50}" srcOrd="0" destOrd="0" presId="urn:microsoft.com/office/officeart/2005/8/layout/bProcess4"/>
    <dgm:cxn modelId="{CBA1351D-6B99-47CA-8A84-9CA7230D3231}" type="presParOf" srcId="{F33FD9F9-4587-430E-A594-44AF3697E01E}" destId="{4290947E-BD11-4FF4-A0D1-0B3B1D188CED}" srcOrd="1" destOrd="0" presId="urn:microsoft.com/office/officeart/2005/8/layout/bProcess4"/>
    <dgm:cxn modelId="{B71A8C7D-6010-4647-8C0F-EA5B032BD748}" type="presParOf" srcId="{5824923D-9F04-4599-906A-9FC7733EEC5F}" destId="{C8291095-E67E-4536-AAA9-68ADECB2F55D}" srcOrd="5" destOrd="0" presId="urn:microsoft.com/office/officeart/2005/8/layout/bProcess4"/>
    <dgm:cxn modelId="{A6B0A606-7D59-4D30-8D1F-33AE8A3B7836}" type="presParOf" srcId="{5824923D-9F04-4599-906A-9FC7733EEC5F}" destId="{C690C957-86C6-480C-ADF9-A604912B43D6}" srcOrd="6" destOrd="0" presId="urn:microsoft.com/office/officeart/2005/8/layout/bProcess4"/>
    <dgm:cxn modelId="{F5354293-4897-4E31-B47F-7332F0496A8E}" type="presParOf" srcId="{C690C957-86C6-480C-ADF9-A604912B43D6}" destId="{4F6EF042-BFD1-40A5-878D-3C71EFAC1AF7}" srcOrd="0" destOrd="0" presId="urn:microsoft.com/office/officeart/2005/8/layout/bProcess4"/>
    <dgm:cxn modelId="{24A21948-B616-4769-8A0D-2178E4CACD0D}" type="presParOf" srcId="{C690C957-86C6-480C-ADF9-A604912B43D6}" destId="{CE75C036-F3E4-4577-AE9E-DC12EF84B8E3}" srcOrd="1" destOrd="0" presId="urn:microsoft.com/office/officeart/2005/8/layout/bProcess4"/>
    <dgm:cxn modelId="{CFAF7871-EF01-46B9-9F37-BE9C3C2B19B0}" type="presParOf" srcId="{5824923D-9F04-4599-906A-9FC7733EEC5F}" destId="{3927ADF9-E66B-4B60-ACA9-7EA5AA017BD3}" srcOrd="7" destOrd="0" presId="urn:microsoft.com/office/officeart/2005/8/layout/bProcess4"/>
    <dgm:cxn modelId="{0BC33001-399F-4014-BD22-641F2309935D}" type="presParOf" srcId="{5824923D-9F04-4599-906A-9FC7733EEC5F}" destId="{94221F15-A0BE-48BC-BE1A-5DE6CC72C8AA}" srcOrd="8" destOrd="0" presId="urn:microsoft.com/office/officeart/2005/8/layout/bProcess4"/>
    <dgm:cxn modelId="{6860D6E6-0101-479A-BC61-3480EEBEA19A}" type="presParOf" srcId="{94221F15-A0BE-48BC-BE1A-5DE6CC72C8AA}" destId="{31FEBE51-C4FC-4303-B8A1-9DCFBBE26DF7}" srcOrd="0" destOrd="0" presId="urn:microsoft.com/office/officeart/2005/8/layout/bProcess4"/>
    <dgm:cxn modelId="{0A3AF36E-851A-40CA-B80F-30DE317D619D}" type="presParOf" srcId="{94221F15-A0BE-48BC-BE1A-5DE6CC72C8AA}" destId="{76C6B740-B58A-47B5-888F-E1F8FA7576BE}" srcOrd="1" destOrd="0" presId="urn:microsoft.com/office/officeart/2005/8/layout/bProcess4"/>
    <dgm:cxn modelId="{3F5CC8E9-D071-44E4-9188-D88D6C84C381}" type="presParOf" srcId="{5824923D-9F04-4599-906A-9FC7733EEC5F}" destId="{8BE13E19-D9E1-48BC-99DB-BDBBB86F31CF}" srcOrd="9" destOrd="0" presId="urn:microsoft.com/office/officeart/2005/8/layout/bProcess4"/>
    <dgm:cxn modelId="{85E2E5DE-7D58-4311-B31B-8444699C8995}" type="presParOf" srcId="{5824923D-9F04-4599-906A-9FC7733EEC5F}" destId="{5C7D9DF6-355B-4782-B565-7EEBDF6C55BB}" srcOrd="10" destOrd="0" presId="urn:microsoft.com/office/officeart/2005/8/layout/bProcess4"/>
    <dgm:cxn modelId="{7C345C1F-8FD5-4FED-91CC-5F2B22113BE5}" type="presParOf" srcId="{5C7D9DF6-355B-4782-B565-7EEBDF6C55BB}" destId="{E71526CE-FFD3-41C2-90BF-5AD57DBCD8B9}" srcOrd="0" destOrd="0" presId="urn:microsoft.com/office/officeart/2005/8/layout/bProcess4"/>
    <dgm:cxn modelId="{4D1609FF-33C8-4DBE-BFE4-EE6200B06CFB}" type="presParOf" srcId="{5C7D9DF6-355B-4782-B565-7EEBDF6C55BB}" destId="{FBDF999B-7E90-481A-B76D-53937A38EF51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BAE429-948D-45D5-A3ED-43E47347406D}">
      <dsp:nvSpPr>
        <dsp:cNvPr id="0" name=""/>
        <dsp:cNvSpPr/>
      </dsp:nvSpPr>
      <dsp:spPr>
        <a:xfrm rot="5400000">
          <a:off x="4399383" y="-99420"/>
          <a:ext cx="1872499" cy="2216323"/>
        </a:xfrm>
        <a:prstGeom prst="hexagon">
          <a:avLst>
            <a:gd name="adj" fmla="val 25000"/>
            <a:gd name="vf" fmla="val 115470"/>
          </a:avLst>
        </a:prstGeom>
        <a:solidFill>
          <a:srgbClr val="FF6600"/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Ключевые слова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4399383" y="-99420"/>
        <a:ext cx="1872499" cy="2216323"/>
      </dsp:txXfrm>
    </dsp:sp>
    <dsp:sp modelId="{8B6EA752-D0D7-458A-89D4-803B52E24E7E}">
      <dsp:nvSpPr>
        <dsp:cNvPr id="0" name=""/>
        <dsp:cNvSpPr/>
      </dsp:nvSpPr>
      <dsp:spPr>
        <a:xfrm>
          <a:off x="6702972" y="449890"/>
          <a:ext cx="2089709" cy="1123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Связи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02972" y="449890"/>
        <a:ext cx="2089709" cy="1123499"/>
      </dsp:txXfrm>
    </dsp:sp>
    <dsp:sp modelId="{B16EADD5-799C-47ED-84F1-527259BE8904}">
      <dsp:nvSpPr>
        <dsp:cNvPr id="0" name=""/>
        <dsp:cNvSpPr/>
      </dsp:nvSpPr>
      <dsp:spPr>
        <a:xfrm rot="5400000">
          <a:off x="2131923" y="-89921"/>
          <a:ext cx="1872499" cy="2141711"/>
        </a:xfrm>
        <a:prstGeom prst="hexagon">
          <a:avLst>
            <a:gd name="adj" fmla="val 25000"/>
            <a:gd name="vf" fmla="val 115470"/>
          </a:avLst>
        </a:prstGeom>
        <a:solidFill>
          <a:srgbClr val="AC0474"/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2131923" y="-89921"/>
        <a:ext cx="1872499" cy="2141711"/>
      </dsp:txXfrm>
    </dsp:sp>
    <dsp:sp modelId="{91796EF5-F39F-4926-A2B2-5ED7D05B00CE}">
      <dsp:nvSpPr>
        <dsp:cNvPr id="0" name=""/>
        <dsp:cNvSpPr/>
      </dsp:nvSpPr>
      <dsp:spPr>
        <a:xfrm rot="5400000">
          <a:off x="3202781" y="1336210"/>
          <a:ext cx="1872499" cy="2277658"/>
        </a:xfrm>
        <a:prstGeom prst="hexagon">
          <a:avLst>
            <a:gd name="adj" fmla="val 25000"/>
            <a:gd name="vf" fmla="val 115470"/>
          </a:avLst>
        </a:prstGeom>
        <a:solidFill>
          <a:srgbClr val="00B050"/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Единое целое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3202781" y="1336210"/>
        <a:ext cx="1872499" cy="2277658"/>
      </dsp:txXfrm>
    </dsp:sp>
    <dsp:sp modelId="{F76597FF-F818-4C62-ACFF-CDB22EBBBF4C}">
      <dsp:nvSpPr>
        <dsp:cNvPr id="0" name=""/>
        <dsp:cNvSpPr/>
      </dsp:nvSpPr>
      <dsp:spPr>
        <a:xfrm>
          <a:off x="800061" y="1922064"/>
          <a:ext cx="2022299" cy="1123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Расширение 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00061" y="1922064"/>
        <a:ext cx="2022299" cy="1123499"/>
      </dsp:txXfrm>
    </dsp:sp>
    <dsp:sp modelId="{AD90D222-1027-499E-B633-4EDE433D5E71}">
      <dsp:nvSpPr>
        <dsp:cNvPr id="0" name=""/>
        <dsp:cNvSpPr/>
      </dsp:nvSpPr>
      <dsp:spPr>
        <a:xfrm rot="5400000">
          <a:off x="5521883" y="1416752"/>
          <a:ext cx="1872499" cy="220454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5521883" y="1416752"/>
        <a:ext cx="1872499" cy="2204545"/>
      </dsp:txXfrm>
    </dsp:sp>
    <dsp:sp modelId="{70F2A74C-2296-43E8-BF34-3D156AA72BB2}">
      <dsp:nvSpPr>
        <dsp:cNvPr id="0" name=""/>
        <dsp:cNvSpPr/>
      </dsp:nvSpPr>
      <dsp:spPr>
        <a:xfrm rot="5400000">
          <a:off x="4364212" y="2806243"/>
          <a:ext cx="1872499" cy="2322881"/>
        </a:xfrm>
        <a:prstGeom prst="hexagon">
          <a:avLst>
            <a:gd name="adj" fmla="val 25000"/>
            <a:gd name="vf" fmla="val 115470"/>
          </a:avLst>
        </a:prstGeom>
        <a:solidFill>
          <a:srgbClr val="002060"/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Легкость повторения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4364212" y="2806243"/>
        <a:ext cx="1872499" cy="2322881"/>
      </dsp:txXfrm>
    </dsp:sp>
    <dsp:sp modelId="{9431019C-0CCC-4724-9741-E2B67984ADBF}">
      <dsp:nvSpPr>
        <dsp:cNvPr id="0" name=""/>
        <dsp:cNvSpPr/>
      </dsp:nvSpPr>
      <dsp:spPr>
        <a:xfrm>
          <a:off x="6584235" y="3471838"/>
          <a:ext cx="2089709" cy="1123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Модернизация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584235" y="3471838"/>
        <a:ext cx="2089709" cy="1123499"/>
      </dsp:txXfrm>
    </dsp:sp>
    <dsp:sp modelId="{F6572CE1-BB88-4ECA-9A97-DDC64333D784}">
      <dsp:nvSpPr>
        <dsp:cNvPr id="0" name=""/>
        <dsp:cNvSpPr/>
      </dsp:nvSpPr>
      <dsp:spPr>
        <a:xfrm rot="5400000">
          <a:off x="2022189" y="2866466"/>
          <a:ext cx="1872499" cy="2173299"/>
        </a:xfrm>
        <a:prstGeom prst="hexagon">
          <a:avLst>
            <a:gd name="adj" fmla="val 25000"/>
            <a:gd name="vf" fmla="val 115470"/>
          </a:avLst>
        </a:prstGeom>
        <a:solidFill>
          <a:srgbClr val="0070C0"/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2022189" y="2866466"/>
        <a:ext cx="1872499" cy="217329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0253BF-414C-42F5-8C2F-C01BC6752087}">
      <dsp:nvSpPr>
        <dsp:cNvPr id="0" name=""/>
        <dsp:cNvSpPr/>
      </dsp:nvSpPr>
      <dsp:spPr>
        <a:xfrm rot="5400000">
          <a:off x="609620" y="1239527"/>
          <a:ext cx="1934389" cy="23350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8B9F67-4442-452C-9FD8-3ED40B93520F}">
      <dsp:nvSpPr>
        <dsp:cNvPr id="0" name=""/>
        <dsp:cNvSpPr/>
      </dsp:nvSpPr>
      <dsp:spPr>
        <a:xfrm>
          <a:off x="1052191" y="1424"/>
          <a:ext cx="2594467" cy="1556680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  <a:sp3d extrusionH="28000" prstMaterial="matte"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наглядность</a:t>
          </a:r>
          <a:endParaRPr lang="ru-RU" sz="2000" kern="1200" dirty="0"/>
        </a:p>
      </dsp:txBody>
      <dsp:txXfrm>
        <a:off x="1052191" y="1424"/>
        <a:ext cx="2594467" cy="1556680"/>
      </dsp:txXfrm>
    </dsp:sp>
    <dsp:sp modelId="{97C9F633-EB1B-4B3F-B0C4-D2B2E7D51ACE}">
      <dsp:nvSpPr>
        <dsp:cNvPr id="0" name=""/>
        <dsp:cNvSpPr/>
      </dsp:nvSpPr>
      <dsp:spPr>
        <a:xfrm rot="5400000">
          <a:off x="609620" y="3185377"/>
          <a:ext cx="1934389" cy="23350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23BCA8-395F-4CC5-AEBE-2E84EE11B42C}">
      <dsp:nvSpPr>
        <dsp:cNvPr id="0" name=""/>
        <dsp:cNvSpPr/>
      </dsp:nvSpPr>
      <dsp:spPr>
        <a:xfrm>
          <a:off x="1052191" y="1947275"/>
          <a:ext cx="2594467" cy="1556680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  <a:sp3d extrusionH="28000" prstMaterial="matte"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эстетичность</a:t>
          </a:r>
          <a:endParaRPr lang="ru-RU" sz="2000" kern="1200" dirty="0"/>
        </a:p>
      </dsp:txBody>
      <dsp:txXfrm>
        <a:off x="1052191" y="1947275"/>
        <a:ext cx="2594467" cy="1556680"/>
      </dsp:txXfrm>
    </dsp:sp>
    <dsp:sp modelId="{C8291095-E67E-4536-AAA9-68ADECB2F55D}">
      <dsp:nvSpPr>
        <dsp:cNvPr id="0" name=""/>
        <dsp:cNvSpPr/>
      </dsp:nvSpPr>
      <dsp:spPr>
        <a:xfrm>
          <a:off x="1582546" y="4158303"/>
          <a:ext cx="3439180" cy="23350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90947E-BD11-4FF4-A0D1-0B3B1D188CED}">
      <dsp:nvSpPr>
        <dsp:cNvPr id="0" name=""/>
        <dsp:cNvSpPr/>
      </dsp:nvSpPr>
      <dsp:spPr>
        <a:xfrm>
          <a:off x="1052191" y="3893125"/>
          <a:ext cx="2594467" cy="1556680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  <a:sp3d extrusionH="28000" prstMaterial="matte"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запоминаемость</a:t>
          </a:r>
          <a:endParaRPr lang="ru-RU" sz="2000" kern="1200" dirty="0"/>
        </a:p>
      </dsp:txBody>
      <dsp:txXfrm>
        <a:off x="1052191" y="3893125"/>
        <a:ext cx="2594467" cy="1556680"/>
      </dsp:txXfrm>
    </dsp:sp>
    <dsp:sp modelId="{3927ADF9-E66B-4B60-ACA9-7EA5AA017BD3}">
      <dsp:nvSpPr>
        <dsp:cNvPr id="0" name=""/>
        <dsp:cNvSpPr/>
      </dsp:nvSpPr>
      <dsp:spPr>
        <a:xfrm rot="16200000">
          <a:off x="4060262" y="3185377"/>
          <a:ext cx="1934389" cy="23350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75C036-F3E4-4577-AE9E-DC12EF84B8E3}">
      <dsp:nvSpPr>
        <dsp:cNvPr id="0" name=""/>
        <dsp:cNvSpPr/>
      </dsp:nvSpPr>
      <dsp:spPr>
        <a:xfrm>
          <a:off x="4502833" y="3893125"/>
          <a:ext cx="2594467" cy="15566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  <a:sp3d extrusionH="28000" prstMaterial="matte"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своевременность</a:t>
          </a:r>
          <a:endParaRPr lang="ru-RU" sz="2000" kern="1200" dirty="0"/>
        </a:p>
      </dsp:txBody>
      <dsp:txXfrm>
        <a:off x="4502833" y="3893125"/>
        <a:ext cx="2594467" cy="1556680"/>
      </dsp:txXfrm>
    </dsp:sp>
    <dsp:sp modelId="{8BE13E19-D9E1-48BC-99DB-BDBBB86F31CF}">
      <dsp:nvSpPr>
        <dsp:cNvPr id="0" name=""/>
        <dsp:cNvSpPr/>
      </dsp:nvSpPr>
      <dsp:spPr>
        <a:xfrm rot="16200000">
          <a:off x="4060262" y="1239527"/>
          <a:ext cx="1934389" cy="23350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C6B740-B58A-47B5-888F-E1F8FA7576BE}">
      <dsp:nvSpPr>
        <dsp:cNvPr id="0" name=""/>
        <dsp:cNvSpPr/>
      </dsp:nvSpPr>
      <dsp:spPr>
        <a:xfrm>
          <a:off x="4502833" y="1947275"/>
          <a:ext cx="2594467" cy="1556680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  <a:sp3d extrusionH="28000" prstMaterial="matte"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творчество</a:t>
          </a:r>
          <a:endParaRPr lang="ru-RU" sz="2000" kern="1200" dirty="0"/>
        </a:p>
      </dsp:txBody>
      <dsp:txXfrm>
        <a:off x="4502833" y="1947275"/>
        <a:ext cx="2594467" cy="1556680"/>
      </dsp:txXfrm>
    </dsp:sp>
    <dsp:sp modelId="{FBDF999B-7E90-481A-B76D-53937A38EF51}">
      <dsp:nvSpPr>
        <dsp:cNvPr id="0" name=""/>
        <dsp:cNvSpPr/>
      </dsp:nvSpPr>
      <dsp:spPr>
        <a:xfrm>
          <a:off x="4502833" y="1424"/>
          <a:ext cx="2594467" cy="1556680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  <a:sp3d extrusionH="28000" prstMaterial="matte"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повторение</a:t>
          </a:r>
          <a:endParaRPr lang="ru-RU" sz="2000" kern="1200" dirty="0"/>
        </a:p>
      </dsp:txBody>
      <dsp:txXfrm>
        <a:off x="4502833" y="1424"/>
        <a:ext cx="2594467" cy="1556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18E3B-AD18-40D6-8945-98A9D7AF9D7A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E8682AB-9D2C-410B-9055-1B9E2958D0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0523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18E3B-AD18-40D6-8945-98A9D7AF9D7A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E8682AB-9D2C-410B-9055-1B9E2958D0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0325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18E3B-AD18-40D6-8945-98A9D7AF9D7A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E8682AB-9D2C-410B-9055-1B9E2958D0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198505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18E3B-AD18-40D6-8945-98A9D7AF9D7A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E8682AB-9D2C-410B-9055-1B9E2958D0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97694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18E3B-AD18-40D6-8945-98A9D7AF9D7A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E8682AB-9D2C-410B-9055-1B9E2958D0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752890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18E3B-AD18-40D6-8945-98A9D7AF9D7A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E8682AB-9D2C-410B-9055-1B9E2958D0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3982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18E3B-AD18-40D6-8945-98A9D7AF9D7A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82AB-9D2C-410B-9055-1B9E2958D0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5666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18E3B-AD18-40D6-8945-98A9D7AF9D7A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82AB-9D2C-410B-9055-1B9E2958D0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3349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18E3B-AD18-40D6-8945-98A9D7AF9D7A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82AB-9D2C-410B-9055-1B9E2958D0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8290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18E3B-AD18-40D6-8945-98A9D7AF9D7A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E8682AB-9D2C-410B-9055-1B9E2958D0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9621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18E3B-AD18-40D6-8945-98A9D7AF9D7A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E8682AB-9D2C-410B-9055-1B9E2958D0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7760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18E3B-AD18-40D6-8945-98A9D7AF9D7A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E8682AB-9D2C-410B-9055-1B9E2958D0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4380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18E3B-AD18-40D6-8945-98A9D7AF9D7A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82AB-9D2C-410B-9055-1B9E2958D0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0849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18E3B-AD18-40D6-8945-98A9D7AF9D7A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82AB-9D2C-410B-9055-1B9E2958D0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3645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18E3B-AD18-40D6-8945-98A9D7AF9D7A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82AB-9D2C-410B-9055-1B9E2958D0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4873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18E3B-AD18-40D6-8945-98A9D7AF9D7A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E8682AB-9D2C-410B-9055-1B9E2958D0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8756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18E3B-AD18-40D6-8945-98A9D7AF9D7A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E8682AB-9D2C-410B-9055-1B9E2958D0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008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  <p:sldLayoutId id="214748384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microsoft.com/office/2007/relationships/hdphoto" Target="../media/hdphoto1.wdp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pn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20" Type="http://schemas.microsoft.com/office/2007/relationships/hdphoto" Target="../media/hdphoto2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19" Type="http://schemas.openxmlformats.org/officeDocument/2006/relationships/image" Target="../media/image18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4414" y="2155791"/>
            <a:ext cx="8464829" cy="17496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Интеллект-карты </a:t>
            </a:r>
            <a:b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работе по ранней профориентации детей 5-7 лет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34400" y="4115276"/>
            <a:ext cx="3657600" cy="1947333"/>
          </a:xfrm>
        </p:spPr>
        <p:txBody>
          <a:bodyPr/>
          <a:lstStyle/>
          <a:p>
            <a:endParaRPr lang="ru-RU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Воспитатель 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Макарова Екатерина Олеговна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20583" y="6062609"/>
            <a:ext cx="974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г .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83771" y="162771"/>
            <a:ext cx="10448336" cy="12587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dirty="0" smtClean="0">
                <a:solidFill>
                  <a:srgbClr val="7C24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solidFill>
                  <a:srgbClr val="7C240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дошкольное образовательное учреждение «Детский сад № 79 «Соловушка»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города Смоленска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758462" y="3991708"/>
            <a:ext cx="3838845" cy="2672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66294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1811216" y="211769"/>
            <a:ext cx="9038492" cy="63297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6484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1863966" y="175844"/>
            <a:ext cx="9287286" cy="64711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1413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2074985" y="203021"/>
            <a:ext cx="8968154" cy="64263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4819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86609" y="1311045"/>
            <a:ext cx="461175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99265" y="2142392"/>
            <a:ext cx="5148019" cy="6711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877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2327520793"/>
              </p:ext>
            </p:extLst>
          </p:nvPr>
        </p:nvGraphicFramePr>
        <p:xfrm>
          <a:off x="1609968" y="1266093"/>
          <a:ext cx="9749693" cy="5055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142147" y="473481"/>
            <a:ext cx="4005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Интеллектуальная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карта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758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8211" y="430931"/>
            <a:ext cx="3580227" cy="98488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 интеллект-карт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http://nauka.info/images/files/144735415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188" y="4683336"/>
            <a:ext cx="2278226" cy="17086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delanounas.ru/images/img/antufiev-sv.ru/wp-content_gallery_22112011_22112011_09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30923" y="4683336"/>
            <a:ext cx="2380335" cy="17086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onirovka-okon-cheliabinsk.ru/wp-content/uploads/2018/02/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745" y="1109246"/>
            <a:ext cx="1104445" cy="15648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fiction-books.ru/img/102181168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190" y="1128654"/>
            <a:ext cx="1017362" cy="15260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pervoe.online/upload/iblock/884/88471529d13d82756eae3a18148e0aa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786" y="2945227"/>
            <a:ext cx="2373472" cy="15828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regnum.ru/uploads/pictures/news/2015/09/07/1441608025_%D0%BA%D1%80%D1%83%D0%B3%D0%BE%D0%B7%D0%BE%D1%80_normal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37786" y="1121568"/>
            <a:ext cx="2385513" cy="15979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yandex.ru/images/_crpd/ekRj8P880/92983fS_I9/8Yb7_q2NQuvsOrPUIj1TyBafCZO7-y_6nxKZbNWycWnaZh5_vYSVhDqBjAgAd3iQ36y7yffciKevgXuS_hXlK7iX8eHg3Ve9_mv5lFNlU4NZ1VjJuf9ksscS2XOCtmF1kDNEFOHEhchq2N9iBXV-jw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873" y="1109246"/>
            <a:ext cx="2373472" cy="15823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st44.stpulscen.ru/images/product/241/443/310_big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041" y="1078483"/>
            <a:ext cx="1446967" cy="1446967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s://sc02.alicdn.com/kf/UT8ZTgFXadcXXagOFbXL/Hospital-Medical-Uniform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865" y="1081265"/>
            <a:ext cx="1369943" cy="143000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s://xn--80aebeg2aonabeqhmp.xn--p1ai/wa-data/public/shop/products/71/51/55171/images/318403/318403.750x0.jpg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346941" y="2614786"/>
            <a:ext cx="1005867" cy="77690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s://xn----7sbalmkh1ahhdlx6a3j.xn--p1ai/upload/iblock/499/4991414ea2a87a3bb4c7aaa7fa05f7f8.jpg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405799" y="3499157"/>
            <a:ext cx="947009" cy="52621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handmade.minemegashop.ru/pictures/1024842126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3051" y="4108446"/>
            <a:ext cx="949757" cy="839179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images.ru.prom.st/677374348_w640_h640_respirator-filtruyuschij-unix.jpg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70495" y="5046785"/>
            <a:ext cx="1582315" cy="13452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www.corydonanimalhospital.ca/wp-content/uploads/sites/80/2019/02/shutterstock_81166435-1024x683.jpg"/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7345" y="4683336"/>
            <a:ext cx="1749669" cy="17086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http://rabota-kajdomu.ru/upload/images/3654.jpg"/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41115" y="4683336"/>
            <a:ext cx="1756870" cy="17102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Picture 58" descr="https://avatars.mds.yandex.net/get-zen_doc/230865/pub_5b3a7333bba4e900a86c7e85_5b3a7522d9feee00a9604290/scale_1200"/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BEBA8EAE-BF5A-486C-A8C5-ECC9F3942E4B}">
                <a14:imgProps xmlns="" xmlns:a14="http://schemas.microsoft.com/office/drawing/2010/main">
                  <a14:imgLayer r:embed="rId18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097665" y="3252270"/>
            <a:ext cx="988299" cy="8219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4" name="Picture 60" descr="https://s1.1zoom.me/b5050/382/Bread_534166_2880x1800.jpg"/>
          <p:cNvPicPr>
            <a:picLocks noChangeAspect="1" noChangeArrowheads="1"/>
          </p:cNvPicPr>
          <p:nvPr/>
        </p:nvPicPr>
        <p:blipFill rotWithShape="1">
          <a:blip r:embed="rId19" cstate="email">
            <a:extLst>
              <a:ext uri="{BEBA8EAE-BF5A-486C-A8C5-ECC9F3942E4B}">
                <a14:imgProps xmlns="" xmlns:a14="http://schemas.microsoft.com/office/drawing/2010/main">
                  <a14:imgLayer r:embed="rId20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59055" y="3258488"/>
            <a:ext cx="863465" cy="8426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Заголовок 1"/>
          <p:cNvSpPr txBox="1">
            <a:spLocks/>
          </p:cNvSpPr>
          <p:nvPr/>
        </p:nvSpPr>
        <p:spPr>
          <a:xfrm>
            <a:off x="4660916" y="3378243"/>
            <a:ext cx="2506238" cy="556183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ПРОФЕССИЯ</a:t>
            </a:r>
            <a:b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Стрелка вниз 22"/>
          <p:cNvSpPr/>
          <p:nvPr/>
        </p:nvSpPr>
        <p:spPr>
          <a:xfrm rot="6456857">
            <a:off x="4145358" y="2667792"/>
            <a:ext cx="228615" cy="79644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 rot="10977469">
            <a:off x="4559503" y="2715750"/>
            <a:ext cx="228615" cy="574204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 rot="4892087">
            <a:off x="4019820" y="3338406"/>
            <a:ext cx="228615" cy="796448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 rot="1931679">
            <a:off x="3914168" y="3709158"/>
            <a:ext cx="228615" cy="796448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 rot="18742722">
            <a:off x="4345433" y="3610963"/>
            <a:ext cx="228615" cy="796448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 rot="17429841">
            <a:off x="7268232" y="3472390"/>
            <a:ext cx="228615" cy="1727452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 rot="20071152">
            <a:off x="6588461" y="3984778"/>
            <a:ext cx="228615" cy="682729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 rot="11900239">
            <a:off x="6487229" y="2697143"/>
            <a:ext cx="228615" cy="61900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 rot="14325577">
            <a:off x="6687247" y="2692547"/>
            <a:ext cx="228615" cy="59538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 rot="14550380">
            <a:off x="7972679" y="1715832"/>
            <a:ext cx="228615" cy="213721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 rot="15781981">
            <a:off x="8908213" y="1671356"/>
            <a:ext cx="228615" cy="2077755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030A0"/>
              </a:solidFill>
            </a:endParaRPr>
          </a:p>
        </p:txBody>
      </p:sp>
      <p:sp>
        <p:nvSpPr>
          <p:cNvPr id="34" name="Стрелка вниз 33"/>
          <p:cNvSpPr/>
          <p:nvPr/>
        </p:nvSpPr>
        <p:spPr>
          <a:xfrm rot="16200000">
            <a:off x="7558422" y="3190289"/>
            <a:ext cx="228615" cy="842336"/>
          </a:xfrm>
          <a:prstGeom prst="downArrow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48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1911375976"/>
              </p:ext>
            </p:extLst>
          </p:nvPr>
        </p:nvGraphicFramePr>
        <p:xfrm>
          <a:off x="2339729" y="334108"/>
          <a:ext cx="8149493" cy="5451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221522" y="529688"/>
            <a:ext cx="89535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Результативность применения метода интеллект-карт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760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79432" y="333471"/>
            <a:ext cx="7789984" cy="96779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работы по ранней профориентации дошкольников с использованием интеллект-карт </a:t>
            </a:r>
            <a:b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177" y="1383225"/>
            <a:ext cx="2859583" cy="21446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325" y="1403007"/>
            <a:ext cx="2833207" cy="21249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405" y="3790121"/>
            <a:ext cx="2812689" cy="210951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406" y="1393115"/>
            <a:ext cx="2833206" cy="212490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177" y="3790120"/>
            <a:ext cx="2812690" cy="210951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325" y="3790119"/>
            <a:ext cx="2812689" cy="21095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5089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Стрелка вниз 62"/>
          <p:cNvSpPr/>
          <p:nvPr/>
        </p:nvSpPr>
        <p:spPr>
          <a:xfrm rot="543623">
            <a:off x="7887306" y="3682533"/>
            <a:ext cx="484632" cy="104803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верх 24"/>
          <p:cNvSpPr/>
          <p:nvPr/>
        </p:nvSpPr>
        <p:spPr>
          <a:xfrm rot="19124181">
            <a:off x="4886021" y="1450377"/>
            <a:ext cx="484632" cy="1409750"/>
          </a:xfrm>
          <a:prstGeom prst="up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низ 40"/>
          <p:cNvSpPr/>
          <p:nvPr/>
        </p:nvSpPr>
        <p:spPr>
          <a:xfrm rot="17936838">
            <a:off x="7919093" y="2896292"/>
            <a:ext cx="484632" cy="170451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12596841">
            <a:off x="7727300" y="1602504"/>
            <a:ext cx="484632" cy="1172448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бъект 47"/>
          <p:cNvSpPr>
            <a:spLocks noGrp="1"/>
          </p:cNvSpPr>
          <p:nvPr>
            <p:ph idx="1"/>
          </p:nvPr>
        </p:nvSpPr>
        <p:spPr>
          <a:xfrm>
            <a:off x="5674028" y="2705395"/>
            <a:ext cx="2554229" cy="7470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ВЕТЕРИНАР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Стрелка вниз 60"/>
          <p:cNvSpPr/>
          <p:nvPr/>
        </p:nvSpPr>
        <p:spPr>
          <a:xfrm rot="1217054">
            <a:off x="5762035" y="3233542"/>
            <a:ext cx="484632" cy="1326520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низ 41"/>
          <p:cNvSpPr/>
          <p:nvPr/>
        </p:nvSpPr>
        <p:spPr>
          <a:xfrm rot="4526590">
            <a:off x="4633238" y="2521152"/>
            <a:ext cx="484632" cy="1339037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https://www.dimosdelta.gr/wp-content/uploads/2017/03/17495854_10155167939177460_441039919_n-732x48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59370" y="347340"/>
            <a:ext cx="2514408" cy="13290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meponesunbiberon.files.wordpress.com/2012/08/disfraz-traje-de-veterinario-para-ninos_53715_3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646" y="289058"/>
            <a:ext cx="1838680" cy="18386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capost.media/upload/iblock/ec7/ec792c8554493b45c181b2f16ab57a7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057" y="2783166"/>
            <a:ext cx="2551475" cy="17940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shinova.ru/Uploads/2/product/201703/149084443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679" y="4841089"/>
            <a:ext cx="1936655" cy="12935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a.allegroimg.com/original/038ac2/c9008bae4b42b702b688caecc68b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056" y="4704949"/>
            <a:ext cx="2551475" cy="14332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s://www.sevenhillsvetclinic.com/wp-content/uploads/2018/10/variety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059" y="2307322"/>
            <a:ext cx="2427882" cy="16451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s://avatars.mds.yandex.net/get-altay/1349040/2a00000164ac239593127f4a7ad2c0cea106/XXL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212" y="4647154"/>
            <a:ext cx="2690250" cy="16814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https://jooinn.com/images/animal-doctor-2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46049" y="347340"/>
            <a:ext cx="673693" cy="14351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https://paulallen.ca/wp-content/uploads/2016/07/15.jp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64268" y="347339"/>
            <a:ext cx="984889" cy="14351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Стрелка вниз 34"/>
          <p:cNvSpPr/>
          <p:nvPr/>
        </p:nvSpPr>
        <p:spPr>
          <a:xfrm rot="9892115">
            <a:off x="6275580" y="1832109"/>
            <a:ext cx="484632" cy="784658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78" name="Picture 30" descr="https://sc01.alicdn.com/kf/HTB1finAXjDuK1Rjy1zjq6zraFXae/Professional-manufacturer-supplier-custom-woven-medical-doctor.jpg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483717" y="289058"/>
            <a:ext cx="1121425" cy="18386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3704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5854" y="685800"/>
            <a:ext cx="9544504" cy="54154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 создания интеллект карт: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Постановка цели – рождение идеи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«Мозговой штурм», 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которого — записать все ассоциативно появившиеся идеи, связанные с создаваемым интеллектуальным продуктом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интеллект карты – структурирование информации, продумывание хода «детского исследования»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«Оформление» интеллект карты в ходе «детского исследования»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411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6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1594338" y="105506"/>
            <a:ext cx="9393381" cy="66381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4891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6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1863969" y="123091"/>
            <a:ext cx="9060012" cy="65063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2421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2071</TotalTime>
  <Words>98</Words>
  <Application>Microsoft Office PowerPoint</Application>
  <PresentationFormat>Произвольный</PresentationFormat>
  <Paragraphs>31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Легкий дым</vt:lpstr>
      <vt:lpstr>   Интеллект-карты  в работе по ранней профориентации детей 5-7 лет</vt:lpstr>
      <vt:lpstr>Слайд 2</vt:lpstr>
      <vt:lpstr>Метод интеллект-карт  </vt:lpstr>
      <vt:lpstr>Слайд 4</vt:lpstr>
      <vt:lpstr>Направления работы по ранней профориентации дошкольников с использованием интеллект-карт  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Никита</dc:creator>
  <cp:lastModifiedBy>Викторенко</cp:lastModifiedBy>
  <cp:revision>149</cp:revision>
  <dcterms:created xsi:type="dcterms:W3CDTF">2015-01-01T09:23:28Z</dcterms:created>
  <dcterms:modified xsi:type="dcterms:W3CDTF">2020-02-19T09:46:57Z</dcterms:modified>
</cp:coreProperties>
</file>