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0" r:id="rId5"/>
    <p:sldId id="256" r:id="rId6"/>
    <p:sldId id="261" r:id="rId7"/>
    <p:sldId id="262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3F725-DAD3-44FB-AF2E-F71F17DBCE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6D0B-1882-4BB5-AEA8-ACC8EAD1F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1340768"/>
            <a:ext cx="6212563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/>
              <a:t>Проект BabySkills, как инновационная форма раннего </a:t>
            </a:r>
            <a:r>
              <a:rPr lang="ru-RU" sz="4400" b="1" dirty="0" err="1"/>
              <a:t>профориентирования</a:t>
            </a:r>
            <a:r>
              <a:rPr lang="ru-RU" sz="4400" b="1" dirty="0"/>
              <a:t> дошкольников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1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«Детский сад № 61 «Флажок» города Смоленска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486916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Выступление в рамках круглого стола </a:t>
            </a:r>
          </a:p>
          <a:p>
            <a:pPr algn="r"/>
            <a:r>
              <a:rPr lang="ru-RU" b="1" dirty="0" smtClean="0"/>
              <a:t>«</a:t>
            </a:r>
            <a:r>
              <a:rPr lang="ru-RU" b="1" dirty="0"/>
              <a:t>ИННОВАЦИОННЫЕ ОБРАЗОВАТЕЛЬНЫЕ ТЕХНОЛОГИИ В РАБОТЕ ПО РАННЕЙ ПРОФОРИЕНТАЦИИ ДЕТЕЙ В ДОО</a:t>
            </a:r>
            <a:r>
              <a:rPr lang="ru-RU" b="1" dirty="0" smtClean="0"/>
              <a:t>»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Заведующий Богданова М.Я.</a:t>
            </a:r>
            <a:endParaRPr lang="ru-RU" dirty="0"/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culture.ru/storage/images/485c1e0e05e5c0fe2adde4e6c61c9d79/ec0784a8a7c57d3804174716e928ef82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437112"/>
            <a:ext cx="3240360" cy="2094308"/>
          </a:xfrm>
          <a:prstGeom prst="rect">
            <a:avLst/>
          </a:prstGeom>
          <a:noFill/>
        </p:spPr>
      </p:pic>
      <p:pic>
        <p:nvPicPr>
          <p:cNvPr id="21508" name="Picture 4" descr="https://www.finedge.in/assets/uploads/files/95877-child-ed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476672"/>
            <a:ext cx="3204356" cy="213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2636912"/>
            <a:ext cx="85182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«Маленькие профессионалы»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793" y="1484784"/>
            <a:ext cx="3916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Фестиваль рабочих профессий</a:t>
            </a:r>
          </a:p>
          <a:p>
            <a:pPr algn="ctr"/>
            <a:r>
              <a:rPr lang="ru-RU" dirty="0" smtClean="0"/>
              <a:t>МБДОУ «Детский сад № 61 «Флажок»</a:t>
            </a:r>
          </a:p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pic>
        <p:nvPicPr>
          <p:cNvPr id="8" name="Picture 2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68144" y="4293096"/>
            <a:ext cx="3024336" cy="226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zyuzinomedia.ru/upload/iblock/e76/e769d92ebdcb1e86633ed635421fefc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12776"/>
            <a:ext cx="7972425" cy="52197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68380" y="18864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vbg.ru/wp-content/uploads/2017/03/6qoFyR2bKjM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4221088"/>
            <a:ext cx="3463614" cy="230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himkol.ru/wp-content/uploads/2016/04/IMG_04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2656"/>
            <a:ext cx="22082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1560" y="2132856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Молодежное </a:t>
            </a:r>
            <a:r>
              <a:rPr lang="ru-RU" dirty="0"/>
              <a:t>движение WorldSkills набирает популярность, вместе с ним растет интерес молодежи к рабочим профессиям. Обучающиеся колледжей и техникумов Смоленска и Смоленской области уже не первый год становятся участниками и победителями этапов Национального чемпионата «Молодые профессионалы» (WorldSkillsRussia). Главная цель всего движения World Skills Russia – повышение престижа специалистов и рабочих профессий среднего специального образования, а также апробация современного оборудования.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collchelny.ru/wp-content/uploads/2019/03/BabySkills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260648"/>
            <a:ext cx="2256603" cy="237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gatchinka.ru/wp-content/uploads/9WgBw_Ytlv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420888"/>
            <a:ext cx="190972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ds15.edu.sbor.net/wp-content/uploads/2019/04/IMG_20190422_1955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280" y="4077072"/>
            <a:ext cx="178219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3573016"/>
            <a:ext cx="5184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В </a:t>
            </a:r>
            <a:r>
              <a:rPr lang="ru-RU" dirty="0"/>
              <a:t>рамках общего движения WorldSkills набирает силу проект BabySkills – чемпионат рабочих профессий для дошколят, созданный по мотивам WorldSkills. С 2018 года чемпионаты BabySkills в пилотном режиме проводятся в нескольких регионах страны. По замыслу организаторов в чемпионате могут быть представлены разные профессии. Идея проведения такого проекта предложена педагогами из Республики Татарстан. </a:t>
            </a:r>
          </a:p>
        </p:txBody>
      </p:sp>
      <p:pic>
        <p:nvPicPr>
          <p:cNvPr id="15368" name="Picture 8" descr="https://xn--80aesebcfy2a8c.xn--80acgfbsl1azdqr.xn--p1ai/media/news/news_107382_image_900x_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0"/>
            <a:ext cx="3419873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697760"/>
            <a:ext cx="2376264" cy="190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000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2852936"/>
            <a:ext cx="1221600" cy="16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10200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79712" y="2852936"/>
            <a:ext cx="1224136" cy="163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3008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3410998"/>
            <a:ext cx="2232248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P_A012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43808" y="4653136"/>
            <a:ext cx="1605474" cy="200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ANY025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716016" y="5229200"/>
            <a:ext cx="2267743" cy="133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ANY2259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716016" y="332656"/>
            <a:ext cx="1944216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F1109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23528" y="2852936"/>
            <a:ext cx="1538961" cy="164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F1567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rot="5400000">
            <a:off x="6694178" y="4187142"/>
            <a:ext cx="2771790" cy="168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T14KPXZhzc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020272" y="332657"/>
            <a:ext cx="1907704" cy="169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076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55576" y="244278"/>
            <a:ext cx="3312368" cy="245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F3123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092280" y="2132856"/>
            <a:ext cx="1835696" cy="137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r-vyksa.ru/media/images/maxresdefault_7RPzuJr.width-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2592288" cy="1944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620688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Проект Baby Skills – это многоступенчатое получение детьми дошкольного и младшего школьного возраста начальных навыков (Skills) профессионального мастерства в разных профессиях и сферах деятельности (создание полигона ранних профориентационных проб).</a:t>
            </a: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420888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Цель:</a:t>
            </a:r>
            <a:endParaRPr lang="ru-RU" b="1" dirty="0"/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Приобретение начальных профессиональных навыков в разных сферах деятельности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Опыт успешной социализации в продуктивной деятельности, игровой, конструктивной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Возможность проявить свои способности в разных профессиях, индивидуальная траектория развития, получение положительного опыта в процессе освоения профессиональных умений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Включенность родителей в образовательную среду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Формирование предпосылок научно-технических способностей и инженерного мышления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atic.mk.ru/upload/entities/2019/11/15/03/articles/facebookPicture/94/70/18/28/0a1b445121b42dc331c5f4279ad5ba3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16832"/>
            <a:ext cx="3194069" cy="2592288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 rot="19734591">
            <a:off x="3110502" y="1937223"/>
            <a:ext cx="1656184" cy="65695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419872" y="3140968"/>
            <a:ext cx="1656184" cy="7200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043840">
            <a:off x="3103299" y="4412049"/>
            <a:ext cx="1656184" cy="6625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548680"/>
            <a:ext cx="3672408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Образовательный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/>
              <a:t>знаниевый)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модуль</a:t>
            </a:r>
            <a:endParaRPr lang="ru-RU" sz="2400" b="1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2708920"/>
            <a:ext cx="3672408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Инструментальный модуль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4869160"/>
            <a:ext cx="3672408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Скилл-модуль </a:t>
            </a:r>
          </a:p>
          <a:p>
            <a:pPr algn="ctr"/>
            <a:r>
              <a:rPr lang="ru-RU" sz="2800" b="1" dirty="0" smtClean="0"/>
              <a:t>(итоговый)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3672408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Образовательный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/>
              <a:t>знаниевый)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модуль</a:t>
            </a:r>
            <a:endParaRPr lang="ru-RU" sz="2400" b="1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564904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воспитателей по ознакомлению детей с выбранными в рамках реализации Проекта профессиями. </a:t>
            </a:r>
          </a:p>
          <a:p>
            <a:r>
              <a:rPr lang="ru-RU" dirty="0"/>
              <a:t>Содержание: </a:t>
            </a:r>
          </a:p>
          <a:p>
            <a:r>
              <a:rPr lang="ru-RU" dirty="0"/>
              <a:t>- Что я знаю про данную профессию;</a:t>
            </a:r>
          </a:p>
          <a:p>
            <a:r>
              <a:rPr lang="ru-RU" dirty="0"/>
              <a:t>- Что нужно для того, чтобы реализовываться данной профессии;</a:t>
            </a:r>
          </a:p>
          <a:p>
            <a:r>
              <a:rPr lang="ru-RU" dirty="0"/>
              <a:t>- Какие инструменты нужны для выполнения профессиональных действий в</a:t>
            </a:r>
          </a:p>
          <a:p>
            <a:r>
              <a:rPr lang="ru-RU" dirty="0"/>
              <a:t>данной профессии;</a:t>
            </a:r>
          </a:p>
          <a:p>
            <a:r>
              <a:rPr lang="ru-RU" dirty="0"/>
              <a:t>- Где работают люди, выбравшие для себя данную профессию; </a:t>
            </a:r>
          </a:p>
          <a:p>
            <a:r>
              <a:rPr lang="ru-RU" dirty="0"/>
              <a:t>- Какую пользу приносит обществу данная </a:t>
            </a:r>
            <a:r>
              <a:rPr lang="ru-RU" dirty="0" smtClean="0"/>
              <a:t>профессия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10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692696"/>
            <a:ext cx="2651787" cy="1491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rKcy1dfoe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0232" y="2420888"/>
            <a:ext cx="2224049" cy="156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06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452319" y="4221088"/>
            <a:ext cx="1466345" cy="221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620688"/>
            <a:ext cx="3672408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Инструментальный модуль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333685"/>
            <a:ext cx="626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Модуль </a:t>
            </a:r>
            <a:r>
              <a:rPr lang="ru-RU" dirty="0"/>
              <a:t>представляет собой знакомство детей с инструментами, оборудованием и сопутствующим данной профессии материалами. В ходе данного модуля происходит разделение детей на подгруппы с целью более детального знакомства с выбранной профессией. </a:t>
            </a:r>
          </a:p>
          <a:p>
            <a:r>
              <a:rPr lang="ru-RU" dirty="0"/>
              <a:t>Содержание: </a:t>
            </a:r>
          </a:p>
          <a:p>
            <a:r>
              <a:rPr lang="ru-RU" dirty="0"/>
              <a:t>- Что я должен уметь, если выбрал данную профессию;</a:t>
            </a:r>
          </a:p>
          <a:p>
            <a:r>
              <a:rPr lang="ru-RU" dirty="0"/>
              <a:t>- Какие инструменты и оборудование нужны для выполнения профессиональных обязанностей в данной профессии;</a:t>
            </a:r>
          </a:p>
          <a:p>
            <a:r>
              <a:rPr lang="ru-RU" dirty="0"/>
              <a:t>- Как пользоваться инструментами и оборудованием в данной профессии;</a:t>
            </a:r>
          </a:p>
          <a:p>
            <a:r>
              <a:rPr lang="ru-RU" dirty="0"/>
              <a:t>- Какими навыками должен обладать профессионал в данной </a:t>
            </a:r>
            <a:r>
              <a:rPr lang="ru-RU" dirty="0" smtClean="0"/>
              <a:t>области</a:t>
            </a:r>
            <a:endParaRPr lang="ru-RU" dirty="0"/>
          </a:p>
        </p:txBody>
      </p:sp>
      <p:pic>
        <p:nvPicPr>
          <p:cNvPr id="4" name="Рисунок 3" descr="20181008_1603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380312" y="2564904"/>
            <a:ext cx="137357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дд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88224" y="4725144"/>
            <a:ext cx="2412747" cy="179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F037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6921203" y="575741"/>
            <a:ext cx="2059268" cy="171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F025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44008" y="476672"/>
            <a:ext cx="2125583" cy="178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pbs.twimg.com/media/D8Vb19gUYAESP4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5085184"/>
            <a:ext cx="2089515" cy="156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476672"/>
            <a:ext cx="3672408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Скилл-модуль </a:t>
            </a:r>
          </a:p>
          <a:p>
            <a:pPr algn="ctr"/>
            <a:r>
              <a:rPr lang="ru-RU" sz="3200" b="1" dirty="0" smtClean="0"/>
              <a:t>(итоговый)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4104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данном этапе дети получают возможность реализовать первоначальные навыки по выбранной профессии. Данный модуль подразделяется на два этапа:</a:t>
            </a:r>
          </a:p>
          <a:p>
            <a:r>
              <a:rPr lang="ru-RU" dirty="0"/>
              <a:t>- подготовительный (деятельность воспитателя);</a:t>
            </a:r>
          </a:p>
          <a:p>
            <a:r>
              <a:rPr lang="ru-RU" dirty="0"/>
              <a:t>- финальный (деятельность детей).</a:t>
            </a:r>
          </a:p>
        </p:txBody>
      </p:sp>
      <p:pic>
        <p:nvPicPr>
          <p:cNvPr id="22530" name="Picture 2" descr="https://sun9-58.userapi.com/c855024/v855024989/16351d/w66peW2SOA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260648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s://dou103angarsk.ru/wp-content/uploads/2019/12/img_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645024"/>
            <a:ext cx="2944044" cy="19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s://xn--80aesebcfy2a8c.xn--80acgfbsl1azdqr.xn--p1ai/media/photogallery/1/4/1483f4ee791739303bc2ce2afc71304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1196752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s://tigra2578.ucoz.net/avatar/diplom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240" y="2204864"/>
            <a:ext cx="136231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gig26.ru/UserFiles/News/photo/15764/img_2452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5276962"/>
            <a:ext cx="2089413" cy="139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104</TotalTime>
  <Words>374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Викторенко</cp:lastModifiedBy>
  <cp:revision>11</cp:revision>
  <dcterms:created xsi:type="dcterms:W3CDTF">2020-01-11T03:07:32Z</dcterms:created>
  <dcterms:modified xsi:type="dcterms:W3CDTF">2020-02-19T09:45:51Z</dcterms:modified>
</cp:coreProperties>
</file>