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7" r:id="rId4"/>
    <p:sldId id="274" r:id="rId5"/>
    <p:sldId id="273" r:id="rId6"/>
    <p:sldId id="271" r:id="rId7"/>
    <p:sldId id="258" r:id="rId8"/>
    <p:sldId id="259" r:id="rId9"/>
    <p:sldId id="260" r:id="rId10"/>
    <p:sldId id="276" r:id="rId11"/>
    <p:sldId id="277" r:id="rId12"/>
    <p:sldId id="261" r:id="rId13"/>
    <p:sldId id="278" r:id="rId14"/>
    <p:sldId id="262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93" autoAdjust="0"/>
    <p:restoredTop sz="94660"/>
  </p:normalViewPr>
  <p:slideViewPr>
    <p:cSldViewPr>
      <p:cViewPr>
        <p:scale>
          <a:sx n="76" d="100"/>
          <a:sy n="76" d="100"/>
        </p:scale>
        <p:origin x="-7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0085-A722-4FA1-AAD1-49401E47441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14CF-56AF-4FA5-ADAD-818C261782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5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14CF-56AF-4FA5-ADAD-818C261782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8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19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4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66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6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4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9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2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47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45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9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82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DB57-62C0-407D-9490-70DF34826E4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B326-6169-474A-8159-E58D8C2B8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5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yakatu.ru/uploads/images/k/a/r/kartinki_krasivie_na_fo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11025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        МБДОУ «Детский сад №38 «Ягодка»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68761"/>
            <a:ext cx="88569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Тема: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«Организация </a:t>
            </a:r>
            <a:r>
              <a:rPr lang="ru-RU" sz="4800" b="1" dirty="0">
                <a:solidFill>
                  <a:srgbClr val="7030A0"/>
                </a:solidFill>
              </a:rPr>
              <a:t>работы по ранней профориентации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</a:rPr>
              <a:t>в  МБДОУ «Детский сад №38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</a:rPr>
              <a:t>«Ягодка</a:t>
            </a:r>
            <a:r>
              <a:rPr lang="ru-RU" sz="48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        </a:t>
            </a:r>
            <a:r>
              <a:rPr lang="ru-RU" b="1" dirty="0" err="1" smtClean="0">
                <a:solidFill>
                  <a:srgbClr val="7030A0"/>
                </a:solidFill>
              </a:rPr>
              <a:t>Клименкова</a:t>
            </a:r>
            <a:r>
              <a:rPr lang="ru-RU" b="1" dirty="0" smtClean="0">
                <a:solidFill>
                  <a:srgbClr val="7030A0"/>
                </a:solidFill>
              </a:rPr>
              <a:t> О.С.   ПЕДАГОГ - ПСИХОЛОГ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                                  Шибаева Е.В.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ВОСПИТАТЕЛЬ</a:t>
            </a: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66124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597973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Ожидаемый результат:</a:t>
            </a: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1. </a:t>
            </a:r>
            <a:r>
              <a:rPr lang="ru-RU" sz="2400" dirty="0" err="1" smtClean="0">
                <a:solidFill>
                  <a:srgbClr val="7030A0"/>
                </a:solidFill>
              </a:rPr>
              <a:t>Сформированность</a:t>
            </a:r>
            <a:r>
              <a:rPr lang="ru-RU" sz="2400" dirty="0" smtClean="0">
                <a:solidFill>
                  <a:srgbClr val="7030A0"/>
                </a:solidFill>
              </a:rPr>
              <a:t> обобщенных представлений о структуре трудового процесса и понимание взаимосвязи между компонентами трудовой деятельности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2. Активизация познавательной  деятельности дошкольников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3.Чувство уважения к людям разных профессий и результатам их труда . 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1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597973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Этапы </a:t>
            </a:r>
            <a:r>
              <a:rPr lang="ru-RU" sz="2400" dirty="0">
                <a:solidFill>
                  <a:srgbClr val="7030A0"/>
                </a:solidFill>
              </a:rPr>
              <a:t>реализуемого проекта: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 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интерес родителей к взаимодействию с педагогами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3" y="2488983"/>
            <a:ext cx="4628633" cy="424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3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560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Практический</a:t>
            </a:r>
            <a:endParaRPr lang="ru-RU" sz="3200" b="1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о профессиях в процессе совместной и самостоятельной деятельности детей через «погружение» в реальные практические ситуации; формировать обобщенные представления о современных профессиях; закреплять умения выражать в игровой и продуктивной деятельности свои впечатления.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58433"/>
            <a:ext cx="2999715" cy="3556324"/>
          </a:xfrm>
          <a:prstGeom prst="rect">
            <a:avLst/>
          </a:prstGeom>
        </p:spPr>
      </p:pic>
      <p:pic>
        <p:nvPicPr>
          <p:cNvPr id="1026" name="Picture 2" descr="C:\Users\Гость\Desktop\ПРОФОРИЕНТАЦИЯ 2020\фото 2020\YXAq2UoJK9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86" y="2658433"/>
            <a:ext cx="3283834" cy="355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«Погружение» в реальные практические ситуации  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dc333.ru/wp-content/uploads/2019/04/Ekskursii_v_mladshey_gruppe_detskogo_sada_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3" y="1772816"/>
            <a:ext cx="4124320" cy="412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ость\Desktop\ПРОФОРИЕНТАЦИЯ 2020\фото 2020\9eySFfDj9T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1073"/>
            <a:ext cx="3334109" cy="4495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0537" y="62068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Фермерское хозяйство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12" y="2348879"/>
            <a:ext cx="4204759" cy="33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l8XlFKyU44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347"/>
            <a:ext cx="4427984" cy="3719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4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0537" y="62068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Мир на дорогах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ость\Desktop\ПРОФОРИЕНТАЦИЯ 2020\фото 2020\uM8GfREqza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7" y="1340768"/>
            <a:ext cx="4128118" cy="45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сть\Desktop\ПРОФОРИЕНТАЦИЯ 2020\фото 2020\r1OL7M2wbH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7299"/>
            <a:ext cx="3456384" cy="4693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5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0537" y="62068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Строители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ость\Desktop\ПРОФОРИЕНТАЦИЯ 2020\фото 2020\jc7fOgSrr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80923" cy="4196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24it5yx1zr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5417"/>
            <a:ext cx="4455633" cy="6007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1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5107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Дом моды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ость\Desktop\ПРОФОРИЕНТАЦИЯ 2020\фото 2020\mw39ik2Ap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6588"/>
            <a:ext cx="3150489" cy="42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et017CeMRa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59" y="985083"/>
            <a:ext cx="3744416" cy="504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7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5107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 нас в гостях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IMG_20190221_162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91304"/>
            <a:ext cx="4392489" cy="5050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MG_20190222_1035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960439" cy="52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5107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Лепбук</a:t>
            </a:r>
            <a:r>
              <a:rPr lang="ru-RU" sz="3200" b="1" dirty="0" smtClean="0">
                <a:solidFill>
                  <a:srgbClr val="7030A0"/>
                </a:solidFill>
              </a:rPr>
              <a:t> «В мире спорта»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F:\aas9IscZ38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62580"/>
            <a:ext cx="5184577" cy="4161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9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2999" y="-95436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графии\Camera\20160922_1150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018" y="3608990"/>
            <a:ext cx="4328134" cy="262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FF0000"/>
                </a:solidFill>
              </a:rPr>
              <a:t>Цель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– ДОПРОФЕССИОНАЛЬНОЕ САМООПРЕДЕЛЕНИЕ ДОШКОЛЬНИКОВ ЧЕРЕЗ НАКОПЛЕНИЕ СОЦИАЛЬНОГО ОПЫТА, ЗНАКОМСТВА С МИРОМ ПРОФЕССИЙ И ПРИВИТИЕМ ЦЕННОСТЕЙ ТРУДА.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004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мире современных профессий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ф</a:t>
            </a:r>
            <a:r>
              <a:rPr lang="ru-RU" sz="3200" b="1" dirty="0" smtClean="0">
                <a:solidFill>
                  <a:srgbClr val="7030A0"/>
                </a:solidFill>
              </a:rPr>
              <a:t>лорист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F:\7FV35U5Xxp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3135486" cy="4227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O__yRfN1xx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4983015" cy="3694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55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692696"/>
            <a:ext cx="7955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мире современных профессий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п</a:t>
            </a:r>
            <a:r>
              <a:rPr lang="ru-RU" sz="3200" b="1" dirty="0" smtClean="0">
                <a:solidFill>
                  <a:srgbClr val="7030A0"/>
                </a:solidFill>
              </a:rPr>
              <a:t>рограммист   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клининг</a:t>
            </a:r>
            <a:r>
              <a:rPr lang="ru-RU" sz="3200" b="1" dirty="0" smtClean="0">
                <a:solidFill>
                  <a:srgbClr val="7030A0"/>
                </a:solidFill>
              </a:rPr>
              <a:t> - менеджер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F:\oAZ4A-IbzV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110267" cy="515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сть\Desktop\ПРОФОРИЕНТАЦИЯ 2020\фото 2020\RlMQwLw0FR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562733" cy="4803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35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692696"/>
            <a:ext cx="7955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9269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Итоговый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171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результатов проекта. Оформление выставки рисунков «Профессия моей мечты»</a:t>
            </a:r>
            <a:endParaRPr lang="ru-RU" dirty="0"/>
          </a:p>
        </p:txBody>
      </p:sp>
      <p:pic>
        <p:nvPicPr>
          <p:cNvPr id="1026" name="Picture 2" descr="F:\9IV9Mrl1zl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9926"/>
            <a:ext cx="5159896" cy="3825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49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0"/>
            <a:ext cx="6858002" cy="9135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26876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7030A0"/>
                </a:solidFill>
              </a:rPr>
              <a:t>СПАСИБО  ЗА ВНИМАНИЕ!!!</a:t>
            </a:r>
          </a:p>
          <a:p>
            <a:pPr lvl="0"/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5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836713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Ранняя профориентация в </a:t>
            </a:r>
            <a:r>
              <a:rPr lang="ru-RU" sz="2400" b="1" dirty="0" smtClean="0">
                <a:solidFill>
                  <a:srgbClr val="FF0000"/>
                </a:solidFill>
              </a:rPr>
              <a:t>ДОУ призвана решать следующие задачи: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1. Сформировать положительное отношение к трудовой деятельности.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2.Заложить  </a:t>
            </a:r>
            <a:r>
              <a:rPr lang="ru-RU" sz="2000" dirty="0">
                <a:solidFill>
                  <a:prstClr val="black"/>
                </a:solidFill>
              </a:rPr>
              <a:t>основы для профессионального самоопределения в будущем.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3. Разработать систему </a:t>
            </a:r>
            <a:r>
              <a:rPr lang="ru-RU" sz="2000" dirty="0">
                <a:solidFill>
                  <a:prstClr val="black"/>
                </a:solidFill>
              </a:rPr>
              <a:t>мероприятий, направленных на выявление личностных особенностей, интересов и способностей </a:t>
            </a:r>
            <a:r>
              <a:rPr lang="ru-RU" sz="2000" dirty="0" smtClean="0">
                <a:solidFill>
                  <a:prstClr val="black"/>
                </a:solidFill>
              </a:rPr>
              <a:t>ребенка. 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    ДОУ </a:t>
            </a:r>
            <a:r>
              <a:rPr lang="ru-RU" sz="2000" dirty="0">
                <a:solidFill>
                  <a:prstClr val="black"/>
                </a:solidFill>
              </a:rPr>
              <a:t>является первой ступенью в </a:t>
            </a:r>
            <a:r>
              <a:rPr lang="ru-RU" sz="2000" dirty="0" smtClean="0">
                <a:solidFill>
                  <a:prstClr val="black"/>
                </a:solidFill>
              </a:rPr>
              <a:t>формировании </a:t>
            </a:r>
            <a:r>
              <a:rPr lang="ru-RU" sz="2000" dirty="0">
                <a:solidFill>
                  <a:prstClr val="black"/>
                </a:solidFill>
              </a:rPr>
              <a:t>базовых знаний о профессиях. Здесь дети получают  общее знакомство с миром </a:t>
            </a:r>
            <a:r>
              <a:rPr lang="ru-RU" sz="2000" dirty="0" smtClean="0">
                <a:solidFill>
                  <a:prstClr val="black"/>
                </a:solidFill>
              </a:rPr>
              <a:t>профессий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в совместных обсуждениях, сюжетно – ролевых играх и проектной деятельности. Все формы работы с детьми и применяемые технологии  направлены на формирование знаний о трудовой деятельности взрослых.</a:t>
            </a:r>
            <a:endParaRPr lang="ru-RU" sz="2000" dirty="0">
              <a:solidFill>
                <a:prstClr val="black"/>
              </a:solidFill>
            </a:endParaRPr>
          </a:p>
          <a:p>
            <a:pPr algn="r"/>
            <a:endParaRPr lang="ru-RU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2999" y="-95436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68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План по взаимодействию с семьями воспитанников по ранней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профориентации (Технология сотрудничества)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1698763"/>
              </p:ext>
            </p:extLst>
          </p:nvPr>
        </p:nvGraphicFramePr>
        <p:xfrm>
          <a:off x="457200" y="1167831"/>
          <a:ext cx="8229600" cy="5934389"/>
        </p:xfrm>
        <a:graphic>
          <a:graphicData uri="http://schemas.openxmlformats.org/drawingml/2006/table">
            <a:tbl>
              <a:tblPr firstRow="1" firstCol="1" bandRow="1"/>
              <a:tblGrid>
                <a:gridCol w="1076988"/>
                <a:gridCol w="1538167"/>
                <a:gridCol w="2867797"/>
                <a:gridCol w="2746648"/>
              </a:tblGrid>
              <a:tr h="2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84">
                <a:tc gridSpan="4">
                  <a:txBody>
                    <a:bodyPr/>
                    <a:lstStyle/>
                    <a:p>
                      <a:pPr marR="190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родителей - «Профориентация детей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дошкольном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образовании»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Познакомить родителей с планом работы ДОУ по профориентации детей.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консультация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98">
                <a:tc>
                  <a:txBody>
                    <a:bodyPr/>
                    <a:lstStyle/>
                    <a:p>
                      <a:pPr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«Профессии родителей».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привлечение родителей, по изготовлению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презентаций,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альбомов,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Презентаций, альбомов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фотографиями, где и кем работают их родители.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093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«Игра в жизни ребенка»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познакомить родителей с играми (сюжетно-ролевыми, дидактическими)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родительская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встреча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093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«Все работы хороши – выбирай на вкус»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привлечь родителей к совместному творчеству        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атрибутов к сюжетно-ролевой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ирге (СРИ)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тематическая выставка СРИ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093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«Профессии моих родителей»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ознакомление детей с профессиями родителей ( рассказ родителей  о свое й работе)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Презентация или альбомы с фотографиями, где и кем работают их родители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60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2998" y="-95436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68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1016621"/>
              </p:ext>
            </p:extLst>
          </p:nvPr>
        </p:nvGraphicFramePr>
        <p:xfrm>
          <a:off x="179513" y="188639"/>
          <a:ext cx="8712968" cy="6832914"/>
        </p:xfrm>
        <a:graphic>
          <a:graphicData uri="http://schemas.openxmlformats.org/drawingml/2006/table">
            <a:tbl>
              <a:tblPr firstRow="1" firstCol="1" bandRow="1"/>
              <a:tblGrid>
                <a:gridCol w="1140246"/>
                <a:gridCol w="1628512"/>
                <a:gridCol w="2470052"/>
                <a:gridCol w="3474158"/>
              </a:tblGrid>
              <a:tr h="1073123">
                <a:tc gridSpan="4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«Профессия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–Родину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защищать»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привлечь родителей к совместному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творчеству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проведения: тематическая выставка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327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«Мамы разные нужны, мамы всякие важны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привлечь родителей к совместному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творчеству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проведения: тематическая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выставка 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416">
                <a:tc gridSpan="4">
                  <a:txBody>
                    <a:bodyPr/>
                    <a:lstStyle/>
                    <a:p>
                      <a:pPr marL="0" marR="19050" fontAlgn="base">
                        <a:lnSpc>
                          <a:spcPct val="100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«Чья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профессия нужней, интересней 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важней»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вовлечение</a:t>
                      </a:r>
                      <a:endParaRPr lang="ru-RU" sz="1400" u="sng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1905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мероприятие, которое способствует социализации детей, формирует у них отношение к профессии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19050" fontAlgn="base">
                        <a:lnSpc>
                          <a:spcPct val="100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проведения: семейный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клуб, интерактивные экскурсии</a:t>
                      </a:r>
                    </a:p>
                    <a:p>
                      <a:pPr marL="0" marR="19050" fontAlgn="base">
                        <a:lnSpc>
                          <a:spcPct val="100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864">
                <a:tc gridSpan="4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«Человек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труда – звучит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гордо»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привлечение родителей к изготовлению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Лепбука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проведения: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мастер класс.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97" marR="58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07547"/>
            <a:ext cx="3331020" cy="3450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0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318053" y="-1237933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836713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План работы с педагогами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/>
            <a:endParaRPr lang="ru-RU" sz="32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0305018"/>
              </p:ext>
            </p:extLst>
          </p:nvPr>
        </p:nvGraphicFramePr>
        <p:xfrm>
          <a:off x="457200" y="1412773"/>
          <a:ext cx="8229600" cy="4896546"/>
        </p:xfrm>
        <a:graphic>
          <a:graphicData uri="http://schemas.openxmlformats.org/drawingml/2006/table">
            <a:tbl>
              <a:tblPr firstRow="1" firstCol="1" bandRow="1"/>
              <a:tblGrid>
                <a:gridCol w="831706"/>
                <a:gridCol w="3128043"/>
                <a:gridCol w="2449002"/>
                <a:gridCol w="1820849"/>
              </a:tblGrid>
              <a:tr h="474303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ознакомления с профессиями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82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 педагогов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выявить знания педагогов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ранней профориентации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проведения: консультация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3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«Развитие коммуникативных способностей у детей»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проведение развивающих занятий, игр, бесед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проведения: консультация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54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«Игра в жизни ребенка»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обобщить знания педагогов о играх (сюжетно-ролевых, дидактических)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проведения: педсовет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«Профессии родителей»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ознакомление с интересными профессиями родителей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проведения: Презентация или альбомы с фотографиями, где и кем работают родители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47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«Чья профессия нужней, интересней и важней»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изготовление папок-ширм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проведения: наглядная информация в раздевальных комнатах.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2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15657" y="-426970"/>
            <a:ext cx="6522193" cy="8687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623" y="332656"/>
            <a:ext cx="4237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 с детьми и технологии</a:t>
            </a:r>
          </a:p>
          <a:p>
            <a:pPr lvl="0"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7440" y="162880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24742" y="764704"/>
            <a:ext cx="2023122" cy="699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764704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44666" y="764704"/>
            <a:ext cx="1477736" cy="699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1078535"/>
              </p:ext>
            </p:extLst>
          </p:nvPr>
        </p:nvGraphicFramePr>
        <p:xfrm>
          <a:off x="107504" y="1628800"/>
          <a:ext cx="2228799" cy="3941064"/>
        </p:xfrm>
        <a:graphic>
          <a:graphicData uri="http://schemas.openxmlformats.org/drawingml/2006/table">
            <a:tbl>
              <a:tblPr firstRow="1" firstCol="1" bandRow="1"/>
              <a:tblGrid>
                <a:gridCol w="2228799"/>
              </a:tblGrid>
              <a:tr h="3890265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БЕСЕДЫ, «Профессии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детском саду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конкретных трудовых процессов людей разных профессий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обогащать знания и представления детей о профессиях работников детских учреждений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51" y="1410757"/>
            <a:ext cx="3277616" cy="34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981475"/>
              </p:ext>
            </p:extLst>
          </p:nvPr>
        </p:nvGraphicFramePr>
        <p:xfrm>
          <a:off x="5868144" y="1619530"/>
          <a:ext cx="2736303" cy="3911837"/>
        </p:xfrm>
        <a:graphic>
          <a:graphicData uri="http://schemas.openxmlformats.org/drawingml/2006/table">
            <a:tbl>
              <a:tblPr firstRow="1" firstCol="1" bandRow="1"/>
              <a:tblGrid>
                <a:gridCol w="2736303"/>
              </a:tblGrid>
              <a:tr h="3033495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Интерактивные экскурсии, проектная деятельность, </a:t>
                      </a:r>
                      <a:r>
                        <a:rPr lang="ru-RU" sz="20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лепбук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технология интегрированного обучения.</a:t>
                      </a: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37">
                <a:tc>
                  <a:txBody>
                    <a:bodyPr/>
                    <a:lstStyle/>
                    <a:p>
                      <a:pPr marL="19050" marR="19050" fontAlgn="base">
                        <a:lnSpc>
                          <a:spcPct val="115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51637"/>
            <a:ext cx="3459991" cy="293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02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06996" y="-1618204"/>
            <a:ext cx="6858001" cy="9175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26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 «В мире профессий» </a:t>
            </a:r>
            <a:r>
              <a:rPr lang="ru-RU" sz="2800" b="1" dirty="0" smtClean="0">
                <a:solidFill>
                  <a:srgbClr val="7030A0"/>
                </a:solidFill>
              </a:rPr>
              <a:t>старшая группа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Цель: ввести ребёнка в мир различных профессий через обогащение представлений дошкольников о труде взрослых, </a:t>
            </a:r>
            <a:r>
              <a:rPr lang="ru-RU" sz="3200" b="1" dirty="0">
                <a:solidFill>
                  <a:srgbClr val="7030A0"/>
                </a:solidFill>
              </a:rPr>
              <a:t>е</a:t>
            </a:r>
            <a:r>
              <a:rPr lang="ru-RU" sz="3200" b="1" dirty="0" smtClean="0">
                <a:solidFill>
                  <a:srgbClr val="7030A0"/>
                </a:solidFill>
              </a:rPr>
              <a:t>го результатах и общественной значимости для человека.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5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katu.ru/uploads/images/k/a/r/kartinki_krasivie_na_fon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7459" y="-1138541"/>
            <a:ext cx="6858001" cy="913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Задачи:</a:t>
            </a: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1. Расширить знания </a:t>
            </a:r>
            <a:r>
              <a:rPr lang="ru-RU" sz="2400" dirty="0">
                <a:solidFill>
                  <a:srgbClr val="7030A0"/>
                </a:solidFill>
              </a:rPr>
              <a:t>о мире </a:t>
            </a:r>
            <a:r>
              <a:rPr lang="ru-RU" sz="2400" dirty="0" smtClean="0">
                <a:solidFill>
                  <a:srgbClr val="7030A0"/>
                </a:solidFill>
              </a:rPr>
              <a:t>профессий </a:t>
            </a:r>
            <a:r>
              <a:rPr lang="ru-RU" sz="2400" dirty="0">
                <a:solidFill>
                  <a:srgbClr val="7030A0"/>
                </a:solidFill>
              </a:rPr>
              <a:t>в процессе совместной и самостоятельной деятельности детей через «погружение» в реальные практические ситуации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2. Формировать у детей обобщенные представления о современных профессиях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3. Воспитывать бережное отношение </a:t>
            </a:r>
            <a:r>
              <a:rPr lang="ru-RU" sz="2400" dirty="0">
                <a:solidFill>
                  <a:srgbClr val="7030A0"/>
                </a:solidFill>
              </a:rPr>
              <a:t>к </a:t>
            </a:r>
            <a:r>
              <a:rPr lang="ru-RU" sz="2400" dirty="0" smtClean="0">
                <a:solidFill>
                  <a:srgbClr val="7030A0"/>
                </a:solidFill>
              </a:rPr>
              <a:t>труду </a:t>
            </a:r>
            <a:r>
              <a:rPr lang="ru-RU" sz="2400" dirty="0">
                <a:solidFill>
                  <a:srgbClr val="7030A0"/>
                </a:solidFill>
              </a:rPr>
              <a:t>взрослых </a:t>
            </a:r>
            <a:r>
              <a:rPr lang="ru-RU" sz="2400" dirty="0" smtClean="0">
                <a:solidFill>
                  <a:srgbClr val="7030A0"/>
                </a:solidFill>
              </a:rPr>
              <a:t>и его результатам.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882412" cy="27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40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748</Words>
  <Application>Microsoft Office PowerPoint</Application>
  <PresentationFormat>Экран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Викторенко</cp:lastModifiedBy>
  <cp:revision>70</cp:revision>
  <dcterms:created xsi:type="dcterms:W3CDTF">2016-12-06T18:45:58Z</dcterms:created>
  <dcterms:modified xsi:type="dcterms:W3CDTF">2020-02-19T09:45:24Z</dcterms:modified>
</cp:coreProperties>
</file>