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4BB719-57D9-402D-8B90-D6066E639C43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22C3-64B7-4F94-9E76-3F789F23F3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096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422C3-64B7-4F94-9E76-3F789F23F33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557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7E0F1-6EA9-41F4-9CB1-3A7A4B6A6376}" type="datetimeFigureOut">
              <a:rPr lang="ru-RU" smtClean="0"/>
              <a:pPr/>
              <a:t>19.02.2020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0DD86-95D6-4231-9776-432F782D2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1053;&#1072;&#1074;&#1080;&#1075;&#1072;&#1090;&#1091;&#1084;%20-%20&#1050;&#1072;&#1083;&#1077;&#1081;&#1076;&#1086;&#1089;&#1082;&#1086;&#1087;%20&#1087;&#1088;&#1086;&#1092;&#1077;&#1089;&#1089;&#1080;&#1081;/&#1040;&#1042;&#1058;&#1054;&#1057;&#1051;&#1045;&#1057;&#1040;&#1056;&#1068;.mp4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467544" y="1690936"/>
            <a:ext cx="784887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проекта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ранней профориентации дошкольников</a:t>
            </a:r>
            <a:endParaRPr kumimoji="0" lang="ru-RU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Мир профессий</a:t>
            </a:r>
            <a:r>
              <a:rPr kumimoji="0" lang="ru-RU" sz="45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4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39552" y="2030071"/>
            <a:ext cx="820891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3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проекта:</a:t>
            </a:r>
            <a:r>
              <a:rPr kumimoji="0" lang="ru-RU" sz="3300" b="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3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расширение и обобщение представлений детей о профессиях, орудиях труда, трудовых действиях, развитие интереса к различных профессиям. </a:t>
            </a:r>
            <a:endParaRPr kumimoji="0" lang="ru-RU" sz="3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03648" y="1662336"/>
            <a:ext cx="6696744" cy="318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План реализации проекта:</a:t>
            </a:r>
            <a:endParaRPr kumimoji="0" lang="ru-RU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2" action="ppaction://hlinksldjump"/>
              </a:rPr>
              <a:t>Чтение художественной литературы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file"/>
              </a:rPr>
              <a:t>Просмотр мультфильмов о профессиях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Сюжетно-ролевые игры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Дидактические игры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Индивидуальная работа</a:t>
            </a:r>
          </a:p>
          <a:p>
            <a:pPr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00113" algn="l"/>
              </a:tabLst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action="ppaction://hlinksldjump"/>
              </a:rPr>
              <a:t>Работа с родителями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action="ppaction://hlinksldjump"/>
              </a:rPr>
              <a:t>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916832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В. Маяковский «Кем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быть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</a:t>
            </a: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Д.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Родари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«Чем 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пахнут ремесла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?»</a:t>
            </a:r>
          </a:p>
          <a:p>
            <a:pPr indent="44926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Дарья Денисова «Какие бывают профессии»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Ричард </a:t>
            </a:r>
            <a:r>
              <a:rPr lang="ru-RU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Скарри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«Город добрых дел»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indent="449263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Елена </a:t>
            </a:r>
            <a:r>
              <a:rPr lang="ru-RU" sz="28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Алябьева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</a:t>
            </a:r>
            <a:r>
              <a:rPr lang="ru-RU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Ребенок </a:t>
            </a: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мире взрослы</a:t>
            </a:r>
            <a:r>
              <a:rPr lang="ru-RU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х. Рассказы о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профессиях»</a:t>
            </a: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>
            <a:hlinkClick r:id="rId3" action="ppaction://hlinksldjump"/>
          </p:cNvPr>
          <p:cNvSpPr/>
          <p:nvPr/>
        </p:nvSpPr>
        <p:spPr>
          <a:xfrm>
            <a:off x="7740352" y="6237312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4139952" y="116632"/>
            <a:ext cx="4754864" cy="445092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179512" y="116632"/>
            <a:ext cx="3096344" cy="38801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971600" y="3212976"/>
            <a:ext cx="3672408" cy="3456384"/>
          </a:xfrm>
          <a:prstGeom prst="rect">
            <a:avLst/>
          </a:prstGeom>
        </p:spPr>
      </p:pic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7740352" y="6237312"/>
            <a:ext cx="10801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НАЗАД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>
          <a:xfrm>
            <a:off x="611560" y="332656"/>
            <a:ext cx="7807098" cy="61206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132856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101</Words>
  <Application>Microsoft Office PowerPoint</Application>
  <PresentationFormat>Экран (4:3)</PresentationFormat>
  <Paragraphs>21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Викторенко</cp:lastModifiedBy>
  <cp:revision>10</cp:revision>
  <dcterms:created xsi:type="dcterms:W3CDTF">2020-01-29T19:58:31Z</dcterms:created>
  <dcterms:modified xsi:type="dcterms:W3CDTF">2020-02-19T09:44:15Z</dcterms:modified>
</cp:coreProperties>
</file>