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9" r:id="rId3"/>
    <p:sldId id="274" r:id="rId4"/>
    <p:sldId id="270" r:id="rId5"/>
    <p:sldId id="271" r:id="rId6"/>
    <p:sldId id="268" r:id="rId7"/>
    <p:sldId id="257" r:id="rId8"/>
    <p:sldId id="258" r:id="rId9"/>
    <p:sldId id="259" r:id="rId10"/>
    <p:sldId id="265" r:id="rId11"/>
    <p:sldId id="260" r:id="rId12"/>
    <p:sldId id="272" r:id="rId13"/>
    <p:sldId id="261" r:id="rId14"/>
    <p:sldId id="262" r:id="rId15"/>
    <p:sldId id="263" r:id="rId16"/>
    <p:sldId id="264" r:id="rId17"/>
    <p:sldId id="275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24" autoAdjust="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4342EF-BBEC-4C59-BE49-58AF2C4930BF}" type="doc">
      <dgm:prSet loTypeId="urn:microsoft.com/office/officeart/2005/8/layout/hList7#1" loCatId="list" qsTypeId="urn:microsoft.com/office/officeart/2005/8/quickstyle/3d1" qsCatId="3D" csTypeId="urn:microsoft.com/office/officeart/2005/8/colors/colorful4" csCatId="colorful" phldr="1"/>
      <dgm:spPr/>
    </dgm:pt>
    <dgm:pt modelId="{707C0B62-2BC6-463C-9010-A862326FF3D9}">
      <dgm:prSet phldrT="[Текст]"/>
      <dgm:spPr/>
      <dgm:t>
        <a:bodyPr/>
        <a:lstStyle/>
        <a:p>
          <a:r>
            <a:rPr lang="ru-RU" dirty="0" smtClean="0"/>
            <a:t>Печатный кейс</a:t>
          </a:r>
          <a:endParaRPr lang="ru-RU" dirty="0"/>
        </a:p>
      </dgm:t>
    </dgm:pt>
    <dgm:pt modelId="{D329D311-A5BE-4A5C-892B-F50BDAD46721}" type="parTrans" cxnId="{5187E3A0-2EB1-4A27-9739-1791B0921B78}">
      <dgm:prSet/>
      <dgm:spPr/>
      <dgm:t>
        <a:bodyPr/>
        <a:lstStyle/>
        <a:p>
          <a:endParaRPr lang="ru-RU"/>
        </a:p>
      </dgm:t>
    </dgm:pt>
    <dgm:pt modelId="{9F89F8E4-3BE0-4C07-9185-7260916F3710}" type="sibTrans" cxnId="{5187E3A0-2EB1-4A27-9739-1791B0921B78}">
      <dgm:prSet/>
      <dgm:spPr/>
      <dgm:t>
        <a:bodyPr/>
        <a:lstStyle/>
        <a:p>
          <a:endParaRPr lang="ru-RU"/>
        </a:p>
      </dgm:t>
    </dgm:pt>
    <dgm:pt modelId="{E804D431-CC92-4A27-ABB6-C0C8C20BD240}">
      <dgm:prSet phldrT="[Текст]"/>
      <dgm:spPr/>
      <dgm:t>
        <a:bodyPr/>
        <a:lstStyle/>
        <a:p>
          <a:r>
            <a:rPr lang="ru-RU" dirty="0" err="1" smtClean="0"/>
            <a:t>Мульмедиа</a:t>
          </a:r>
          <a:r>
            <a:rPr lang="ru-RU" dirty="0" smtClean="0"/>
            <a:t>-кейс</a:t>
          </a:r>
          <a:endParaRPr lang="ru-RU" dirty="0"/>
        </a:p>
      </dgm:t>
    </dgm:pt>
    <dgm:pt modelId="{46A6528B-BB5B-4D2F-B6A4-D7657E599CB1}" type="parTrans" cxnId="{D7AF4F9C-65B6-40AA-BE08-39F6DC82FE17}">
      <dgm:prSet/>
      <dgm:spPr/>
      <dgm:t>
        <a:bodyPr/>
        <a:lstStyle/>
        <a:p>
          <a:endParaRPr lang="ru-RU"/>
        </a:p>
      </dgm:t>
    </dgm:pt>
    <dgm:pt modelId="{69A72BA7-69A9-4981-996A-A427660CDA04}" type="sibTrans" cxnId="{D7AF4F9C-65B6-40AA-BE08-39F6DC82FE17}">
      <dgm:prSet/>
      <dgm:spPr/>
      <dgm:t>
        <a:bodyPr/>
        <a:lstStyle/>
        <a:p>
          <a:endParaRPr lang="ru-RU"/>
        </a:p>
      </dgm:t>
    </dgm:pt>
    <dgm:pt modelId="{B64BD411-7042-47EC-9102-BD21A817AAF5}">
      <dgm:prSet phldrT="[Текст]"/>
      <dgm:spPr/>
      <dgm:t>
        <a:bodyPr/>
        <a:lstStyle/>
        <a:p>
          <a:r>
            <a:rPr lang="ru-RU" dirty="0" smtClean="0"/>
            <a:t>Видео-кейс</a:t>
          </a:r>
          <a:endParaRPr lang="ru-RU" dirty="0"/>
        </a:p>
      </dgm:t>
    </dgm:pt>
    <dgm:pt modelId="{D137106B-3130-4674-9D3D-9504E5D392E5}" type="parTrans" cxnId="{BF56BBDE-2072-47CC-9041-0D7D25D370AE}">
      <dgm:prSet/>
      <dgm:spPr/>
      <dgm:t>
        <a:bodyPr/>
        <a:lstStyle/>
        <a:p>
          <a:endParaRPr lang="ru-RU"/>
        </a:p>
      </dgm:t>
    </dgm:pt>
    <dgm:pt modelId="{D07CF566-B713-4292-8F7A-184978AF9385}" type="sibTrans" cxnId="{BF56BBDE-2072-47CC-9041-0D7D25D370AE}">
      <dgm:prSet/>
      <dgm:spPr/>
      <dgm:t>
        <a:bodyPr/>
        <a:lstStyle/>
        <a:p>
          <a:endParaRPr lang="ru-RU"/>
        </a:p>
      </dgm:t>
    </dgm:pt>
    <dgm:pt modelId="{1AFD5661-E2CB-47D3-A7D2-07E0D16314CB}" type="pres">
      <dgm:prSet presAssocID="{364342EF-BBEC-4C59-BE49-58AF2C4930BF}" presName="Name0" presStyleCnt="0">
        <dgm:presLayoutVars>
          <dgm:dir/>
          <dgm:resizeHandles val="exact"/>
        </dgm:presLayoutVars>
      </dgm:prSet>
      <dgm:spPr/>
    </dgm:pt>
    <dgm:pt modelId="{CCC28404-5E67-4F32-9A39-BEAFDC73A603}" type="pres">
      <dgm:prSet presAssocID="{364342EF-BBEC-4C59-BE49-58AF2C4930BF}" presName="fgShape" presStyleLbl="fgShp" presStyleIdx="0" presStyleCnt="1" custScaleY="150327"/>
      <dgm:spPr/>
    </dgm:pt>
    <dgm:pt modelId="{889D853E-4023-4D9C-A3ED-AE1E2B13AB0F}" type="pres">
      <dgm:prSet presAssocID="{364342EF-BBEC-4C59-BE49-58AF2C4930BF}" presName="linComp" presStyleCnt="0"/>
      <dgm:spPr/>
    </dgm:pt>
    <dgm:pt modelId="{F5D15B39-7642-4552-A810-F611AA672146}" type="pres">
      <dgm:prSet presAssocID="{707C0B62-2BC6-463C-9010-A862326FF3D9}" presName="compNode" presStyleCnt="0"/>
      <dgm:spPr/>
    </dgm:pt>
    <dgm:pt modelId="{EC72C697-CA47-4E66-9215-0274FDA36776}" type="pres">
      <dgm:prSet presAssocID="{707C0B62-2BC6-463C-9010-A862326FF3D9}" presName="bkgdShape" presStyleLbl="node1" presStyleIdx="0" presStyleCnt="3" custScaleX="90514"/>
      <dgm:spPr/>
      <dgm:t>
        <a:bodyPr/>
        <a:lstStyle/>
        <a:p>
          <a:endParaRPr lang="ru-RU"/>
        </a:p>
      </dgm:t>
    </dgm:pt>
    <dgm:pt modelId="{4C1D7C35-FF4E-4D6E-83B7-B426BF5D0B96}" type="pres">
      <dgm:prSet presAssocID="{707C0B62-2BC6-463C-9010-A862326FF3D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9D6580-41FE-451A-86B5-ED8E07E31AFD}" type="pres">
      <dgm:prSet presAssocID="{707C0B62-2BC6-463C-9010-A862326FF3D9}" presName="invisiNode" presStyleLbl="node1" presStyleIdx="0" presStyleCnt="3"/>
      <dgm:spPr/>
    </dgm:pt>
    <dgm:pt modelId="{5538D62B-092E-4B55-AE8D-1C40F8968936}" type="pres">
      <dgm:prSet presAssocID="{707C0B62-2BC6-463C-9010-A862326FF3D9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E61D4A23-3968-4A26-9761-36FA382ED2F0}" type="pres">
      <dgm:prSet presAssocID="{9F89F8E4-3BE0-4C07-9185-7260916F371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CCED5CE-EF8D-47AC-B89F-78692D7372DA}" type="pres">
      <dgm:prSet presAssocID="{E804D431-CC92-4A27-ABB6-C0C8C20BD240}" presName="compNode" presStyleCnt="0"/>
      <dgm:spPr/>
    </dgm:pt>
    <dgm:pt modelId="{0222C9C0-E083-4F96-A358-CF9FDC4DCA1A}" type="pres">
      <dgm:prSet presAssocID="{E804D431-CC92-4A27-ABB6-C0C8C20BD240}" presName="bkgdShape" presStyleLbl="node1" presStyleIdx="1" presStyleCnt="3"/>
      <dgm:spPr/>
      <dgm:t>
        <a:bodyPr/>
        <a:lstStyle/>
        <a:p>
          <a:endParaRPr lang="ru-RU"/>
        </a:p>
      </dgm:t>
    </dgm:pt>
    <dgm:pt modelId="{BE00C515-FDBA-4768-A77A-84FA00D10CE8}" type="pres">
      <dgm:prSet presAssocID="{E804D431-CC92-4A27-ABB6-C0C8C20BD24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BE9FF-C7B7-4350-936F-65E1C1576752}" type="pres">
      <dgm:prSet presAssocID="{E804D431-CC92-4A27-ABB6-C0C8C20BD240}" presName="invisiNode" presStyleLbl="node1" presStyleIdx="1" presStyleCnt="3"/>
      <dgm:spPr/>
    </dgm:pt>
    <dgm:pt modelId="{06AAE471-E170-47C5-8B6E-BF5547CF7541}" type="pres">
      <dgm:prSet presAssocID="{E804D431-CC92-4A27-ABB6-C0C8C20BD240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4000" r="-34000"/>
          </a:stretch>
        </a:blipFill>
      </dgm:spPr>
    </dgm:pt>
    <dgm:pt modelId="{8E0AF8D0-8661-47EE-8028-2FB9EEE13557}" type="pres">
      <dgm:prSet presAssocID="{69A72BA7-69A9-4981-996A-A427660CDA0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8B7816D-C104-49F3-A590-16B67676DC8C}" type="pres">
      <dgm:prSet presAssocID="{B64BD411-7042-47EC-9102-BD21A817AAF5}" presName="compNode" presStyleCnt="0"/>
      <dgm:spPr/>
    </dgm:pt>
    <dgm:pt modelId="{06276B9E-1067-42B6-A6CD-FACE820E6318}" type="pres">
      <dgm:prSet presAssocID="{B64BD411-7042-47EC-9102-BD21A817AAF5}" presName="bkgdShape" presStyleLbl="node1" presStyleIdx="2" presStyleCnt="3"/>
      <dgm:spPr/>
      <dgm:t>
        <a:bodyPr/>
        <a:lstStyle/>
        <a:p>
          <a:endParaRPr lang="ru-RU"/>
        </a:p>
      </dgm:t>
    </dgm:pt>
    <dgm:pt modelId="{DEAC0B81-EF60-4ED3-8DF1-84004F1EF876}" type="pres">
      <dgm:prSet presAssocID="{B64BD411-7042-47EC-9102-BD21A817AAF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4C3A7-A42D-415A-BB0B-876C9BAEE61D}" type="pres">
      <dgm:prSet presAssocID="{B64BD411-7042-47EC-9102-BD21A817AAF5}" presName="invisiNode" presStyleLbl="node1" presStyleIdx="2" presStyleCnt="3"/>
      <dgm:spPr/>
    </dgm:pt>
    <dgm:pt modelId="{CC56765C-CA40-4624-918E-9FD02AD8B844}" type="pres">
      <dgm:prSet presAssocID="{B64BD411-7042-47EC-9102-BD21A817AAF5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D70E292A-A285-453B-AE3C-136904A213BC}" type="presOf" srcId="{E804D431-CC92-4A27-ABB6-C0C8C20BD240}" destId="{BE00C515-FDBA-4768-A77A-84FA00D10CE8}" srcOrd="1" destOrd="0" presId="urn:microsoft.com/office/officeart/2005/8/layout/hList7#1"/>
    <dgm:cxn modelId="{5187E3A0-2EB1-4A27-9739-1791B0921B78}" srcId="{364342EF-BBEC-4C59-BE49-58AF2C4930BF}" destId="{707C0B62-2BC6-463C-9010-A862326FF3D9}" srcOrd="0" destOrd="0" parTransId="{D329D311-A5BE-4A5C-892B-F50BDAD46721}" sibTransId="{9F89F8E4-3BE0-4C07-9185-7260916F3710}"/>
    <dgm:cxn modelId="{57CEE339-8E19-4C2C-A571-7E9267E6BF17}" type="presOf" srcId="{B64BD411-7042-47EC-9102-BD21A817AAF5}" destId="{06276B9E-1067-42B6-A6CD-FACE820E6318}" srcOrd="0" destOrd="0" presId="urn:microsoft.com/office/officeart/2005/8/layout/hList7#1"/>
    <dgm:cxn modelId="{BF56BBDE-2072-47CC-9041-0D7D25D370AE}" srcId="{364342EF-BBEC-4C59-BE49-58AF2C4930BF}" destId="{B64BD411-7042-47EC-9102-BD21A817AAF5}" srcOrd="2" destOrd="0" parTransId="{D137106B-3130-4674-9D3D-9504E5D392E5}" sibTransId="{D07CF566-B713-4292-8F7A-184978AF9385}"/>
    <dgm:cxn modelId="{822869DF-A750-4992-B776-5A156D4BEA02}" type="presOf" srcId="{69A72BA7-69A9-4981-996A-A427660CDA04}" destId="{8E0AF8D0-8661-47EE-8028-2FB9EEE13557}" srcOrd="0" destOrd="0" presId="urn:microsoft.com/office/officeart/2005/8/layout/hList7#1"/>
    <dgm:cxn modelId="{570452C0-FCD7-4867-A9E2-57A9F17A2298}" type="presOf" srcId="{707C0B62-2BC6-463C-9010-A862326FF3D9}" destId="{4C1D7C35-FF4E-4D6E-83B7-B426BF5D0B96}" srcOrd="1" destOrd="0" presId="urn:microsoft.com/office/officeart/2005/8/layout/hList7#1"/>
    <dgm:cxn modelId="{B12B7808-78B0-4A15-B30A-3C4468FFF357}" type="presOf" srcId="{9F89F8E4-3BE0-4C07-9185-7260916F3710}" destId="{E61D4A23-3968-4A26-9761-36FA382ED2F0}" srcOrd="0" destOrd="0" presId="urn:microsoft.com/office/officeart/2005/8/layout/hList7#1"/>
    <dgm:cxn modelId="{18D05625-3132-4178-8D69-753BCCFBB2DC}" type="presOf" srcId="{B64BD411-7042-47EC-9102-BD21A817AAF5}" destId="{DEAC0B81-EF60-4ED3-8DF1-84004F1EF876}" srcOrd="1" destOrd="0" presId="urn:microsoft.com/office/officeart/2005/8/layout/hList7#1"/>
    <dgm:cxn modelId="{47EDBA17-DD44-46AE-B732-879C580E5D4F}" type="presOf" srcId="{707C0B62-2BC6-463C-9010-A862326FF3D9}" destId="{EC72C697-CA47-4E66-9215-0274FDA36776}" srcOrd="0" destOrd="0" presId="urn:microsoft.com/office/officeart/2005/8/layout/hList7#1"/>
    <dgm:cxn modelId="{D7AF4F9C-65B6-40AA-BE08-39F6DC82FE17}" srcId="{364342EF-BBEC-4C59-BE49-58AF2C4930BF}" destId="{E804D431-CC92-4A27-ABB6-C0C8C20BD240}" srcOrd="1" destOrd="0" parTransId="{46A6528B-BB5B-4D2F-B6A4-D7657E599CB1}" sibTransId="{69A72BA7-69A9-4981-996A-A427660CDA04}"/>
    <dgm:cxn modelId="{1676CD67-CFBE-44DC-89A6-A1A1EA2EE5AA}" type="presOf" srcId="{364342EF-BBEC-4C59-BE49-58AF2C4930BF}" destId="{1AFD5661-E2CB-47D3-A7D2-07E0D16314CB}" srcOrd="0" destOrd="0" presId="urn:microsoft.com/office/officeart/2005/8/layout/hList7#1"/>
    <dgm:cxn modelId="{8813320F-DA15-49AE-ABB5-9FC60B21A7C3}" type="presOf" srcId="{E804D431-CC92-4A27-ABB6-C0C8C20BD240}" destId="{0222C9C0-E083-4F96-A358-CF9FDC4DCA1A}" srcOrd="0" destOrd="0" presId="urn:microsoft.com/office/officeart/2005/8/layout/hList7#1"/>
    <dgm:cxn modelId="{51C4E46A-6309-41D1-A027-C898766BD3E1}" type="presParOf" srcId="{1AFD5661-E2CB-47D3-A7D2-07E0D16314CB}" destId="{CCC28404-5E67-4F32-9A39-BEAFDC73A603}" srcOrd="0" destOrd="0" presId="urn:microsoft.com/office/officeart/2005/8/layout/hList7#1"/>
    <dgm:cxn modelId="{B30EAFEE-BA6C-4BA3-808A-2322BF51EF54}" type="presParOf" srcId="{1AFD5661-E2CB-47D3-A7D2-07E0D16314CB}" destId="{889D853E-4023-4D9C-A3ED-AE1E2B13AB0F}" srcOrd="1" destOrd="0" presId="urn:microsoft.com/office/officeart/2005/8/layout/hList7#1"/>
    <dgm:cxn modelId="{D2B057C6-7216-4FF3-9F35-941B0F0534EB}" type="presParOf" srcId="{889D853E-4023-4D9C-A3ED-AE1E2B13AB0F}" destId="{F5D15B39-7642-4552-A810-F611AA672146}" srcOrd="0" destOrd="0" presId="urn:microsoft.com/office/officeart/2005/8/layout/hList7#1"/>
    <dgm:cxn modelId="{7E484E51-DF72-42D0-8CBA-41A0395C3E70}" type="presParOf" srcId="{F5D15B39-7642-4552-A810-F611AA672146}" destId="{EC72C697-CA47-4E66-9215-0274FDA36776}" srcOrd="0" destOrd="0" presId="urn:microsoft.com/office/officeart/2005/8/layout/hList7#1"/>
    <dgm:cxn modelId="{1F68283F-79EA-4BD7-9C89-BF8DA7647319}" type="presParOf" srcId="{F5D15B39-7642-4552-A810-F611AA672146}" destId="{4C1D7C35-FF4E-4D6E-83B7-B426BF5D0B96}" srcOrd="1" destOrd="0" presId="urn:microsoft.com/office/officeart/2005/8/layout/hList7#1"/>
    <dgm:cxn modelId="{40F5498D-8BD2-46E7-9F60-762EA1714F9F}" type="presParOf" srcId="{F5D15B39-7642-4552-A810-F611AA672146}" destId="{2B9D6580-41FE-451A-86B5-ED8E07E31AFD}" srcOrd="2" destOrd="0" presId="urn:microsoft.com/office/officeart/2005/8/layout/hList7#1"/>
    <dgm:cxn modelId="{31C7EE1D-2950-4EFE-94ED-8ED8C437A51A}" type="presParOf" srcId="{F5D15B39-7642-4552-A810-F611AA672146}" destId="{5538D62B-092E-4B55-AE8D-1C40F8968936}" srcOrd="3" destOrd="0" presId="urn:microsoft.com/office/officeart/2005/8/layout/hList7#1"/>
    <dgm:cxn modelId="{707007F6-A4C2-4DD4-A20C-E2D78808BA55}" type="presParOf" srcId="{889D853E-4023-4D9C-A3ED-AE1E2B13AB0F}" destId="{E61D4A23-3968-4A26-9761-36FA382ED2F0}" srcOrd="1" destOrd="0" presId="urn:microsoft.com/office/officeart/2005/8/layout/hList7#1"/>
    <dgm:cxn modelId="{D4B97A98-BA11-4C26-816D-AB087FCCD177}" type="presParOf" srcId="{889D853E-4023-4D9C-A3ED-AE1E2B13AB0F}" destId="{FCCED5CE-EF8D-47AC-B89F-78692D7372DA}" srcOrd="2" destOrd="0" presId="urn:microsoft.com/office/officeart/2005/8/layout/hList7#1"/>
    <dgm:cxn modelId="{769773A5-C7CF-4547-8EC2-F459CD2B3A32}" type="presParOf" srcId="{FCCED5CE-EF8D-47AC-B89F-78692D7372DA}" destId="{0222C9C0-E083-4F96-A358-CF9FDC4DCA1A}" srcOrd="0" destOrd="0" presId="urn:microsoft.com/office/officeart/2005/8/layout/hList7#1"/>
    <dgm:cxn modelId="{4514AB21-D2DF-47AF-A50B-568CDA8A249D}" type="presParOf" srcId="{FCCED5CE-EF8D-47AC-B89F-78692D7372DA}" destId="{BE00C515-FDBA-4768-A77A-84FA00D10CE8}" srcOrd="1" destOrd="0" presId="urn:microsoft.com/office/officeart/2005/8/layout/hList7#1"/>
    <dgm:cxn modelId="{DE6E77C0-4744-4871-8DD1-518BB12C5EDB}" type="presParOf" srcId="{FCCED5CE-EF8D-47AC-B89F-78692D7372DA}" destId="{2EEBE9FF-C7B7-4350-936F-65E1C1576752}" srcOrd="2" destOrd="0" presId="urn:microsoft.com/office/officeart/2005/8/layout/hList7#1"/>
    <dgm:cxn modelId="{18243FC8-A478-484F-888B-10F389CCE3CE}" type="presParOf" srcId="{FCCED5CE-EF8D-47AC-B89F-78692D7372DA}" destId="{06AAE471-E170-47C5-8B6E-BF5547CF7541}" srcOrd="3" destOrd="0" presId="urn:microsoft.com/office/officeart/2005/8/layout/hList7#1"/>
    <dgm:cxn modelId="{B75F599A-C83F-4C8E-A565-8A795FECE692}" type="presParOf" srcId="{889D853E-4023-4D9C-A3ED-AE1E2B13AB0F}" destId="{8E0AF8D0-8661-47EE-8028-2FB9EEE13557}" srcOrd="3" destOrd="0" presId="urn:microsoft.com/office/officeart/2005/8/layout/hList7#1"/>
    <dgm:cxn modelId="{E6AFA89A-EBAE-4C93-9A9B-CD222DF08E35}" type="presParOf" srcId="{889D853E-4023-4D9C-A3ED-AE1E2B13AB0F}" destId="{A8B7816D-C104-49F3-A590-16B67676DC8C}" srcOrd="4" destOrd="0" presId="urn:microsoft.com/office/officeart/2005/8/layout/hList7#1"/>
    <dgm:cxn modelId="{D89164E1-A148-4212-8AA4-72D7441664A2}" type="presParOf" srcId="{A8B7816D-C104-49F3-A590-16B67676DC8C}" destId="{06276B9E-1067-42B6-A6CD-FACE820E6318}" srcOrd="0" destOrd="0" presId="urn:microsoft.com/office/officeart/2005/8/layout/hList7#1"/>
    <dgm:cxn modelId="{C9191C5C-3BEF-409E-8A20-A2D6E17BCBE8}" type="presParOf" srcId="{A8B7816D-C104-49F3-A590-16B67676DC8C}" destId="{DEAC0B81-EF60-4ED3-8DF1-84004F1EF876}" srcOrd="1" destOrd="0" presId="urn:microsoft.com/office/officeart/2005/8/layout/hList7#1"/>
    <dgm:cxn modelId="{13383E62-77D1-4334-83D1-0A8C7E4E2F86}" type="presParOf" srcId="{A8B7816D-C104-49F3-A590-16B67676DC8C}" destId="{7044C3A7-A42D-415A-BB0B-876C9BAEE61D}" srcOrd="2" destOrd="0" presId="urn:microsoft.com/office/officeart/2005/8/layout/hList7#1"/>
    <dgm:cxn modelId="{251CC63F-AE71-4E8E-86AF-3996C0063DCD}" type="presParOf" srcId="{A8B7816D-C104-49F3-A590-16B67676DC8C}" destId="{CC56765C-CA40-4624-918E-9FD02AD8B844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C72C697-CA47-4E66-9215-0274FDA36776}">
      <dsp:nvSpPr>
        <dsp:cNvPr id="0" name=""/>
        <dsp:cNvSpPr/>
      </dsp:nvSpPr>
      <dsp:spPr>
        <a:xfrm>
          <a:off x="72994" y="0"/>
          <a:ext cx="2805485" cy="5839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Печатный кейс</a:t>
          </a:r>
          <a:endParaRPr lang="ru-RU" sz="3800" kern="1200" dirty="0"/>
        </a:p>
      </dsp:txBody>
      <dsp:txXfrm>
        <a:off x="72994" y="2335758"/>
        <a:ext cx="2805485" cy="2335758"/>
      </dsp:txXfrm>
    </dsp:sp>
    <dsp:sp modelId="{5538D62B-092E-4B55-AE8D-1C40F8968936}">
      <dsp:nvSpPr>
        <dsp:cNvPr id="0" name=""/>
        <dsp:cNvSpPr/>
      </dsp:nvSpPr>
      <dsp:spPr>
        <a:xfrm>
          <a:off x="503477" y="350363"/>
          <a:ext cx="1944518" cy="194451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222C9C0-E083-4F96-A358-CF9FDC4DCA1A}">
      <dsp:nvSpPr>
        <dsp:cNvPr id="0" name=""/>
        <dsp:cNvSpPr/>
      </dsp:nvSpPr>
      <dsp:spPr>
        <a:xfrm>
          <a:off x="2971465" y="0"/>
          <a:ext cx="3099504" cy="5839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err="1" smtClean="0"/>
            <a:t>Мульмедиа</a:t>
          </a:r>
          <a:r>
            <a:rPr lang="ru-RU" sz="3800" kern="1200" dirty="0" smtClean="0"/>
            <a:t>-кейс</a:t>
          </a:r>
          <a:endParaRPr lang="ru-RU" sz="3800" kern="1200" dirty="0"/>
        </a:p>
      </dsp:txBody>
      <dsp:txXfrm>
        <a:off x="2971465" y="2335758"/>
        <a:ext cx="3099504" cy="2335758"/>
      </dsp:txXfrm>
    </dsp:sp>
    <dsp:sp modelId="{06AAE471-E170-47C5-8B6E-BF5547CF7541}">
      <dsp:nvSpPr>
        <dsp:cNvPr id="0" name=""/>
        <dsp:cNvSpPr/>
      </dsp:nvSpPr>
      <dsp:spPr>
        <a:xfrm>
          <a:off x="3548958" y="350363"/>
          <a:ext cx="1944518" cy="194451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4000" r="-3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6276B9E-1067-42B6-A6CD-FACE820E6318}">
      <dsp:nvSpPr>
        <dsp:cNvPr id="0" name=""/>
        <dsp:cNvSpPr/>
      </dsp:nvSpPr>
      <dsp:spPr>
        <a:xfrm>
          <a:off x="6163955" y="0"/>
          <a:ext cx="3099504" cy="5839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Видео-кейс</a:t>
          </a:r>
          <a:endParaRPr lang="ru-RU" sz="3800" kern="1200" dirty="0"/>
        </a:p>
      </dsp:txBody>
      <dsp:txXfrm>
        <a:off x="6163955" y="2335758"/>
        <a:ext cx="3099504" cy="2335758"/>
      </dsp:txXfrm>
    </dsp:sp>
    <dsp:sp modelId="{CC56765C-CA40-4624-918E-9FD02AD8B844}">
      <dsp:nvSpPr>
        <dsp:cNvPr id="0" name=""/>
        <dsp:cNvSpPr/>
      </dsp:nvSpPr>
      <dsp:spPr>
        <a:xfrm>
          <a:off x="6741448" y="350363"/>
          <a:ext cx="1944518" cy="194451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CC28404-5E67-4F32-9A39-BEAFDC73A603}">
      <dsp:nvSpPr>
        <dsp:cNvPr id="0" name=""/>
        <dsp:cNvSpPr/>
      </dsp:nvSpPr>
      <dsp:spPr>
        <a:xfrm>
          <a:off x="436832" y="4451106"/>
          <a:ext cx="8462788" cy="1316728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88F-030B-48F7-BEB5-4DE514E1FBE7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6203-D853-4EB2-85A5-0C24D8368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738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88F-030B-48F7-BEB5-4DE514E1FBE7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6203-D853-4EB2-85A5-0C24D8368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276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88F-030B-48F7-BEB5-4DE514E1FBE7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6203-D853-4EB2-85A5-0C24D8368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378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88F-030B-48F7-BEB5-4DE514E1FBE7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6203-D853-4EB2-85A5-0C24D8368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810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88F-030B-48F7-BEB5-4DE514E1FBE7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6203-D853-4EB2-85A5-0C24D8368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7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88F-030B-48F7-BEB5-4DE514E1FBE7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6203-D853-4EB2-85A5-0C24D8368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874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88F-030B-48F7-BEB5-4DE514E1FBE7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6203-D853-4EB2-85A5-0C24D8368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175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88F-030B-48F7-BEB5-4DE514E1FBE7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6203-D853-4EB2-85A5-0C24D8368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84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88F-030B-48F7-BEB5-4DE514E1FBE7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6203-D853-4EB2-85A5-0C24D8368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82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88F-030B-48F7-BEB5-4DE514E1FBE7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6203-D853-4EB2-85A5-0C24D8368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702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6D88F-030B-48F7-BEB5-4DE514E1FBE7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6203-D853-4EB2-85A5-0C24D8368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925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6D88F-030B-48F7-BEB5-4DE514E1FBE7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66203-D853-4EB2-85A5-0C24D8368D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590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microsoft.com/office/2007/relationships/hdphoto" Target="../media/hdphoto15.wdp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microsoft.com/office/2007/relationships/hdphoto" Target="../media/hdphoto2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56.png"/><Relationship Id="rId14" Type="http://schemas.microsoft.com/office/2007/relationships/hdphoto" Target="../media/hdphoto2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microsoft.com/office/2007/relationships/hdphoto" Target="../media/hdphoto2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microsoft.com/office/2007/relationships/hdphoto" Target="../media/hdphoto25.wdp"/><Relationship Id="rId4" Type="http://schemas.microsoft.com/office/2007/relationships/hdphoto" Target="../media/hdphoto22.wdp"/><Relationship Id="rId9" Type="http://schemas.openxmlformats.org/officeDocument/2006/relationships/image" Target="../media/image62.png"/><Relationship Id="rId14" Type="http://schemas.microsoft.com/office/2007/relationships/hdphoto" Target="../media/hdphoto2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microsoft.com/office/2007/relationships/hdphoto" Target="../media/hdphoto3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0" Type="http://schemas.microsoft.com/office/2007/relationships/hdphoto" Target="../media/hdphoto31.wdp"/><Relationship Id="rId4" Type="http://schemas.microsoft.com/office/2007/relationships/hdphoto" Target="../media/hdphoto28.wdp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26.jpeg"/><Relationship Id="rId5" Type="http://schemas.openxmlformats.org/officeDocument/2006/relationships/image" Target="../media/image2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03510"/>
            <a:ext cx="12192000" cy="862103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«Детский сад № 79 «Соловушка» города Смоленска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0" y="2178638"/>
            <a:ext cx="12192000" cy="1467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Ранняя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профориентация дошкольников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средствами кейс-технологии</a:t>
            </a:r>
            <a:endParaRPr lang="ru-RU" sz="23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87190" y="4126584"/>
            <a:ext cx="11306175" cy="862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  </a:t>
            </a:r>
          </a:p>
          <a:p>
            <a:pPr algn="r"/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Н.С. Данченкова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avatars.mds.yandex.net/get-zen_doc/196027/pub_5da815e75d636200b2470478_5da815ed3639e600b19fb05e/scale_12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084" y="3522388"/>
            <a:ext cx="5213509" cy="293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6096000" y="6145884"/>
            <a:ext cx="1268290" cy="862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г.</a:t>
            </a:r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1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lipart-library.com/new_gallery/93-933094_brown-suitcase-png-clip-art-image-transparent-suitca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1362" y="515461"/>
            <a:ext cx="3302141" cy="2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38897" y="1182189"/>
            <a:ext cx="3550920" cy="178653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Видеокейс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«Виртуальные экскурсии на предприятия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Смоленска»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https://avatars.mds.yandex.net/get-altay/216588/2a0000015b96ed3695425c80dd37b04d0ad4/L"/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200157" y="2529676"/>
            <a:ext cx="2886495" cy="1884839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Рисунок 11" descr="C:\Users\Елена Кулешова\Pictures\СКРИНЫ\Screenshot_29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502" y="2529676"/>
            <a:ext cx="2886495" cy="19125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3" name="Рисунок 12" descr="C:\Users\Елена Кулешова\Pictures\СКРИНЫ\Screenshot_25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42" y="515461"/>
            <a:ext cx="2886495" cy="190508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501" y="4521979"/>
            <a:ext cx="2894003" cy="190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141" y="4521977"/>
            <a:ext cx="2800216" cy="192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780" y="4540481"/>
            <a:ext cx="2896217" cy="192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2648" y="4521977"/>
            <a:ext cx="2894004" cy="190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2648" y="515461"/>
            <a:ext cx="2878643" cy="189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25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lipart-library.com/new_gallery/93-933094_brown-suitcase-png-clip-art-image-transparent-suitca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8979" y="731857"/>
            <a:ext cx="3302141" cy="2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26280" y="1295400"/>
            <a:ext cx="3230880" cy="1828800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</a:t>
            </a:r>
          </a:p>
          <a:p>
            <a:r>
              <a:rPr lang="ru-RU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«Видеоэкскурсия на Смоленскую чулочную фабрику»</a:t>
            </a:r>
          </a:p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581" y="3882495"/>
            <a:ext cx="3564223" cy="2377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7651" y="3882494"/>
            <a:ext cx="3578699" cy="2377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181197" y="3882494"/>
            <a:ext cx="3578699" cy="2377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581" y="825585"/>
            <a:ext cx="3463816" cy="2469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6080" y="825584"/>
            <a:ext cx="3463816" cy="2469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9596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lipart-library.com/new_gallery/93-933094_brown-suitcase-png-clip-art-image-transparent-suitca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0997" y="731857"/>
            <a:ext cx="3302141" cy="2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56760" y="1356360"/>
            <a:ext cx="3276600" cy="160365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«Как делают мягкие игрушки?»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095" y="126469"/>
            <a:ext cx="3726549" cy="214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215" y="2388530"/>
            <a:ext cx="3742307" cy="21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2804" y="4667250"/>
            <a:ext cx="3832415" cy="209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0263" y="4635945"/>
            <a:ext cx="3792390" cy="2148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8024" y="212802"/>
            <a:ext cx="3792390" cy="206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5454" y="4667250"/>
            <a:ext cx="3742307" cy="209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200263" y="2388530"/>
            <a:ext cx="379239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8044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lipart-library.com/new_gallery/93-933094_brown-suitcase-png-clip-art-image-transparent-suitca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8979" y="731857"/>
            <a:ext cx="3302141" cy="2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63440" y="1319216"/>
            <a:ext cx="2971800" cy="164079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«Кто что делает?»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2356" y="3836706"/>
            <a:ext cx="2746944" cy="2740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3193" y="731857"/>
            <a:ext cx="2948393" cy="2929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551" y="731857"/>
            <a:ext cx="2928355" cy="2881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548" y="3836708"/>
            <a:ext cx="2740033" cy="2740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4317" y="3836706"/>
            <a:ext cx="2789302" cy="2740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8037" y="3836706"/>
            <a:ext cx="2793549" cy="2740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9461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lipart-library.com/new_gallery/93-933094_brown-suitcase-png-clip-art-image-transparent-suitca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0997" y="731857"/>
            <a:ext cx="3302141" cy="2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65320" y="1319216"/>
            <a:ext cx="3383280" cy="195738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«Инструменты профессий»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7051" y="3687025"/>
            <a:ext cx="2828559" cy="2733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2122" y="3687025"/>
            <a:ext cx="2618620" cy="2733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7254" y="3687025"/>
            <a:ext cx="2661784" cy="2733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7254" y="731857"/>
            <a:ext cx="2661784" cy="260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265" y="731857"/>
            <a:ext cx="2561274" cy="260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15049" y="3690315"/>
            <a:ext cx="2565490" cy="2730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379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lipart-library.com/new_gallery/93-933094_brown-suitcase-png-clip-art-image-transparent-suitca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0997" y="731857"/>
            <a:ext cx="3302141" cy="2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53000" y="1584960"/>
            <a:ext cx="2590800" cy="137505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-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раскраски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623" y="460784"/>
            <a:ext cx="2497117" cy="33576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9522" y="3935056"/>
            <a:ext cx="3201233" cy="24898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84622" y="3931570"/>
            <a:ext cx="3707379" cy="24898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8277" y="3931570"/>
            <a:ext cx="3502204" cy="24898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9704" y="460784"/>
            <a:ext cx="2404751" cy="33576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0425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lipart-library.com/new_gallery/93-933094_brown-suitcase-png-clip-art-image-transparent-suitca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0997" y="731857"/>
            <a:ext cx="3302141" cy="2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56760" y="1356360"/>
            <a:ext cx="3276600" cy="160365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«Загадки по профессиям»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338" y="819127"/>
            <a:ext cx="3593881" cy="25437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339" y="3765827"/>
            <a:ext cx="3593881" cy="2543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8916" y="819127"/>
            <a:ext cx="3593881" cy="2543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8918" y="3765826"/>
            <a:ext cx="3593879" cy="25437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6862" y="3765826"/>
            <a:ext cx="3589838" cy="25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14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2.freepng.ru/20180503/paw/kisspng-logistics-fedex-industry-management-supply-chain-flier-5aeb89add875e4.2557424615253856458866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7882" y="1426601"/>
            <a:ext cx="5078724" cy="474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189131.selcdn.ru/leonardo/uploadsForSiteId/23475/texteditor/22bbd2dd-5b16-4cac-a238-adf2ef1ecaf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88" y="1964851"/>
            <a:ext cx="4768728" cy="318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6245" y="265401"/>
            <a:ext cx="9567183" cy="160365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использования кейс-технологи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3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56635" y="1708785"/>
            <a:ext cx="5406390" cy="160365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avatars.mds.yandex.net/get-zen_doc/196027/pub_5da815e75d636200b2470478_5da815ed3639e600b19fb05e/scale_12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635" y="2965039"/>
            <a:ext cx="5213509" cy="293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41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722" y="655139"/>
            <a:ext cx="383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чего нужен кейс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может содержать кейс?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1026" name="Picture 2" descr="https://img2.freepng.ru/20180503/paw/kisspng-logistics-fedex-industry-management-supply-chain-flier-5aeb89add875e4.2557424615253856458866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88" y="567936"/>
            <a:ext cx="5914746" cy="552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327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207" y="784229"/>
            <a:ext cx="792885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9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795834093"/>
              </p:ext>
            </p:extLst>
          </p:nvPr>
        </p:nvGraphicFramePr>
        <p:xfrm>
          <a:off x="1398953" y="606669"/>
          <a:ext cx="9336454" cy="5839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199765" y="5444015"/>
            <a:ext cx="31723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Виды кейсов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73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582" y="367622"/>
            <a:ext cx="7078517" cy="6225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329248" y="3555563"/>
            <a:ext cx="3083168" cy="2945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258910" y="367622"/>
            <a:ext cx="3083168" cy="2965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038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lipart-library.com/new_gallery/93-933094_brown-suitcase-png-clip-art-image-transparent-suitca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1362" y="515461"/>
            <a:ext cx="3302141" cy="2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2440" y="1173480"/>
            <a:ext cx="3550920" cy="178653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Кейс по профессии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Банкир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084" y="3520178"/>
            <a:ext cx="2781747" cy="3102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085" y="176086"/>
            <a:ext cx="2356338" cy="3102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2515" y="3520178"/>
            <a:ext cx="2577536" cy="3102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14735" y="3520177"/>
            <a:ext cx="2577536" cy="3102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146955" y="3520177"/>
            <a:ext cx="2653159" cy="3102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146955" y="245755"/>
            <a:ext cx="2649963" cy="3102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188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lipart-library.com/new_gallery/93-933094_brown-suitcase-png-clip-art-image-transparent-suitca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9136" y="696105"/>
            <a:ext cx="3302141" cy="2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21480" y="1432560"/>
            <a:ext cx="3596640" cy="152745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на основе мультфильма «Незнайка»</a:t>
            </a:r>
          </a:p>
          <a:p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60787" y="3799003"/>
            <a:ext cx="3783125" cy="2570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7781" y="724388"/>
            <a:ext cx="3971325" cy="2652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1642" y="3794421"/>
            <a:ext cx="3789866" cy="2575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9239" y="3794420"/>
            <a:ext cx="3789867" cy="2575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527" y="724387"/>
            <a:ext cx="3537105" cy="2652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611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lipart-library.com/new_gallery/93-933094_brown-suitcase-png-clip-art-image-transparent-suitca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8980" y="696105"/>
            <a:ext cx="3302141" cy="2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1319216"/>
            <a:ext cx="3124200" cy="164079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«Моя будущая профессия»</a:t>
            </a:r>
          </a:p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3773" y="3882494"/>
            <a:ext cx="2536453" cy="2719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284" y="387352"/>
            <a:ext cx="3017099" cy="318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4142" y="387352"/>
            <a:ext cx="2979753" cy="318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0050" y="3869869"/>
            <a:ext cx="2592583" cy="271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877300" y="3882493"/>
            <a:ext cx="2800504" cy="2700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88338" y="3869870"/>
            <a:ext cx="2554102" cy="271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1509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clipart-library.com/new_gallery/93-933094_brown-suitcase-png-clip-art-image-transparent-suitca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3945" y="648971"/>
            <a:ext cx="3302141" cy="25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70120" y="1319217"/>
            <a:ext cx="3017520" cy="1469704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«Профессии родителей»</a:t>
            </a:r>
          </a:p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756335" y="-38320"/>
            <a:ext cx="2697712" cy="3803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226418" y="514537"/>
            <a:ext cx="3650847" cy="2697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45030" y="3563583"/>
            <a:ext cx="3723748" cy="2760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6200000">
            <a:off x="724722" y="3040785"/>
            <a:ext cx="2759384" cy="3804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0800000">
            <a:off x="8226418" y="3563583"/>
            <a:ext cx="3723829" cy="2759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584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118</Words>
  <Application>Microsoft Office PowerPoint</Application>
  <PresentationFormat>Произвольный</PresentationFormat>
  <Paragraphs>38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Кулешова Елена</dc:creator>
  <cp:lastModifiedBy>Викторенко</cp:lastModifiedBy>
  <cp:revision>47</cp:revision>
  <dcterms:created xsi:type="dcterms:W3CDTF">2020-01-25T16:00:10Z</dcterms:created>
  <dcterms:modified xsi:type="dcterms:W3CDTF">2020-02-19T09:43:43Z</dcterms:modified>
</cp:coreProperties>
</file>