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58" r:id="rId4"/>
    <p:sldId id="259" r:id="rId5"/>
    <p:sldId id="267" r:id="rId6"/>
    <p:sldId id="260" r:id="rId7"/>
    <p:sldId id="269" r:id="rId8"/>
    <p:sldId id="268" r:id="rId9"/>
    <p:sldId id="273" r:id="rId10"/>
    <p:sldId id="287" r:id="rId11"/>
    <p:sldId id="274" r:id="rId12"/>
    <p:sldId id="275" r:id="rId13"/>
    <p:sldId id="272" r:id="rId14"/>
    <p:sldId id="284" r:id="rId15"/>
    <p:sldId id="279" r:id="rId16"/>
    <p:sldId id="285" r:id="rId17"/>
    <p:sldId id="288" r:id="rId18"/>
    <p:sldId id="265" r:id="rId19"/>
    <p:sldId id="266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73" autoAdjust="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A104AA-E137-4698-A4AB-4D03DFD680B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AAC9BD-429A-4415-8C00-7D2593D6C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itcher\Desktop\&#1053;&#1086;&#1074;&#1072;&#1103;%20&#1087;&#1072;&#1087;&#1082;&#1072;\dbltj\SVID_20200129_141913_1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hyperlink" Target="https://play.google.com/store/apps/details?id=com.whisperarts.kids.journal.demo000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lay.google.com/store/apps/details?id=com.forqan.tech.Job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play.google.com/store/apps/details?id=com.hedgehogacademy.sequencesfre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kitcher\Desktop\&#1053;&#1086;&#1074;&#1072;&#1103;%20&#1087;&#1072;&#1087;&#1082;&#1072;\SVID_20200130_091754_1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play.google.com/store/apps/details?id=com.pilowar.android.flashcard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kitcher\Desktop\&#1053;&#1086;&#1074;&#1072;&#1103;%20&#1087;&#1072;&#1087;&#1082;&#1072;\dbltj\Screenrecorder-2020-01-29-16-37-18-550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lay.google.com/store/apps/details?id=com.gokids.pro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24" y="2643182"/>
            <a:ext cx="8915376" cy="3571900"/>
          </a:xfrm>
        </p:spPr>
        <p:txBody>
          <a:bodyPr>
            <a:noAutofit/>
          </a:bodyPr>
          <a:lstStyle/>
          <a:p>
            <a:endParaRPr lang="ru-RU" sz="1000" cap="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«ИСПОЛЬЗОВАНИЕ ЛОГОПЕДИЧЕСКИХ ИГР НА ПЛАНШЕТЕ ДЛЯ РАННЕЙ ПРОФОРИЕНТАЦИИ ДОШКОЛЬНИКОВ С ОНР»</a:t>
            </a:r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0" cap="none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sz="2000" b="0" cap="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cap="none" dirty="0">
                <a:latin typeface="Times New Roman" pitchFamily="18" charset="0"/>
                <a:cs typeface="Times New Roman" pitchFamily="18" charset="0"/>
              </a:rPr>
              <a:t>                                        учитель-логопед Черенкова Т.С</a:t>
            </a: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cap="none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cap="none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50" y="214290"/>
            <a:ext cx="8929750" cy="250033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«Детский сад №73 «Малыш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635795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Смоленск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13316" name="Picture 4" descr="http://images.clipartpanda.com/owl-book-clip-art-68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56368"/>
            <a:ext cx="1714512" cy="20731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VID_20200129_141913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игры на планшетном ПК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357298"/>
            <a:ext cx="771530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«Какие бывают профессии - развивающая игра»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https://play.google.com/store/apps/details?id=com.whisperarts.kids.journal.demo0002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428869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интерактивный развивающий журнал. Тема выпуска "Профессии«.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данном журнале дети знакомятся с такими профессиями, как  доктор, пожарник, продавец, строитель, парикмахер, повар.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журнале представлены задания на развитие внимания, воображения, логического мышления, памяти и устной речи ребенка, что так важно в данном возрасте.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981099" cy="101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Users\Skitcher\Desktop\Новая папка\Screenshot_20200129_155635_com.whisperarts.kids.journal.demo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3857628"/>
            <a:ext cx="2571768" cy="1400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913232">
            <a:off x="185456" y="4196606"/>
            <a:ext cx="2912930" cy="21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C:\Users\Skitcher\Desktop\IMG_20190315_0957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19128" flipH="1">
            <a:off x="5820416" y="4120664"/>
            <a:ext cx="3143790" cy="2291335"/>
          </a:xfrm>
          <a:prstGeom prst="rect">
            <a:avLst/>
          </a:prstGeom>
          <a:noFill/>
        </p:spPr>
      </p:pic>
      <p:pic>
        <p:nvPicPr>
          <p:cNvPr id="14339" name="Picture 3" descr="C:\Users\Skitcher\Desktop\Новая папка\Screenshot_20200129_155646_com.whisperarts.kids.journal.demo000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5357827"/>
            <a:ext cx="2547849" cy="150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игры на планшетном ПК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500174"/>
            <a:ext cx="75723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«Дети учатся профессии»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https://play.google.com/store/apps/details?id=com.forqan.tech.Jobs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857496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предназначено для изучения разных профессий. Имеется множество игр, связанных с той или иной профессией.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1357322" cy="13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C:\Users\Skitcher\Desktop\Новая папка\Screenshot_20200129_181551_com.forqan.tech.Job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71876"/>
            <a:ext cx="3143273" cy="1857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Skitcher\Desktop\Новая папка\Screenshot_20200129_181518_com.forqan.tech.Job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3571876"/>
            <a:ext cx="3071803" cy="1947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C:\Users\Skitcher\Desktop\Новая папка\Screenshot_20200129_181545_com.forqan.tech.Job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4786322"/>
            <a:ext cx="2857520" cy="1897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игры на планшетном ПК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428736"/>
            <a:ext cx="8072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«Развитие речи для детей»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https://play.google.com/store/apps/details?id=com.hedgehogacademy.sequencesfree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4482687"/>
            <a:ext cx="3571900" cy="23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1500175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42844" y="2786058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Каждое задание представляет собой серию сюжетных картинок, порядок которых перепутан. Ребенок должен выстроить из рисунков правильный ряд и рассказать, как развивались события. Эта игра служит прекрасным материалом для развития связной речи и пополнения словарного запаса Правильно выставленный порядок картинок помогает детям понять структуру рассказа: начало, развитие действия и завершение истории.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kitcher\Desktop\Новая папка\Screenshot_2020-01-29-16-45-08-074_com.hedgehogacademy.sequencesfre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458507"/>
            <a:ext cx="2643206" cy="2399493"/>
          </a:xfrm>
          <a:prstGeom prst="rect">
            <a:avLst/>
          </a:prstGeom>
          <a:noFill/>
        </p:spPr>
      </p:pic>
      <p:pic>
        <p:nvPicPr>
          <p:cNvPr id="10245" name="Picture 5" descr="C:\Users\Skitcher\Desktop\Новая папка\Screenshot_2020-01-29-16-45-17-701_com.hedgehogacademy.sequencesfre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05" y="4429132"/>
            <a:ext cx="3000395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VID_20200130_091754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игры на планшетном ПК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571612"/>
            <a:ext cx="7429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«Развивающие карточки для детей»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https://play.google.com/store/apps/details?id=com.pilowar.android.flashcards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00037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картотека, включающая такой раздел, как «Профессии», который содержит звуковое сопровождение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видеофайлы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15130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3643314"/>
            <a:ext cx="4500563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Skitcher\Desktop\Новая папка\Screenshot_2020-01-29-16-29-23-826_com.pilowar.android.flashcard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715140" y="3643314"/>
            <a:ext cx="2428860" cy="3214686"/>
          </a:xfrm>
          <a:prstGeom prst="rect">
            <a:avLst/>
          </a:prstGeom>
          <a:noFill/>
        </p:spPr>
      </p:pic>
      <p:pic>
        <p:nvPicPr>
          <p:cNvPr id="9219" name="Picture 3" descr="C:\Users\Skitcher\Desktop\Новая папка\Screenshot_2020-01-29-16-29-18-815_com.pilowar.android.flashcard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643314"/>
            <a:ext cx="2206515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recorder-2020-01-29-16-37-18-55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71612"/>
            <a:ext cx="88583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ранней профориентации детей дошкольного возраста информационные технологии предоставляют возможность детям быть инициативными в выборе интересующего их вида деятельности. Они формируют представления о мире профессий, осознание ценностного отношения к труду взрослых. Использование игр на планшетном компьютере открывает перед детьми возможность проявления самостоятельности, активности и творчества, что поможет их дальнейшему успешному обучению в школе, а в будущем благополучному профессиональному самоопределению.</a:t>
            </a:r>
          </a:p>
          <a:p>
            <a:pPr indent="3619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использование игр на планшетном ПК повысит уровень освоения детьми мира профессий и расширит кругозор знаний о труде взрослых.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736"/>
            <a:ext cx="88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информационно-коммуникативных технологий в работе учителя-логопеда дошкольного образовательного учреждения позволяет:</a:t>
            </a:r>
          </a:p>
          <a:p>
            <a:pPr indent="3556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более эффективно вести коррекционную работу с детьми с нарушениями речи;</a:t>
            </a:r>
          </a:p>
          <a:p>
            <a:pPr indent="3556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активизировать познавательную деятельность детей,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делать коррекционный процесс более интересным и увлекательным;</a:t>
            </a:r>
          </a:p>
          <a:p>
            <a:pPr indent="3556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сочетать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коррекционные и учебно-развивающие задачи логопедического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воздействия на занятии;</a:t>
            </a:r>
          </a:p>
          <a:p>
            <a:pPr indent="3556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оптимизировать работу с родителями, повышать их компетентность в коррекционно-воспитательной работе.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00174"/>
            <a:ext cx="88583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Беспалько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В.П. Образование и обучение с участием компьютеров (педагогика третьего тысячелетия): учебно-методическое пособие / В.П. Беспалько. – Москва: Издательство Московского психолого-социального института; Воронеж: МОДЭК, 2002. – 352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Вернева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Е.П. Ресурсы информационно-компьютерных технологий            в обучении дошкольников с нарушениями речи. // «Логопед» №5, 2010.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Гофман Е.Р. Формирование профессионального самоопределения у детей старшего дошкольного возраста посредством игры. Актуальные вопросы социализации и профессиональной ориентации детей и подростков материалы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Интернет-конференции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2017. С. 25-27.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М.И. Организация логопедической помощи с использованием компьютерных программ //Логопед в детском саду. – 2006. – № 6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с. 36–39. наук. 2004, № 5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Кондрашов, В.П. Введение дошкольников в мир профессий: Учебно-методическое пособие / В.П. Кондрашов. — Балашов: Изд-во "Николаев", 2004. — 52 с.</a:t>
            </a:r>
          </a:p>
          <a:p>
            <a:pPr marL="342900" indent="-3429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616076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понятия:</a:t>
            </a: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786874" cy="511666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Ранняя профориентация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новое направление в психологии и педагогике, целью которого является развитие эмоционального отношения ребенка к профессиональному миру, возможность проявить свои силы и возможности в различных видах деятельности и профессий. </a:t>
            </a:r>
          </a:p>
          <a:p>
            <a:pPr algn="just"/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47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Получая такие знания, у ребенка формируется навык труда, складывается уважительное отношение к труду взрослых разных профессий, расширяется его кругозор, способствует раннему проявлению у ребенка интересов и склонностей к конкретной профессии.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7886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Qnoxer\Desktop\Таня\Сад\Мастер-класс\картинки\SOLNYShK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928934"/>
            <a:ext cx="3048000" cy="2803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2A19E6-BCD2-3F47-8EE7-48E3E46F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Информационно-коммуникативные технологии</a:t>
            </a:r>
            <a:endParaRPr lang="ru-RU" sz="3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E1865C-18AC-894C-BEF2-C3657C16C6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ИКТ</a:t>
            </a:r>
            <a:r>
              <a:rPr lang="ru-RU" sz="24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– </a:t>
            </a:r>
            <a:r>
              <a:rPr lang="ru-RU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это обобщенное понятие, описывающее различные методы, способы и алгоритмы сбора, хранения, обработки, представления и передачи информации.</a:t>
            </a:r>
            <a:endParaRPr lang="ru-RU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800" dirty="0" smtClean="0">
              <a:solidFill>
                <a:srgbClr val="333333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Qnoxer\Desktop\Таня\Сад\Мастер-класс\картинки\pc-clipart-computer-moniter-712856-965114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286124"/>
            <a:ext cx="2968230" cy="2428892"/>
          </a:xfrm>
          <a:prstGeom prst="rect">
            <a:avLst/>
          </a:prstGeom>
          <a:noFill/>
        </p:spPr>
      </p:pic>
      <p:pic>
        <p:nvPicPr>
          <p:cNvPr id="7171" name="Picture 3" descr="C:\Users\Qnoxer\Desktop\Таня\Сад\Мастер-класс\картинки\iphone_PNG572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786058"/>
            <a:ext cx="1689104" cy="1689104"/>
          </a:xfrm>
          <a:prstGeom prst="rect">
            <a:avLst/>
          </a:prstGeom>
          <a:noFill/>
        </p:spPr>
      </p:pic>
      <p:pic>
        <p:nvPicPr>
          <p:cNvPr id="7172" name="Picture 4" descr="C:\Users\Qnoxer\Desktop\Таня\Сад\Мастер-класс\картинки\IPad2_White_no_backgroun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21632" y="4407534"/>
            <a:ext cx="1668417" cy="1997365"/>
          </a:xfrm>
          <a:prstGeom prst="rect">
            <a:avLst/>
          </a:prstGeom>
          <a:noFill/>
        </p:spPr>
      </p:pic>
      <p:pic>
        <p:nvPicPr>
          <p:cNvPr id="1026" name="Picture 2" descr="C:\Users\Qnoxer\Desktop\раб стол\Таня\Сад\Мастер-класс\картинки\d3fb88c531981d652d934b7c1498a02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572132" y="2357430"/>
            <a:ext cx="3892579" cy="32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07975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2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2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информационно-коммуникативных технологий:</a:t>
            </a: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03920" cy="51166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Специализированные компьютерные игры и программы;</a:t>
            </a:r>
          </a:p>
          <a:p>
            <a:r>
              <a:rPr lang="ru-RU" dirty="0" smtClean="0"/>
              <a:t>Обучающие игры и приложения на планшетном компьютере;</a:t>
            </a:r>
          </a:p>
          <a:p>
            <a:r>
              <a:rPr lang="ru-RU" dirty="0" smtClean="0"/>
              <a:t>Презентация;</a:t>
            </a:r>
          </a:p>
          <a:p>
            <a:r>
              <a:rPr lang="ru-RU" dirty="0" smtClean="0"/>
              <a:t>Просмотр/прослушивание видео и аудио файлов;</a:t>
            </a:r>
          </a:p>
          <a:p>
            <a:r>
              <a:rPr lang="ru-RU" dirty="0" smtClean="0"/>
              <a:t>Использование фото/видео камеры и программ редактирования.</a:t>
            </a:r>
          </a:p>
          <a:p>
            <a:r>
              <a:rPr lang="ru-RU" dirty="0" smtClean="0"/>
              <a:t>Работа с интерактивной доской;</a:t>
            </a:r>
          </a:p>
          <a:p>
            <a:r>
              <a:rPr lang="ru-RU" dirty="0" smtClean="0"/>
              <a:t>Создание </a:t>
            </a:r>
            <a:r>
              <a:rPr lang="ru-RU" dirty="0" err="1" smtClean="0"/>
              <a:t>медиатек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Использование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 для пополнения методической копилки.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6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6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Планшетный</a:t>
            </a:r>
            <a:r>
              <a:rPr lang="ru-RU" sz="4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Планшетный ПК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портативный компьютер с сенсорным управлением, когда можно работать при помощи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стилуса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пальцев как с использованием, так и без использования клавиатуры и мыши.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643182"/>
            <a:ext cx="346435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Skitcher\Desktop\Таня\vv-1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3143248"/>
            <a:ext cx="3571900" cy="32610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noxer\Desktop\раб стол\Таня\Сад\Мастер-класс\картинки\4bb97ff07cca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2602353" cy="599599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62" y="302359"/>
            <a:ext cx="721523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использования планшетного ПК: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компактный удобный формат;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простота использования;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мобильность в применении;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мотивации ребёнка к выполнению заданий на планшете;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ктивизация познавательной деятельности;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 рук;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объема выполняемой работы на занятии;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 процесса коррекционной работы;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уменьшение утомляемости,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работоспособности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noxer\Desktop\раб стол\Таня\Сад\Мастер-класс\картинки\4bb97ff07cca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2602353" cy="599599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7356" y="642918"/>
            <a:ext cx="72866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Недостатки использования планшетного ПК: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ограничение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 времени использования устройства (в соответствии с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хрупкость устройства;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тоимость устройства;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недостаточная разработанность методического и дидактического материала по работе с планшетом на занятиях;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платность некоторых приложений для планшета;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наличие посторонней рекламы в играх.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работы с планшетным ПК</a:t>
            </a:r>
            <a:endParaRPr lang="ru-RU" sz="3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Для презентации\фон\0_106174_24f61044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8786874" cy="52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1714488"/>
            <a:ext cx="3643338" cy="452431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177800" indent="-1778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Продолжительность занятий не должна превышать 15-17 минут;</a:t>
            </a:r>
          </a:p>
          <a:p>
            <a:pPr marL="177800" indent="-17780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глаз до дисплея устройства должно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составлять      50-70 см;</a:t>
            </a:r>
          </a:p>
          <a:p>
            <a:pPr marL="177800" indent="-17780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Яркость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дисплея должна быть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низкой;</a:t>
            </a:r>
          </a:p>
          <a:p>
            <a:pPr marL="177800" indent="-17780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857364"/>
            <a:ext cx="3571900" cy="3785652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marL="177800" indent="-1778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использовании устройства локти ребенка не должны висеть – необходима опора;</a:t>
            </a:r>
          </a:p>
          <a:p>
            <a:pPr marL="177800" indent="-17780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работе с устройством спина ребёнка должна быть прямой.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игры на планшетном ПК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73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«Профессии для детей - развивающая игра для малышей»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https://play.google.com/store/apps/details?id=com.gokids.prof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500306"/>
            <a:ext cx="885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приложении представлено 5 видов обучающих игр, содержащих информацию о каждой профессии, о рабочем месте, необходимом инвентаре и атрибутами, а также о специальной одежде. </a:t>
            </a:r>
          </a:p>
        </p:txBody>
      </p:sp>
      <p:sp>
        <p:nvSpPr>
          <p:cNvPr id="15362" name="AutoShape 2" descr="Обло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Обло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1014677" cy="10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2" name="Picture 12" descr="C:\Users\Skitcher\Desktop\Новая папка\Screenshot_20200129_141841_com.gokids.pro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500438"/>
            <a:ext cx="4214810" cy="1714488"/>
          </a:xfrm>
          <a:prstGeom prst="rect">
            <a:avLst/>
          </a:prstGeom>
          <a:noFill/>
        </p:spPr>
      </p:pic>
      <p:pic>
        <p:nvPicPr>
          <p:cNvPr id="15373" name="Picture 13" descr="C:\Users\Skitcher\Desktop\Новая папка\Screenshot_20200129_142117_com.gokids.pro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5214950"/>
            <a:ext cx="4214810" cy="1643050"/>
          </a:xfrm>
          <a:prstGeom prst="rect">
            <a:avLst/>
          </a:prstGeom>
          <a:noFill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49291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1139</TotalTime>
  <Words>809</Words>
  <Application>Microsoft Office PowerPoint</Application>
  <PresentationFormat>Экран (4:3)</PresentationFormat>
  <Paragraphs>96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Муниципальное бюджетное дошкольное образовательное учреждение «Детский сад №73 «Малыш»    </vt:lpstr>
      <vt:lpstr>Определение понятия:</vt:lpstr>
      <vt:lpstr>Информационно-коммуникативные технологии</vt:lpstr>
      <vt:lpstr>Виды информационно-коммуникативных технологий:</vt:lpstr>
      <vt:lpstr>Планшетный компьютер</vt:lpstr>
      <vt:lpstr>Слайд 6</vt:lpstr>
      <vt:lpstr>Слайд 7</vt:lpstr>
      <vt:lpstr>Условия работы с планшетным ПК</vt:lpstr>
      <vt:lpstr>Обучающие игры на планшетном ПК</vt:lpstr>
      <vt:lpstr>Слайд 10</vt:lpstr>
      <vt:lpstr>Обучающие игры на планшетном ПК</vt:lpstr>
      <vt:lpstr>Обучающие игры на планшетном ПК</vt:lpstr>
      <vt:lpstr>Обучающие игры на планшетном ПК</vt:lpstr>
      <vt:lpstr>Слайд 14</vt:lpstr>
      <vt:lpstr>Обучающие игры на планшетном ПК</vt:lpstr>
      <vt:lpstr>Слайд 16</vt:lpstr>
      <vt:lpstr>Заключение</vt:lpstr>
      <vt:lpstr>Заключение</vt:lpstr>
      <vt:lpstr>Литература: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№73 «Малыш»</dc:title>
  <dc:creator>Skitcher</dc:creator>
  <cp:lastModifiedBy>Викторенко</cp:lastModifiedBy>
  <cp:revision>103</cp:revision>
  <dcterms:created xsi:type="dcterms:W3CDTF">2018-12-12T04:02:27Z</dcterms:created>
  <dcterms:modified xsi:type="dcterms:W3CDTF">2020-02-19T09:49:07Z</dcterms:modified>
</cp:coreProperties>
</file>