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58" r:id="rId4"/>
    <p:sldId id="259" r:id="rId5"/>
    <p:sldId id="260" r:id="rId6"/>
    <p:sldId id="262" r:id="rId7"/>
    <p:sldId id="264" r:id="rId8"/>
    <p:sldId id="268" r:id="rId9"/>
    <p:sldId id="263" r:id="rId10"/>
    <p:sldId id="265" r:id="rId11"/>
    <p:sldId id="266" r:id="rId12"/>
    <p:sldId id="261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E6512-A9F9-4A4B-A7AD-E0A49118E8C5}" type="doc">
      <dgm:prSet loTypeId="urn:microsoft.com/office/officeart/2005/8/layout/pyramid2" loCatId="pyramid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29A18B-5C1A-4B1C-A07F-CDE0866C789A}">
      <dgm:prSet phldrT="[Текст]"/>
      <dgm:spPr/>
      <dgm:t>
        <a:bodyPr/>
        <a:lstStyle/>
        <a:p>
          <a:r>
            <a:rPr lang="ru-RU" dirty="0" smtClean="0"/>
            <a:t>Образовательная политика государства нацелена на необходимость ранней профориентации как первой ступени профессионального самоопределения детей</a:t>
          </a:r>
          <a:endParaRPr lang="ru-RU" dirty="0"/>
        </a:p>
      </dgm:t>
    </dgm:pt>
    <dgm:pt modelId="{86FB7962-C2F1-4700-B2CA-62C6039DB1DF}" type="parTrans" cxnId="{EFF13931-6C13-4A61-9A01-E498BBC408D4}">
      <dgm:prSet/>
      <dgm:spPr/>
      <dgm:t>
        <a:bodyPr/>
        <a:lstStyle/>
        <a:p>
          <a:endParaRPr lang="ru-RU"/>
        </a:p>
      </dgm:t>
    </dgm:pt>
    <dgm:pt modelId="{9AC903F5-8550-42BB-86F3-C1647697D3A5}" type="sibTrans" cxnId="{EFF13931-6C13-4A61-9A01-E498BBC408D4}">
      <dgm:prSet/>
      <dgm:spPr/>
      <dgm:t>
        <a:bodyPr/>
        <a:lstStyle/>
        <a:p>
          <a:endParaRPr lang="ru-RU"/>
        </a:p>
      </dgm:t>
    </dgm:pt>
    <dgm:pt modelId="{269290A7-34F1-4D21-A9F8-700465ACD6DA}">
      <dgm:prSet phldrT="[Текст]"/>
      <dgm:spPr/>
      <dgm:t>
        <a:bodyPr/>
        <a:lstStyle/>
        <a:p>
          <a:r>
            <a:rPr lang="ru-RU" dirty="0" smtClean="0"/>
            <a:t>Недостаточная роль семьи в формировании представлений у детей о профессиональной деятельности родителей,                    о профессии, как значимом деле в жизни человека</a:t>
          </a:r>
          <a:endParaRPr lang="ru-RU" dirty="0"/>
        </a:p>
      </dgm:t>
    </dgm:pt>
    <dgm:pt modelId="{006A73D4-3CD0-48B7-958C-536CD88C216B}" type="parTrans" cxnId="{9A5ECE3C-92D5-4B94-96A0-9FD13EB4ED5A}">
      <dgm:prSet/>
      <dgm:spPr/>
      <dgm:t>
        <a:bodyPr/>
        <a:lstStyle/>
        <a:p>
          <a:endParaRPr lang="ru-RU"/>
        </a:p>
      </dgm:t>
    </dgm:pt>
    <dgm:pt modelId="{8EC01904-AFAD-4BE4-BA8D-68744891CDE6}" type="sibTrans" cxnId="{9A5ECE3C-92D5-4B94-96A0-9FD13EB4ED5A}">
      <dgm:prSet/>
      <dgm:spPr/>
      <dgm:t>
        <a:bodyPr/>
        <a:lstStyle/>
        <a:p>
          <a:endParaRPr lang="ru-RU"/>
        </a:p>
      </dgm:t>
    </dgm:pt>
    <dgm:pt modelId="{897AB5EF-BA1F-420C-B7E5-B3D070D27E25}">
      <dgm:prSet phldrT="[Текст]"/>
      <dgm:spPr/>
      <dgm:t>
        <a:bodyPr/>
        <a:lstStyle/>
        <a:p>
          <a:r>
            <a:rPr lang="ru-RU" dirty="0" smtClean="0"/>
            <a:t>Повышение престижа рабочих профессий на современном рынке труда</a:t>
          </a:r>
          <a:endParaRPr lang="ru-RU" dirty="0"/>
        </a:p>
      </dgm:t>
    </dgm:pt>
    <dgm:pt modelId="{EB0932B7-707A-473E-A280-C8A37C36491A}" type="parTrans" cxnId="{1117CFC6-3457-4B98-91E0-0671D3D85FDD}">
      <dgm:prSet/>
      <dgm:spPr/>
      <dgm:t>
        <a:bodyPr/>
        <a:lstStyle/>
        <a:p>
          <a:endParaRPr lang="ru-RU"/>
        </a:p>
      </dgm:t>
    </dgm:pt>
    <dgm:pt modelId="{87A3412E-C94E-4FF2-90F7-81E2AC864656}" type="sibTrans" cxnId="{1117CFC6-3457-4B98-91E0-0671D3D85FDD}">
      <dgm:prSet/>
      <dgm:spPr/>
      <dgm:t>
        <a:bodyPr/>
        <a:lstStyle/>
        <a:p>
          <a:endParaRPr lang="ru-RU"/>
        </a:p>
      </dgm:t>
    </dgm:pt>
    <dgm:pt modelId="{169E8ACA-3EE7-4A85-B8E1-305D3F331A81}" type="pres">
      <dgm:prSet presAssocID="{20DE6512-A9F9-4A4B-A7AD-E0A49118E8C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46F7789-6B35-4D6E-865E-D213FD3FC26F}" type="pres">
      <dgm:prSet presAssocID="{20DE6512-A9F9-4A4B-A7AD-E0A49118E8C5}" presName="pyramid" presStyleLbl="node1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BC71CB7A-AB5E-4571-9DBE-9C719C72D3F9}" type="pres">
      <dgm:prSet presAssocID="{20DE6512-A9F9-4A4B-A7AD-E0A49118E8C5}" presName="theList" presStyleCnt="0"/>
      <dgm:spPr/>
    </dgm:pt>
    <dgm:pt modelId="{513DACB7-3A5A-4359-9FC4-6ADF7A94820B}" type="pres">
      <dgm:prSet presAssocID="{8C29A18B-5C1A-4B1C-A07F-CDE0866C789A}" presName="aNode" presStyleLbl="fgAcc1" presStyleIdx="0" presStyleCnt="3" custScaleX="194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AECD2-4E78-46FE-97D9-8A487D516473}" type="pres">
      <dgm:prSet presAssocID="{8C29A18B-5C1A-4B1C-A07F-CDE0866C789A}" presName="aSpace" presStyleCnt="0"/>
      <dgm:spPr/>
    </dgm:pt>
    <dgm:pt modelId="{05505E2D-DF5C-471C-BC40-B6D4389E15AC}" type="pres">
      <dgm:prSet presAssocID="{269290A7-34F1-4D21-A9F8-700465ACD6DA}" presName="aNode" presStyleLbl="fgAcc1" presStyleIdx="1" presStyleCnt="3" custScaleX="194002" custLinFactY="101868" custLinFactNeighborX="3978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824C3-A243-4DBF-8862-75384D5BB9F5}" type="pres">
      <dgm:prSet presAssocID="{269290A7-34F1-4D21-A9F8-700465ACD6DA}" presName="aSpace" presStyleCnt="0"/>
      <dgm:spPr/>
    </dgm:pt>
    <dgm:pt modelId="{17C9560D-C119-4516-A6E3-1050626D788A}" type="pres">
      <dgm:prSet presAssocID="{897AB5EF-BA1F-420C-B7E5-B3D070D27E25}" presName="aNode" presStyleLbl="fgAcc1" presStyleIdx="2" presStyleCnt="3" custScaleX="194002" custLinFactY="-93750" custLinFactNeighborX="177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925F-7380-4F4E-9EC2-C63F259FFBF7}" type="pres">
      <dgm:prSet presAssocID="{897AB5EF-BA1F-420C-B7E5-B3D070D27E25}" presName="aSpace" presStyleCnt="0"/>
      <dgm:spPr/>
    </dgm:pt>
  </dgm:ptLst>
  <dgm:cxnLst>
    <dgm:cxn modelId="{9A5ECE3C-92D5-4B94-96A0-9FD13EB4ED5A}" srcId="{20DE6512-A9F9-4A4B-A7AD-E0A49118E8C5}" destId="{269290A7-34F1-4D21-A9F8-700465ACD6DA}" srcOrd="1" destOrd="0" parTransId="{006A73D4-3CD0-48B7-958C-536CD88C216B}" sibTransId="{8EC01904-AFAD-4BE4-BA8D-68744891CDE6}"/>
    <dgm:cxn modelId="{2E27E5A3-9B7C-46F3-8628-06BECC4823B4}" type="presOf" srcId="{20DE6512-A9F9-4A4B-A7AD-E0A49118E8C5}" destId="{169E8ACA-3EE7-4A85-B8E1-305D3F331A81}" srcOrd="0" destOrd="0" presId="urn:microsoft.com/office/officeart/2005/8/layout/pyramid2"/>
    <dgm:cxn modelId="{3285DC41-531F-45FE-B21E-87B0B0D9CA0D}" type="presOf" srcId="{897AB5EF-BA1F-420C-B7E5-B3D070D27E25}" destId="{17C9560D-C119-4516-A6E3-1050626D788A}" srcOrd="0" destOrd="0" presId="urn:microsoft.com/office/officeart/2005/8/layout/pyramid2"/>
    <dgm:cxn modelId="{AE46ACBE-5B3A-48C9-A44B-4F9728199C66}" type="presOf" srcId="{8C29A18B-5C1A-4B1C-A07F-CDE0866C789A}" destId="{513DACB7-3A5A-4359-9FC4-6ADF7A94820B}" srcOrd="0" destOrd="0" presId="urn:microsoft.com/office/officeart/2005/8/layout/pyramid2"/>
    <dgm:cxn modelId="{EFF13931-6C13-4A61-9A01-E498BBC408D4}" srcId="{20DE6512-A9F9-4A4B-A7AD-E0A49118E8C5}" destId="{8C29A18B-5C1A-4B1C-A07F-CDE0866C789A}" srcOrd="0" destOrd="0" parTransId="{86FB7962-C2F1-4700-B2CA-62C6039DB1DF}" sibTransId="{9AC903F5-8550-42BB-86F3-C1647697D3A5}"/>
    <dgm:cxn modelId="{1117CFC6-3457-4B98-91E0-0671D3D85FDD}" srcId="{20DE6512-A9F9-4A4B-A7AD-E0A49118E8C5}" destId="{897AB5EF-BA1F-420C-B7E5-B3D070D27E25}" srcOrd="2" destOrd="0" parTransId="{EB0932B7-707A-473E-A280-C8A37C36491A}" sibTransId="{87A3412E-C94E-4FF2-90F7-81E2AC864656}"/>
    <dgm:cxn modelId="{F109ACFD-835D-4720-97EF-4D369A1E2DFE}" type="presOf" srcId="{269290A7-34F1-4D21-A9F8-700465ACD6DA}" destId="{05505E2D-DF5C-471C-BC40-B6D4389E15AC}" srcOrd="0" destOrd="0" presId="urn:microsoft.com/office/officeart/2005/8/layout/pyramid2"/>
    <dgm:cxn modelId="{BA3EDA7C-8A73-44B9-80E6-83F6656F6679}" type="presParOf" srcId="{169E8ACA-3EE7-4A85-B8E1-305D3F331A81}" destId="{546F7789-6B35-4D6E-865E-D213FD3FC26F}" srcOrd="0" destOrd="0" presId="urn:microsoft.com/office/officeart/2005/8/layout/pyramid2"/>
    <dgm:cxn modelId="{93956522-E5CD-4268-B20D-8E77635B13A2}" type="presParOf" srcId="{169E8ACA-3EE7-4A85-B8E1-305D3F331A81}" destId="{BC71CB7A-AB5E-4571-9DBE-9C719C72D3F9}" srcOrd="1" destOrd="0" presId="urn:microsoft.com/office/officeart/2005/8/layout/pyramid2"/>
    <dgm:cxn modelId="{19DA7468-DB1C-4D62-9BAE-CF29E2584DA9}" type="presParOf" srcId="{BC71CB7A-AB5E-4571-9DBE-9C719C72D3F9}" destId="{513DACB7-3A5A-4359-9FC4-6ADF7A94820B}" srcOrd="0" destOrd="0" presId="urn:microsoft.com/office/officeart/2005/8/layout/pyramid2"/>
    <dgm:cxn modelId="{2EBD8343-B6C4-41C3-B717-44E5CE507516}" type="presParOf" srcId="{BC71CB7A-AB5E-4571-9DBE-9C719C72D3F9}" destId="{AFEAECD2-4E78-46FE-97D9-8A487D516473}" srcOrd="1" destOrd="0" presId="urn:microsoft.com/office/officeart/2005/8/layout/pyramid2"/>
    <dgm:cxn modelId="{2A86CC9A-905E-468B-A250-CABC35BF6AA0}" type="presParOf" srcId="{BC71CB7A-AB5E-4571-9DBE-9C719C72D3F9}" destId="{05505E2D-DF5C-471C-BC40-B6D4389E15AC}" srcOrd="2" destOrd="0" presId="urn:microsoft.com/office/officeart/2005/8/layout/pyramid2"/>
    <dgm:cxn modelId="{A73F883D-06BD-476A-9D25-28A58486C5E5}" type="presParOf" srcId="{BC71CB7A-AB5E-4571-9DBE-9C719C72D3F9}" destId="{27A824C3-A243-4DBF-8862-75384D5BB9F5}" srcOrd="3" destOrd="0" presId="urn:microsoft.com/office/officeart/2005/8/layout/pyramid2"/>
    <dgm:cxn modelId="{6BE05C6A-7423-4972-B644-2C8AFFC6B832}" type="presParOf" srcId="{BC71CB7A-AB5E-4571-9DBE-9C719C72D3F9}" destId="{17C9560D-C119-4516-A6E3-1050626D788A}" srcOrd="4" destOrd="0" presId="urn:microsoft.com/office/officeart/2005/8/layout/pyramid2"/>
    <dgm:cxn modelId="{37BDE8A9-BF2C-4D44-984D-7EC93E0008E6}" type="presParOf" srcId="{BC71CB7A-AB5E-4571-9DBE-9C719C72D3F9}" destId="{4476925F-7380-4F4E-9EC2-C63F259FFBF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94C44D-F78B-4E83-9BDA-44BE7BAD45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C91FE3C-8AD4-400B-9C58-CE3F46EE3AF9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Создана и реализуется модель сетевого партнерства дошкольного учреждения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E74E0-2A93-4ADB-A0DD-E8807427AE16}" type="parTrans" cxnId="{458EDAC3-EA25-4027-A18A-61036207A45B}">
      <dgm:prSet/>
      <dgm:spPr/>
      <dgm:t>
        <a:bodyPr/>
        <a:lstStyle/>
        <a:p>
          <a:endParaRPr lang="ru-RU"/>
        </a:p>
      </dgm:t>
    </dgm:pt>
    <dgm:pt modelId="{B0AE7CC4-A2DB-4AB6-B545-BC8B1C316019}" type="sibTrans" cxnId="{458EDAC3-EA25-4027-A18A-61036207A45B}">
      <dgm:prSet/>
      <dgm:spPr/>
      <dgm:t>
        <a:bodyPr/>
        <a:lstStyle/>
        <a:p>
          <a:endParaRPr lang="ru-RU"/>
        </a:p>
      </dgm:t>
    </dgm:pt>
    <dgm:pt modelId="{8E13BE71-BCFC-4FC0-A73C-9169C50BFC2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Разработаны средства ранней профориентации дошкольников, создан информационный банк дидактических продуктов 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7078F-83F9-419A-AE30-030CD13A5F6A}" type="parTrans" cxnId="{35235E7A-E357-4B8E-914A-D2C436D7F270}">
      <dgm:prSet/>
      <dgm:spPr/>
      <dgm:t>
        <a:bodyPr/>
        <a:lstStyle/>
        <a:p>
          <a:endParaRPr lang="ru-RU"/>
        </a:p>
      </dgm:t>
    </dgm:pt>
    <dgm:pt modelId="{90A95342-A586-4E23-A6C2-0226F39E21AB}" type="sibTrans" cxnId="{35235E7A-E357-4B8E-914A-D2C436D7F270}">
      <dgm:prSet/>
      <dgm:spPr/>
      <dgm:t>
        <a:bodyPr/>
        <a:lstStyle/>
        <a:p>
          <a:endParaRPr lang="ru-RU"/>
        </a:p>
      </dgm:t>
    </dgm:pt>
    <dgm:pt modelId="{8A8E5A4B-DD8C-4B39-81D1-C14BC050E47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компетенций  педагогов в вопросах ранней профориентации дошкольников 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FDBB1-374D-43C2-9FC6-957817ED32A8}" type="parTrans" cxnId="{E11B80D1-AAE2-46AA-83FA-CB4E1729F547}">
      <dgm:prSet/>
      <dgm:spPr/>
      <dgm:t>
        <a:bodyPr/>
        <a:lstStyle/>
        <a:p>
          <a:endParaRPr lang="ru-RU"/>
        </a:p>
      </dgm:t>
    </dgm:pt>
    <dgm:pt modelId="{6FFBDAFB-0F66-474F-84F1-68BDA502229C}" type="sibTrans" cxnId="{E11B80D1-AAE2-46AA-83FA-CB4E1729F547}">
      <dgm:prSet/>
      <dgm:spPr/>
      <dgm:t>
        <a:bodyPr/>
        <a:lstStyle/>
        <a:p>
          <a:endParaRPr lang="ru-RU"/>
        </a:p>
      </dgm:t>
    </dgm:pt>
    <dgm:pt modelId="{BE93B5BF-E465-4AB3-8245-6822B43F9E3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Повысилась эффективность взаимодействия дошкольного учреждения и семьи в осуществлении ранней профориентации детей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3A2A6-7CFF-46AA-99D8-C1D3B9465C21}" type="parTrans" cxnId="{29C3BA0A-56A1-4029-9448-990C2BD28F84}">
      <dgm:prSet/>
      <dgm:spPr/>
      <dgm:t>
        <a:bodyPr/>
        <a:lstStyle/>
        <a:p>
          <a:endParaRPr lang="ru-RU"/>
        </a:p>
      </dgm:t>
    </dgm:pt>
    <dgm:pt modelId="{12D51D2B-79D0-41B9-994E-D73220024CAE}" type="sibTrans" cxnId="{29C3BA0A-56A1-4029-9448-990C2BD28F84}">
      <dgm:prSet/>
      <dgm:spPr/>
      <dgm:t>
        <a:bodyPr/>
        <a:lstStyle/>
        <a:p>
          <a:endParaRPr lang="ru-RU"/>
        </a:p>
      </dgm:t>
    </dgm:pt>
    <dgm:pt modelId="{E497E980-B413-4092-9659-708EDC151EA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Создана профессионально-ориентированная развивающая среда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92270-78C3-4AFC-BF81-BCEF9B5FA95E}" type="parTrans" cxnId="{0DA322B7-EB80-4565-8243-D8874DA0926E}">
      <dgm:prSet/>
      <dgm:spPr/>
      <dgm:t>
        <a:bodyPr/>
        <a:lstStyle/>
        <a:p>
          <a:endParaRPr lang="ru-RU"/>
        </a:p>
      </dgm:t>
    </dgm:pt>
    <dgm:pt modelId="{8C8AB6B4-64BB-4EE9-9FA0-3B38953BE5E0}" type="sibTrans" cxnId="{0DA322B7-EB80-4565-8243-D8874DA0926E}">
      <dgm:prSet/>
      <dgm:spPr/>
      <dgm:t>
        <a:bodyPr/>
        <a:lstStyle/>
        <a:p>
          <a:endParaRPr lang="ru-RU"/>
        </a:p>
      </dgm:t>
    </dgm:pt>
    <dgm:pt modelId="{BE71528D-441E-4091-8CE1-CE8ECC50D7B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Дошкольники лучше ориентируются в мире профессий, развилось понимание значимости труда в жизни человека и общества, сформировано положительное отношение к разным видам трудовой деятельности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48CAC-54ED-48C2-B05A-CD65D2DA8799}" type="parTrans" cxnId="{BB126F5D-8A36-4B61-9161-0E53C0D19FFC}">
      <dgm:prSet/>
      <dgm:spPr/>
      <dgm:t>
        <a:bodyPr/>
        <a:lstStyle/>
        <a:p>
          <a:endParaRPr lang="ru-RU"/>
        </a:p>
      </dgm:t>
    </dgm:pt>
    <dgm:pt modelId="{74B663E7-2D9A-477F-ADFF-16546B52E54D}" type="sibTrans" cxnId="{BB126F5D-8A36-4B61-9161-0E53C0D19FFC}">
      <dgm:prSet/>
      <dgm:spPr/>
      <dgm:t>
        <a:bodyPr/>
        <a:lstStyle/>
        <a:p>
          <a:endParaRPr lang="ru-RU"/>
        </a:p>
      </dgm:t>
    </dgm:pt>
    <dgm:pt modelId="{72DB7A95-EAC6-4D73-BF77-4136F8A205D6}" type="pres">
      <dgm:prSet presAssocID="{D894C44D-F78B-4E83-9BDA-44BE7BAD45B4}" presName="CompostProcess" presStyleCnt="0">
        <dgm:presLayoutVars>
          <dgm:dir/>
          <dgm:resizeHandles val="exact"/>
        </dgm:presLayoutVars>
      </dgm:prSet>
      <dgm:spPr/>
    </dgm:pt>
    <dgm:pt modelId="{94B37038-2006-4398-903C-366A2600D8BB}" type="pres">
      <dgm:prSet presAssocID="{D894C44D-F78B-4E83-9BDA-44BE7BAD45B4}" presName="arrow" presStyleLbl="bgShp" presStyleIdx="0" presStyleCnt="1" custScaleX="116338"/>
      <dgm:spPr>
        <a:solidFill>
          <a:schemeClr val="accent6">
            <a:lumMod val="60000"/>
            <a:lumOff val="40000"/>
          </a:schemeClr>
        </a:solidFill>
      </dgm:spPr>
    </dgm:pt>
    <dgm:pt modelId="{575B16C3-044F-4EFF-819B-04B38C512C8B}" type="pres">
      <dgm:prSet presAssocID="{D894C44D-F78B-4E83-9BDA-44BE7BAD45B4}" presName="linearProcess" presStyleCnt="0"/>
      <dgm:spPr/>
    </dgm:pt>
    <dgm:pt modelId="{1A04DF00-41BC-4642-81B5-5BE07D29B0FE}" type="pres">
      <dgm:prSet presAssocID="{E497E980-B413-4092-9659-708EDC151EAC}" presName="textNode" presStyleLbl="node1" presStyleIdx="0" presStyleCnt="6" custScaleY="13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6FC8C-BA5D-4217-B0DA-62804994F5A2}" type="pres">
      <dgm:prSet presAssocID="{8C8AB6B4-64BB-4EE9-9FA0-3B38953BE5E0}" presName="sibTrans" presStyleCnt="0"/>
      <dgm:spPr/>
    </dgm:pt>
    <dgm:pt modelId="{6A0FAB38-1A1F-4997-A992-914A2F3E0AAD}" type="pres">
      <dgm:prSet presAssocID="{9C91FE3C-8AD4-400B-9C58-CE3F46EE3AF9}" presName="textNode" presStyleLbl="node1" presStyleIdx="1" presStyleCnt="6" custScaleY="13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3DFF5-FE4B-43E6-96CE-AF5CFA7BE505}" type="pres">
      <dgm:prSet presAssocID="{B0AE7CC4-A2DB-4AB6-B545-BC8B1C316019}" presName="sibTrans" presStyleCnt="0"/>
      <dgm:spPr/>
    </dgm:pt>
    <dgm:pt modelId="{A0A95E5D-7742-48CD-906A-B8A3D7F379B1}" type="pres">
      <dgm:prSet presAssocID="{BE71528D-441E-4091-8CE1-CE8ECC50D7BF}" presName="textNode" presStyleLbl="node1" presStyleIdx="2" presStyleCnt="6" custScaleY="13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DADFF-C924-4646-B374-F3006DB4D35C}" type="pres">
      <dgm:prSet presAssocID="{74B663E7-2D9A-477F-ADFF-16546B52E54D}" presName="sibTrans" presStyleCnt="0"/>
      <dgm:spPr/>
    </dgm:pt>
    <dgm:pt modelId="{DAA0603C-CB48-49A6-B42F-97F99AE65F99}" type="pres">
      <dgm:prSet presAssocID="{8E13BE71-BCFC-4FC0-A73C-9169C50BFC2A}" presName="textNode" presStyleLbl="node1" presStyleIdx="3" presStyleCnt="6" custScaleY="13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859B6-F383-4A5F-B79E-41B6DA920726}" type="pres">
      <dgm:prSet presAssocID="{90A95342-A586-4E23-A6C2-0226F39E21AB}" presName="sibTrans" presStyleCnt="0"/>
      <dgm:spPr/>
    </dgm:pt>
    <dgm:pt modelId="{C3142C74-E36B-4649-96F6-98D6B475C32B}" type="pres">
      <dgm:prSet presAssocID="{BE93B5BF-E465-4AB3-8245-6822B43F9E38}" presName="textNode" presStyleLbl="node1" presStyleIdx="4" presStyleCnt="6" custScaleY="13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24574-E82E-4A98-982F-AC455F9DB0DC}" type="pres">
      <dgm:prSet presAssocID="{12D51D2B-79D0-41B9-994E-D73220024CAE}" presName="sibTrans" presStyleCnt="0"/>
      <dgm:spPr/>
    </dgm:pt>
    <dgm:pt modelId="{6DDE8CA0-FB52-419C-930E-26CC571F119B}" type="pres">
      <dgm:prSet presAssocID="{8A8E5A4B-DD8C-4B39-81D1-C14BC050E473}" presName="textNode" presStyleLbl="node1" presStyleIdx="5" presStyleCnt="6" custScaleY="13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714D6-BB97-4B58-A83C-15802F4E9AA9}" type="presOf" srcId="{8A8E5A4B-DD8C-4B39-81D1-C14BC050E473}" destId="{6DDE8CA0-FB52-419C-930E-26CC571F119B}" srcOrd="0" destOrd="0" presId="urn:microsoft.com/office/officeart/2005/8/layout/hProcess9"/>
    <dgm:cxn modelId="{A5FED8BD-8C7E-4DE6-A989-8CB6AD1EB16F}" type="presOf" srcId="{D894C44D-F78B-4E83-9BDA-44BE7BAD45B4}" destId="{72DB7A95-EAC6-4D73-BF77-4136F8A205D6}" srcOrd="0" destOrd="0" presId="urn:microsoft.com/office/officeart/2005/8/layout/hProcess9"/>
    <dgm:cxn modelId="{458EDAC3-EA25-4027-A18A-61036207A45B}" srcId="{D894C44D-F78B-4E83-9BDA-44BE7BAD45B4}" destId="{9C91FE3C-8AD4-400B-9C58-CE3F46EE3AF9}" srcOrd="1" destOrd="0" parTransId="{BEBE74E0-2A93-4ADB-A0DD-E8807427AE16}" sibTransId="{B0AE7CC4-A2DB-4AB6-B545-BC8B1C316019}"/>
    <dgm:cxn modelId="{BB126F5D-8A36-4B61-9161-0E53C0D19FFC}" srcId="{D894C44D-F78B-4E83-9BDA-44BE7BAD45B4}" destId="{BE71528D-441E-4091-8CE1-CE8ECC50D7BF}" srcOrd="2" destOrd="0" parTransId="{F0948CAC-54ED-48C2-B05A-CD65D2DA8799}" sibTransId="{74B663E7-2D9A-477F-ADFF-16546B52E54D}"/>
    <dgm:cxn modelId="{29C3BA0A-56A1-4029-9448-990C2BD28F84}" srcId="{D894C44D-F78B-4E83-9BDA-44BE7BAD45B4}" destId="{BE93B5BF-E465-4AB3-8245-6822B43F9E38}" srcOrd="4" destOrd="0" parTransId="{5E53A2A6-7CFF-46AA-99D8-C1D3B9465C21}" sibTransId="{12D51D2B-79D0-41B9-994E-D73220024CAE}"/>
    <dgm:cxn modelId="{0DA322B7-EB80-4565-8243-D8874DA0926E}" srcId="{D894C44D-F78B-4E83-9BDA-44BE7BAD45B4}" destId="{E497E980-B413-4092-9659-708EDC151EAC}" srcOrd="0" destOrd="0" parTransId="{39192270-78C3-4AFC-BF81-BCEF9B5FA95E}" sibTransId="{8C8AB6B4-64BB-4EE9-9FA0-3B38953BE5E0}"/>
    <dgm:cxn modelId="{5721A0CF-A33F-41E4-B831-80DF7039ABC9}" type="presOf" srcId="{9C91FE3C-8AD4-400B-9C58-CE3F46EE3AF9}" destId="{6A0FAB38-1A1F-4997-A992-914A2F3E0AAD}" srcOrd="0" destOrd="0" presId="urn:microsoft.com/office/officeart/2005/8/layout/hProcess9"/>
    <dgm:cxn modelId="{A8D6D52F-0B04-4B23-8A04-64DC78013F9D}" type="presOf" srcId="{BE93B5BF-E465-4AB3-8245-6822B43F9E38}" destId="{C3142C74-E36B-4649-96F6-98D6B475C32B}" srcOrd="0" destOrd="0" presId="urn:microsoft.com/office/officeart/2005/8/layout/hProcess9"/>
    <dgm:cxn modelId="{88F7B4B1-7FCC-4851-8A60-AD41E2A0488E}" type="presOf" srcId="{E497E980-B413-4092-9659-708EDC151EAC}" destId="{1A04DF00-41BC-4642-81B5-5BE07D29B0FE}" srcOrd="0" destOrd="0" presId="urn:microsoft.com/office/officeart/2005/8/layout/hProcess9"/>
    <dgm:cxn modelId="{65E709EE-7A07-4618-83BD-18C2866B1D1D}" type="presOf" srcId="{8E13BE71-BCFC-4FC0-A73C-9169C50BFC2A}" destId="{DAA0603C-CB48-49A6-B42F-97F99AE65F99}" srcOrd="0" destOrd="0" presId="urn:microsoft.com/office/officeart/2005/8/layout/hProcess9"/>
    <dgm:cxn modelId="{B30AC09B-9A8C-4A25-A1F8-A4FE89845545}" type="presOf" srcId="{BE71528D-441E-4091-8CE1-CE8ECC50D7BF}" destId="{A0A95E5D-7742-48CD-906A-B8A3D7F379B1}" srcOrd="0" destOrd="0" presId="urn:microsoft.com/office/officeart/2005/8/layout/hProcess9"/>
    <dgm:cxn modelId="{35235E7A-E357-4B8E-914A-D2C436D7F270}" srcId="{D894C44D-F78B-4E83-9BDA-44BE7BAD45B4}" destId="{8E13BE71-BCFC-4FC0-A73C-9169C50BFC2A}" srcOrd="3" destOrd="0" parTransId="{E927078F-83F9-419A-AE30-030CD13A5F6A}" sibTransId="{90A95342-A586-4E23-A6C2-0226F39E21AB}"/>
    <dgm:cxn modelId="{E11B80D1-AAE2-46AA-83FA-CB4E1729F547}" srcId="{D894C44D-F78B-4E83-9BDA-44BE7BAD45B4}" destId="{8A8E5A4B-DD8C-4B39-81D1-C14BC050E473}" srcOrd="5" destOrd="0" parTransId="{1D6FDBB1-374D-43C2-9FC6-957817ED32A8}" sibTransId="{6FFBDAFB-0F66-474F-84F1-68BDA502229C}"/>
    <dgm:cxn modelId="{31839B96-9E00-4C71-81CA-97EE22FCF641}" type="presParOf" srcId="{72DB7A95-EAC6-4D73-BF77-4136F8A205D6}" destId="{94B37038-2006-4398-903C-366A2600D8BB}" srcOrd="0" destOrd="0" presId="urn:microsoft.com/office/officeart/2005/8/layout/hProcess9"/>
    <dgm:cxn modelId="{601EF9BD-9D80-4842-BE6C-B8684146FBCB}" type="presParOf" srcId="{72DB7A95-EAC6-4D73-BF77-4136F8A205D6}" destId="{575B16C3-044F-4EFF-819B-04B38C512C8B}" srcOrd="1" destOrd="0" presId="urn:microsoft.com/office/officeart/2005/8/layout/hProcess9"/>
    <dgm:cxn modelId="{52C574AF-5A73-4F84-8A7C-3B95933211BD}" type="presParOf" srcId="{575B16C3-044F-4EFF-819B-04B38C512C8B}" destId="{1A04DF00-41BC-4642-81B5-5BE07D29B0FE}" srcOrd="0" destOrd="0" presId="urn:microsoft.com/office/officeart/2005/8/layout/hProcess9"/>
    <dgm:cxn modelId="{E89DB9B5-8590-4ED1-804F-C55E94416836}" type="presParOf" srcId="{575B16C3-044F-4EFF-819B-04B38C512C8B}" destId="{3AC6FC8C-BA5D-4217-B0DA-62804994F5A2}" srcOrd="1" destOrd="0" presId="urn:microsoft.com/office/officeart/2005/8/layout/hProcess9"/>
    <dgm:cxn modelId="{27EA668C-476B-4170-94EB-C95AB9E0CCC4}" type="presParOf" srcId="{575B16C3-044F-4EFF-819B-04B38C512C8B}" destId="{6A0FAB38-1A1F-4997-A992-914A2F3E0AAD}" srcOrd="2" destOrd="0" presId="urn:microsoft.com/office/officeart/2005/8/layout/hProcess9"/>
    <dgm:cxn modelId="{CE69BAB4-CFB8-4804-A101-5E3B79739534}" type="presParOf" srcId="{575B16C3-044F-4EFF-819B-04B38C512C8B}" destId="{EF83DFF5-FE4B-43E6-96CE-AF5CFA7BE505}" srcOrd="3" destOrd="0" presId="urn:microsoft.com/office/officeart/2005/8/layout/hProcess9"/>
    <dgm:cxn modelId="{3A7E1102-AC8D-44F8-8DD1-8D3FF83AF377}" type="presParOf" srcId="{575B16C3-044F-4EFF-819B-04B38C512C8B}" destId="{A0A95E5D-7742-48CD-906A-B8A3D7F379B1}" srcOrd="4" destOrd="0" presId="urn:microsoft.com/office/officeart/2005/8/layout/hProcess9"/>
    <dgm:cxn modelId="{BE3ABEFF-80C9-4D56-B70C-DC775C27BA95}" type="presParOf" srcId="{575B16C3-044F-4EFF-819B-04B38C512C8B}" destId="{B88DADFF-C924-4646-B374-F3006DB4D35C}" srcOrd="5" destOrd="0" presId="urn:microsoft.com/office/officeart/2005/8/layout/hProcess9"/>
    <dgm:cxn modelId="{A05051FD-72D3-45EC-A8C3-0C21FF6220C4}" type="presParOf" srcId="{575B16C3-044F-4EFF-819B-04B38C512C8B}" destId="{DAA0603C-CB48-49A6-B42F-97F99AE65F99}" srcOrd="6" destOrd="0" presId="urn:microsoft.com/office/officeart/2005/8/layout/hProcess9"/>
    <dgm:cxn modelId="{25B26ECA-771B-4206-B18C-CD41FEF5A17B}" type="presParOf" srcId="{575B16C3-044F-4EFF-819B-04B38C512C8B}" destId="{1C4859B6-F383-4A5F-B79E-41B6DA920726}" srcOrd="7" destOrd="0" presId="urn:microsoft.com/office/officeart/2005/8/layout/hProcess9"/>
    <dgm:cxn modelId="{22698725-0673-493B-9C92-5A45ABDB4898}" type="presParOf" srcId="{575B16C3-044F-4EFF-819B-04B38C512C8B}" destId="{C3142C74-E36B-4649-96F6-98D6B475C32B}" srcOrd="8" destOrd="0" presId="urn:microsoft.com/office/officeart/2005/8/layout/hProcess9"/>
    <dgm:cxn modelId="{EDDF7608-D73A-4E69-A76A-9045B9022A1F}" type="presParOf" srcId="{575B16C3-044F-4EFF-819B-04B38C512C8B}" destId="{DF324574-E82E-4A98-982F-AC455F9DB0DC}" srcOrd="9" destOrd="0" presId="urn:microsoft.com/office/officeart/2005/8/layout/hProcess9"/>
    <dgm:cxn modelId="{D510EC9B-3C21-47F6-8F87-23CC8BA2EBE7}" type="presParOf" srcId="{575B16C3-044F-4EFF-819B-04B38C512C8B}" destId="{6DDE8CA0-FB52-419C-930E-26CC571F119B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DCBEF-F692-4D64-84D0-482D0B438E67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CEC3C0-02AB-49E1-89D2-99811626800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развивающей профессионально-ориентированной среды дошкольного учреждения, как ресурса ранней профориентации детей </a:t>
          </a:r>
          <a:endParaRPr lang="ru-RU" sz="2000" dirty="0">
            <a:solidFill>
              <a:schemeClr val="tx1"/>
            </a:solidFill>
          </a:endParaRPr>
        </a:p>
      </dgm:t>
    </dgm:pt>
    <dgm:pt modelId="{6B6EBB7B-8C0C-4246-96C6-1176CAAF1210}" type="parTrans" cxnId="{3ADFC4FF-9FA9-42E6-A84B-3FC6964758DF}">
      <dgm:prSet/>
      <dgm:spPr/>
      <dgm:t>
        <a:bodyPr/>
        <a:lstStyle/>
        <a:p>
          <a:endParaRPr lang="ru-RU"/>
        </a:p>
      </dgm:t>
    </dgm:pt>
    <dgm:pt modelId="{297FB608-9FA7-41D1-8AA1-39D5AAD17725}" type="sibTrans" cxnId="{3ADFC4FF-9FA9-42E6-A84B-3FC6964758DF}">
      <dgm:prSet/>
      <dgm:spPr/>
      <dgm:t>
        <a:bodyPr/>
        <a:lstStyle/>
        <a:p>
          <a:endParaRPr lang="ru-RU"/>
        </a:p>
      </dgm:t>
    </dgm:pt>
    <dgm:pt modelId="{D3149CD8-207E-42E0-A313-5EE2680598A4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Разработать методическое сопровождение реализации модели ранней профориентации дошкольников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86B97-5977-4856-A2AA-17328C285A24}" type="parTrans" cxnId="{F8C813CF-141F-46F6-80D7-942696A226E4}">
      <dgm:prSet/>
      <dgm:spPr/>
      <dgm:t>
        <a:bodyPr/>
        <a:lstStyle/>
        <a:p>
          <a:endParaRPr lang="ru-RU"/>
        </a:p>
      </dgm:t>
    </dgm:pt>
    <dgm:pt modelId="{C800BDC7-30F0-42F2-A4C2-F682A824CDC0}" type="sibTrans" cxnId="{F8C813CF-141F-46F6-80D7-942696A226E4}">
      <dgm:prSet/>
      <dgm:spPr/>
      <dgm:t>
        <a:bodyPr/>
        <a:lstStyle/>
        <a:p>
          <a:endParaRPr lang="ru-RU"/>
        </a:p>
      </dgm:t>
    </dgm:pt>
    <dgm:pt modelId="{E362D886-CE31-450B-99B0-E18164B6BE4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Формировать у детей представления о разных профессиях, значимость профессиональной деятельности взрослых для общества, интерес к профессиям родителей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AB6E3-E3B2-4E88-B514-0D17DAB16023}" type="parTrans" cxnId="{34AF804B-C816-4C83-AE2D-A5A10C98D572}">
      <dgm:prSet/>
      <dgm:spPr/>
      <dgm:t>
        <a:bodyPr/>
        <a:lstStyle/>
        <a:p>
          <a:endParaRPr lang="ru-RU"/>
        </a:p>
      </dgm:t>
    </dgm:pt>
    <dgm:pt modelId="{253A190F-26AC-4DEB-A3AB-D82C31EC4DBB}" type="sibTrans" cxnId="{34AF804B-C816-4C83-AE2D-A5A10C98D572}">
      <dgm:prSet/>
      <dgm:spPr/>
      <dgm:t>
        <a:bodyPr/>
        <a:lstStyle/>
        <a:p>
          <a:endParaRPr lang="ru-RU"/>
        </a:p>
      </dgm:t>
    </dgm:pt>
    <dgm:pt modelId="{40599BF6-BEE2-4A7F-8498-35CBE6EB03A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Развивать познавательную активность детей посредством создания медиапродуктов с использованием информационных и коммуникационных технологий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57DC-CF34-4887-A1EB-2419D3235551}" type="parTrans" cxnId="{5277C8C2-4B0A-49CA-93CA-E5B34E94906A}">
      <dgm:prSet/>
      <dgm:spPr/>
      <dgm:t>
        <a:bodyPr/>
        <a:lstStyle/>
        <a:p>
          <a:endParaRPr lang="ru-RU"/>
        </a:p>
      </dgm:t>
    </dgm:pt>
    <dgm:pt modelId="{6CAFD8AA-704E-4308-8A8D-E36652D62823}" type="sibTrans" cxnId="{5277C8C2-4B0A-49CA-93CA-E5B34E94906A}">
      <dgm:prSet/>
      <dgm:spPr/>
      <dgm:t>
        <a:bodyPr/>
        <a:lstStyle/>
        <a:p>
          <a:endParaRPr lang="ru-RU"/>
        </a:p>
      </dgm:t>
    </dgm:pt>
    <dgm:pt modelId="{2B8F516F-A0EF-49F6-AE9E-2F9EE57625C7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Способствовать развитию интереса у родительской общественности       к ранней профориентации дошкольников</a:t>
          </a:r>
        </a:p>
      </dgm:t>
    </dgm:pt>
    <dgm:pt modelId="{747C5C09-1A99-4D84-A3F4-441F798C0D95}" type="parTrans" cxnId="{5BFA55B9-3FBB-4B2F-8BF1-F590B6A0EA0A}">
      <dgm:prSet/>
      <dgm:spPr/>
      <dgm:t>
        <a:bodyPr/>
        <a:lstStyle/>
        <a:p>
          <a:endParaRPr lang="ru-RU"/>
        </a:p>
      </dgm:t>
    </dgm:pt>
    <dgm:pt modelId="{A17F05C0-9697-48F4-830A-8179ABD006DA}" type="sibTrans" cxnId="{5BFA55B9-3FBB-4B2F-8BF1-F590B6A0EA0A}">
      <dgm:prSet/>
      <dgm:spPr/>
      <dgm:t>
        <a:bodyPr/>
        <a:lstStyle/>
        <a:p>
          <a:endParaRPr lang="ru-RU"/>
        </a:p>
      </dgm:t>
    </dgm:pt>
    <dgm:pt modelId="{BF3F85A6-C5D7-436C-A6B2-3CDB09C5F0DB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Создать модель сетевого партнерства по формированию        у детей представлений о профессиях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60AFF-EAD5-4BD0-B208-FE8CC1479E57}" type="parTrans" cxnId="{315855F5-2C59-46C7-A3FE-E0A270165839}">
      <dgm:prSet/>
      <dgm:spPr/>
      <dgm:t>
        <a:bodyPr/>
        <a:lstStyle/>
        <a:p>
          <a:endParaRPr lang="ru-RU"/>
        </a:p>
      </dgm:t>
    </dgm:pt>
    <dgm:pt modelId="{19EF32F1-3A53-4C06-810D-97948DDB93FB}" type="sibTrans" cxnId="{315855F5-2C59-46C7-A3FE-E0A270165839}">
      <dgm:prSet/>
      <dgm:spPr/>
      <dgm:t>
        <a:bodyPr/>
        <a:lstStyle/>
        <a:p>
          <a:endParaRPr lang="ru-RU"/>
        </a:p>
      </dgm:t>
    </dgm:pt>
    <dgm:pt modelId="{C6F93084-D59F-4653-A26D-4F9DE91AA98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Повысить уровень профессиональных компетенций педагогов в вопросах ранней профориентации дошкольников</a:t>
          </a:r>
          <a:endParaRPr lang="ru-RU" dirty="0"/>
        </a:p>
      </dgm:t>
    </dgm:pt>
    <dgm:pt modelId="{1D4FCA14-E33D-48DC-B991-ABA87BC3B697}" type="parTrans" cxnId="{80645460-E0DA-426C-B80F-108F4F16F241}">
      <dgm:prSet/>
      <dgm:spPr/>
      <dgm:t>
        <a:bodyPr/>
        <a:lstStyle/>
        <a:p>
          <a:endParaRPr lang="ru-RU"/>
        </a:p>
      </dgm:t>
    </dgm:pt>
    <dgm:pt modelId="{EAE4AA5A-8C25-4ABE-AC8C-FA65EBDB096B}" type="sibTrans" cxnId="{80645460-E0DA-426C-B80F-108F4F16F241}">
      <dgm:prSet/>
      <dgm:spPr/>
      <dgm:t>
        <a:bodyPr/>
        <a:lstStyle/>
        <a:p>
          <a:endParaRPr lang="ru-RU"/>
        </a:p>
      </dgm:t>
    </dgm:pt>
    <dgm:pt modelId="{EF1A0296-4814-4882-8F82-763283B5F30F}" type="pres">
      <dgm:prSet presAssocID="{80FDCBEF-F692-4D64-84D0-482D0B438E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31C3D-933E-4073-A6EA-FFC1CAFBF40A}" type="pres">
      <dgm:prSet presAssocID="{3ECEC3C0-02AB-49E1-89D2-998116268003}" presName="roof" presStyleLbl="dkBgShp" presStyleIdx="0" presStyleCnt="2" custScaleY="65453"/>
      <dgm:spPr/>
      <dgm:t>
        <a:bodyPr/>
        <a:lstStyle/>
        <a:p>
          <a:endParaRPr lang="ru-RU"/>
        </a:p>
      </dgm:t>
    </dgm:pt>
    <dgm:pt modelId="{4368D18E-11F3-4D4D-B25C-57A49D734734}" type="pres">
      <dgm:prSet presAssocID="{3ECEC3C0-02AB-49E1-89D2-998116268003}" presName="pillars" presStyleCnt="0"/>
      <dgm:spPr/>
    </dgm:pt>
    <dgm:pt modelId="{87DC9E85-BBBB-4813-B13C-88FE1501119D}" type="pres">
      <dgm:prSet presAssocID="{3ECEC3C0-02AB-49E1-89D2-998116268003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91695-2AB9-4EBB-A459-BE87A0FE7C75}" type="pres">
      <dgm:prSet presAssocID="{E362D886-CE31-450B-99B0-E18164B6BE4F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4D2C5-6100-489F-A8BF-7C02BA194737}" type="pres">
      <dgm:prSet presAssocID="{40599BF6-BEE2-4A7F-8498-35CBE6EB03AA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B02A-EB12-46B6-A6AD-AA7189DF382C}" type="pres">
      <dgm:prSet presAssocID="{2B8F516F-A0EF-49F6-AE9E-2F9EE57625C7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2D440-4422-4D75-A593-447957511619}" type="pres">
      <dgm:prSet presAssocID="{BF3F85A6-C5D7-436C-A6B2-3CDB09C5F0DB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410CB-4FA3-4F1C-BA84-3DF7B3F985CC}" type="pres">
      <dgm:prSet presAssocID="{C6F93084-D59F-4653-A26D-4F9DE91AA984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29EB-A15D-489C-9013-0F20D36AC010}" type="pres">
      <dgm:prSet presAssocID="{3ECEC3C0-02AB-49E1-89D2-998116268003}" presName="base" presStyleLbl="dkBgShp" presStyleIdx="1" presStyleCnt="2" custLinFactY="-488638" custLinFactNeighborX="0" custLinFactNeighborY="-500000"/>
      <dgm:spPr>
        <a:solidFill>
          <a:schemeClr val="bg1">
            <a:lumMod val="75000"/>
          </a:schemeClr>
        </a:solidFill>
      </dgm:spPr>
    </dgm:pt>
  </dgm:ptLst>
  <dgm:cxnLst>
    <dgm:cxn modelId="{D8D8A54E-7F28-4EF1-8DEB-0EA29E686F09}" type="presOf" srcId="{E362D886-CE31-450B-99B0-E18164B6BE4F}" destId="{26F91695-2AB9-4EBB-A459-BE87A0FE7C75}" srcOrd="0" destOrd="0" presId="urn:microsoft.com/office/officeart/2005/8/layout/hList3"/>
    <dgm:cxn modelId="{3ADFC4FF-9FA9-42E6-A84B-3FC6964758DF}" srcId="{80FDCBEF-F692-4D64-84D0-482D0B438E67}" destId="{3ECEC3C0-02AB-49E1-89D2-998116268003}" srcOrd="0" destOrd="0" parTransId="{6B6EBB7B-8C0C-4246-96C6-1176CAAF1210}" sibTransId="{297FB608-9FA7-41D1-8AA1-39D5AAD17725}"/>
    <dgm:cxn modelId="{59421B32-7644-4AC7-A14E-515F7F746A1D}" type="presOf" srcId="{C6F93084-D59F-4653-A26D-4F9DE91AA984}" destId="{661410CB-4FA3-4F1C-BA84-3DF7B3F985CC}" srcOrd="0" destOrd="0" presId="urn:microsoft.com/office/officeart/2005/8/layout/hList3"/>
    <dgm:cxn modelId="{A0C43E38-05A2-4A9A-8B4A-68F0F4F3FFE5}" type="presOf" srcId="{3ECEC3C0-02AB-49E1-89D2-998116268003}" destId="{B3A31C3D-933E-4073-A6EA-FFC1CAFBF40A}" srcOrd="0" destOrd="0" presId="urn:microsoft.com/office/officeart/2005/8/layout/hList3"/>
    <dgm:cxn modelId="{A23DB498-5008-4967-8B29-7C3C8532C26E}" type="presOf" srcId="{40599BF6-BEE2-4A7F-8498-35CBE6EB03AA}" destId="{1B44D2C5-6100-489F-A8BF-7C02BA194737}" srcOrd="0" destOrd="0" presId="urn:microsoft.com/office/officeart/2005/8/layout/hList3"/>
    <dgm:cxn modelId="{6F1D5539-835B-4761-A03F-38D4969AEE14}" type="presOf" srcId="{80FDCBEF-F692-4D64-84D0-482D0B438E67}" destId="{EF1A0296-4814-4882-8F82-763283B5F30F}" srcOrd="0" destOrd="0" presId="urn:microsoft.com/office/officeart/2005/8/layout/hList3"/>
    <dgm:cxn modelId="{59D00AB9-C9D9-4067-AECA-EC1FC6420195}" type="presOf" srcId="{BF3F85A6-C5D7-436C-A6B2-3CDB09C5F0DB}" destId="{3312D440-4422-4D75-A593-447957511619}" srcOrd="0" destOrd="0" presId="urn:microsoft.com/office/officeart/2005/8/layout/hList3"/>
    <dgm:cxn modelId="{5277C8C2-4B0A-49CA-93CA-E5B34E94906A}" srcId="{3ECEC3C0-02AB-49E1-89D2-998116268003}" destId="{40599BF6-BEE2-4A7F-8498-35CBE6EB03AA}" srcOrd="2" destOrd="0" parTransId="{31F757DC-CF34-4887-A1EB-2419D3235551}" sibTransId="{6CAFD8AA-704E-4308-8A8D-E36652D62823}"/>
    <dgm:cxn modelId="{34AF804B-C816-4C83-AE2D-A5A10C98D572}" srcId="{3ECEC3C0-02AB-49E1-89D2-998116268003}" destId="{E362D886-CE31-450B-99B0-E18164B6BE4F}" srcOrd="1" destOrd="0" parTransId="{069AB6E3-E3B2-4E88-B514-0D17DAB16023}" sibTransId="{253A190F-26AC-4DEB-A3AB-D82C31EC4DBB}"/>
    <dgm:cxn modelId="{80645460-E0DA-426C-B80F-108F4F16F241}" srcId="{3ECEC3C0-02AB-49E1-89D2-998116268003}" destId="{C6F93084-D59F-4653-A26D-4F9DE91AA984}" srcOrd="5" destOrd="0" parTransId="{1D4FCA14-E33D-48DC-B991-ABA87BC3B697}" sibTransId="{EAE4AA5A-8C25-4ABE-AC8C-FA65EBDB096B}"/>
    <dgm:cxn modelId="{315855F5-2C59-46C7-A3FE-E0A270165839}" srcId="{3ECEC3C0-02AB-49E1-89D2-998116268003}" destId="{BF3F85A6-C5D7-436C-A6B2-3CDB09C5F0DB}" srcOrd="4" destOrd="0" parTransId="{02F60AFF-EAD5-4BD0-B208-FE8CC1479E57}" sibTransId="{19EF32F1-3A53-4C06-810D-97948DDB93FB}"/>
    <dgm:cxn modelId="{551723EF-909F-4F2D-96E4-AE8E0E823D65}" type="presOf" srcId="{2B8F516F-A0EF-49F6-AE9E-2F9EE57625C7}" destId="{D6EDB02A-EB12-46B6-A6AD-AA7189DF382C}" srcOrd="0" destOrd="0" presId="urn:microsoft.com/office/officeart/2005/8/layout/hList3"/>
    <dgm:cxn modelId="{5A3B30CA-325B-498E-B126-353A84E6C52B}" type="presOf" srcId="{D3149CD8-207E-42E0-A313-5EE2680598A4}" destId="{87DC9E85-BBBB-4813-B13C-88FE1501119D}" srcOrd="0" destOrd="0" presId="urn:microsoft.com/office/officeart/2005/8/layout/hList3"/>
    <dgm:cxn modelId="{5BFA55B9-3FBB-4B2F-8BF1-F590B6A0EA0A}" srcId="{3ECEC3C0-02AB-49E1-89D2-998116268003}" destId="{2B8F516F-A0EF-49F6-AE9E-2F9EE57625C7}" srcOrd="3" destOrd="0" parTransId="{747C5C09-1A99-4D84-A3F4-441F798C0D95}" sibTransId="{A17F05C0-9697-48F4-830A-8179ABD006DA}"/>
    <dgm:cxn modelId="{F8C813CF-141F-46F6-80D7-942696A226E4}" srcId="{3ECEC3C0-02AB-49E1-89D2-998116268003}" destId="{D3149CD8-207E-42E0-A313-5EE2680598A4}" srcOrd="0" destOrd="0" parTransId="{DCD86B97-5977-4856-A2AA-17328C285A24}" sibTransId="{C800BDC7-30F0-42F2-A4C2-F682A824CDC0}"/>
    <dgm:cxn modelId="{E8EFF6AB-61DA-4DFE-BD14-211486F713FA}" type="presParOf" srcId="{EF1A0296-4814-4882-8F82-763283B5F30F}" destId="{B3A31C3D-933E-4073-A6EA-FFC1CAFBF40A}" srcOrd="0" destOrd="0" presId="urn:microsoft.com/office/officeart/2005/8/layout/hList3"/>
    <dgm:cxn modelId="{2303CC5A-58F3-40EB-9239-7D6A1AAAA0CF}" type="presParOf" srcId="{EF1A0296-4814-4882-8F82-763283B5F30F}" destId="{4368D18E-11F3-4D4D-B25C-57A49D734734}" srcOrd="1" destOrd="0" presId="urn:microsoft.com/office/officeart/2005/8/layout/hList3"/>
    <dgm:cxn modelId="{E35BFD9D-AC01-4A14-BCF0-5174D769087C}" type="presParOf" srcId="{4368D18E-11F3-4D4D-B25C-57A49D734734}" destId="{87DC9E85-BBBB-4813-B13C-88FE1501119D}" srcOrd="0" destOrd="0" presId="urn:microsoft.com/office/officeart/2005/8/layout/hList3"/>
    <dgm:cxn modelId="{642EC9E7-336C-499B-B28E-98783E8CE849}" type="presParOf" srcId="{4368D18E-11F3-4D4D-B25C-57A49D734734}" destId="{26F91695-2AB9-4EBB-A459-BE87A0FE7C75}" srcOrd="1" destOrd="0" presId="urn:microsoft.com/office/officeart/2005/8/layout/hList3"/>
    <dgm:cxn modelId="{33DB430C-910C-4531-A3E2-0FB7458B4994}" type="presParOf" srcId="{4368D18E-11F3-4D4D-B25C-57A49D734734}" destId="{1B44D2C5-6100-489F-A8BF-7C02BA194737}" srcOrd="2" destOrd="0" presId="urn:microsoft.com/office/officeart/2005/8/layout/hList3"/>
    <dgm:cxn modelId="{F181AC6E-4A11-40D9-AA0D-1905AE797089}" type="presParOf" srcId="{4368D18E-11F3-4D4D-B25C-57A49D734734}" destId="{D6EDB02A-EB12-46B6-A6AD-AA7189DF382C}" srcOrd="3" destOrd="0" presId="urn:microsoft.com/office/officeart/2005/8/layout/hList3"/>
    <dgm:cxn modelId="{CDE02EC9-37BA-40D3-8619-B1DBCEC8AB6B}" type="presParOf" srcId="{4368D18E-11F3-4D4D-B25C-57A49D734734}" destId="{3312D440-4422-4D75-A593-447957511619}" srcOrd="4" destOrd="0" presId="urn:microsoft.com/office/officeart/2005/8/layout/hList3"/>
    <dgm:cxn modelId="{09FB899D-C353-4C36-A5C9-824981B473F9}" type="presParOf" srcId="{4368D18E-11F3-4D4D-B25C-57A49D734734}" destId="{661410CB-4FA3-4F1C-BA84-3DF7B3F985CC}" srcOrd="5" destOrd="0" presId="urn:microsoft.com/office/officeart/2005/8/layout/hList3"/>
    <dgm:cxn modelId="{9BFB16F4-EC67-4A77-ABD1-07FF34E47DDF}" type="presParOf" srcId="{EF1A0296-4814-4882-8F82-763283B5F30F}" destId="{8DD329EB-A15D-489C-9013-0F20D36AC0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B208B1-E854-4870-856E-390401C7FF68}" type="doc">
      <dgm:prSet loTypeId="urn:microsoft.com/office/officeart/2005/8/layout/radial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5DD8042-FABA-4741-BC84-AB6A786A4479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Детская профессионально-ориентированная  деятельность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96520-A4ED-40BB-8301-E3BEF87F62A1}" type="parTrans" cxnId="{6FD26D37-1EA6-497C-8E49-96F688787D81}">
      <dgm:prSet/>
      <dgm:spPr/>
      <dgm:t>
        <a:bodyPr/>
        <a:lstStyle/>
        <a:p>
          <a:endParaRPr lang="ru-RU"/>
        </a:p>
      </dgm:t>
    </dgm:pt>
    <dgm:pt modelId="{DA98F5A6-0565-4CB1-9B53-CE007D19C528}" type="sibTrans" cxnId="{6FD26D37-1EA6-497C-8E49-96F688787D81}">
      <dgm:prSet/>
      <dgm:spPr/>
      <dgm:t>
        <a:bodyPr/>
        <a:lstStyle/>
        <a:p>
          <a:endParaRPr lang="ru-RU"/>
        </a:p>
      </dgm:t>
    </dgm:pt>
    <dgm:pt modelId="{43FE0958-4595-4B91-B0D7-B3D5F54ABB3C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Развивающая игровая среда профессиональной направленности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8A00D-B1A4-4EBD-942B-67196D0ABF63}" type="parTrans" cxnId="{7CF0B6BC-251E-4F39-8736-ABC702266498}">
      <dgm:prSet/>
      <dgm:spPr/>
      <dgm:t>
        <a:bodyPr/>
        <a:lstStyle/>
        <a:p>
          <a:endParaRPr lang="ru-RU"/>
        </a:p>
      </dgm:t>
    </dgm:pt>
    <dgm:pt modelId="{9A1FC48D-4CE5-4EB3-A7D4-E67F713EE99D}" type="sibTrans" cxnId="{7CF0B6BC-251E-4F39-8736-ABC702266498}">
      <dgm:prSet/>
      <dgm:spPr/>
      <dgm:t>
        <a:bodyPr/>
        <a:lstStyle/>
        <a:p>
          <a:endParaRPr lang="ru-RU"/>
        </a:p>
      </dgm:t>
    </dgm:pt>
    <dgm:pt modelId="{44DFD216-7808-40D4-8B70-95386978CCB5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Образовательный процесс профессиональной направленности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68DCE-0C67-4BA0-AA51-E62DA2797A74}" type="parTrans" cxnId="{6954F60C-5DDC-4596-9B18-9C29F2D0427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3390A7F-0756-412D-8EB8-45A95483525C}" type="sibTrans" cxnId="{6954F60C-5DDC-4596-9B18-9C29F2D0427E}">
      <dgm:prSet/>
      <dgm:spPr/>
      <dgm:t>
        <a:bodyPr/>
        <a:lstStyle/>
        <a:p>
          <a:endParaRPr lang="ru-RU"/>
        </a:p>
      </dgm:t>
    </dgm:pt>
    <dgm:pt modelId="{E841D622-E90F-444C-9948-24B55AC87FA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Сотрудничество         с семьями воспитанников         по вопросам профориентации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42AC9-E21F-4EDD-ACF1-2A69606DD25C}" type="parTrans" cxnId="{103EDE37-D862-4A07-A405-C5CDC97FB5DB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28AD2FD0-C966-4D2D-994D-DE80285C2AC1}" type="sibTrans" cxnId="{103EDE37-D862-4A07-A405-C5CDC97FB5DB}">
      <dgm:prSet/>
      <dgm:spPr/>
      <dgm:t>
        <a:bodyPr/>
        <a:lstStyle/>
        <a:p>
          <a:endParaRPr lang="ru-RU"/>
        </a:p>
      </dgm:t>
    </dgm:pt>
    <dgm:pt modelId="{A86E1C06-6A56-4976-8638-5AC664C16BAC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Социальное партнерство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36D77-B8BC-40ED-9158-0B852E3F6D3E}" type="parTrans" cxnId="{E47AA7A4-C46B-47AB-BAD2-9115E9F6EACF}">
      <dgm:prSet/>
      <dgm:spPr/>
      <dgm:t>
        <a:bodyPr/>
        <a:lstStyle/>
        <a:p>
          <a:endParaRPr lang="ru-RU"/>
        </a:p>
      </dgm:t>
    </dgm:pt>
    <dgm:pt modelId="{C077AF1F-FF68-4D64-A589-148F478E34D2}" type="sibTrans" cxnId="{E47AA7A4-C46B-47AB-BAD2-9115E9F6EACF}">
      <dgm:prSet/>
      <dgm:spPr/>
      <dgm:t>
        <a:bodyPr/>
        <a:lstStyle/>
        <a:p>
          <a:endParaRPr lang="ru-RU"/>
        </a:p>
      </dgm:t>
    </dgm:pt>
    <dgm:pt modelId="{22C2FBDD-4F2E-448B-9041-2A7166CCC045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Профессиональная компетентность педагогов в вопросах профориентации дошкольников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AB037-038C-47CB-B766-F4566C92AC5A}" type="parTrans" cxnId="{A8F5C442-4B28-45D9-B874-993FBAD4D0D2}">
      <dgm:prSet/>
      <dgm:spPr/>
      <dgm:t>
        <a:bodyPr/>
        <a:lstStyle/>
        <a:p>
          <a:endParaRPr lang="ru-RU"/>
        </a:p>
      </dgm:t>
    </dgm:pt>
    <dgm:pt modelId="{8A2AC723-15AF-4807-A230-A11CA28013E6}" type="sibTrans" cxnId="{A8F5C442-4B28-45D9-B874-993FBAD4D0D2}">
      <dgm:prSet/>
      <dgm:spPr/>
      <dgm:t>
        <a:bodyPr/>
        <a:lstStyle/>
        <a:p>
          <a:endParaRPr lang="ru-RU"/>
        </a:p>
      </dgm:t>
    </dgm:pt>
    <dgm:pt modelId="{923E537E-34BF-4245-93CA-550C6DAEC707}" type="pres">
      <dgm:prSet presAssocID="{1CB208B1-E854-4870-856E-390401C7FF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5D68C-0AAA-471D-9773-654F066739C0}" type="pres">
      <dgm:prSet presAssocID="{95DD8042-FABA-4741-BC84-AB6A786A4479}" presName="centerShape" presStyleLbl="node0" presStyleIdx="0" presStyleCnt="1" custScaleX="179571" custScaleY="113717" custLinFactNeighborX="-4289" custLinFactNeighborY="10257"/>
      <dgm:spPr/>
      <dgm:t>
        <a:bodyPr/>
        <a:lstStyle/>
        <a:p>
          <a:endParaRPr lang="ru-RU"/>
        </a:p>
      </dgm:t>
    </dgm:pt>
    <dgm:pt modelId="{936DF95D-21CD-437E-8D47-38660F3B31CB}" type="pres">
      <dgm:prSet presAssocID="{22F8A00D-B1A4-4EBD-942B-67196D0ABF63}" presName="parTrans" presStyleLbl="sibTrans2D1" presStyleIdx="0" presStyleCnt="5" custScaleX="149513" custLinFactNeighborX="-1960" custLinFactNeighborY="1877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7DC41F7-39B8-4BC6-A7DC-2B2DD5146A3D}" type="pres">
      <dgm:prSet presAssocID="{22F8A00D-B1A4-4EBD-942B-67196D0ABF6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4B70FAD-0C6C-45D7-9065-71B30B2FB40F}" type="pres">
      <dgm:prSet presAssocID="{43FE0958-4595-4B91-B0D7-B3D5F54ABB3C}" presName="node" presStyleLbl="node1" presStyleIdx="0" presStyleCnt="5" custScaleX="205372" custRadScaleRad="99584" custRadScaleInc="-13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F313F-2B12-43F8-8295-935D514B05DD}" type="pres">
      <dgm:prSet presAssocID="{5A768DCE-0C67-4BA0-AA51-E62DA2797A74}" presName="parTrans" presStyleLbl="sibTrans2D1" presStyleIdx="1" presStyleCnt="5" custScaleX="13767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5CE4BC3-2FC1-4BC5-8A22-D3AD7B0AD16A}" type="pres">
      <dgm:prSet presAssocID="{5A768DCE-0C67-4BA0-AA51-E62DA2797A7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FB010D7-FD52-4618-8772-83D91FC707F1}" type="pres">
      <dgm:prSet presAssocID="{44DFD216-7808-40D4-8B70-95386978CCB5}" presName="node" presStyleLbl="node1" presStyleIdx="1" presStyleCnt="5" custScaleX="197881" custRadScaleRad="169229" custRadScaleInc="34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A6760-FCA7-4817-9996-BACD0637C371}" type="pres">
      <dgm:prSet presAssocID="{FCD42AC9-E21F-4EDD-ACF1-2A69606DD25C}" presName="parTrans" presStyleLbl="sibTrans2D1" presStyleIdx="2" presStyleCnt="5" custScaleX="135093" custLinFactNeighborX="-31893" custLinFactNeighborY="3754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0DE5DBA-8DF9-4E1B-9736-735557805CE1}" type="pres">
      <dgm:prSet presAssocID="{FCD42AC9-E21F-4EDD-ACF1-2A69606DD25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E07608C-4C5E-45B9-B034-1F77637E0EC4}" type="pres">
      <dgm:prSet presAssocID="{E841D622-E90F-444C-9948-24B55AC87FA4}" presName="node" presStyleLbl="node1" presStyleIdx="2" presStyleCnt="5" custScaleX="194728" custRadScaleRad="169093" custRadScaleInc="-7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B65DE-C946-40F2-90AA-4CE9D878B12D}" type="pres">
      <dgm:prSet presAssocID="{18D36D77-B8BC-40ED-9158-0B852E3F6D3E}" presName="parTrans" presStyleLbl="sibTrans2D1" presStyleIdx="3" presStyleCnt="5" custScaleX="148642" custLinFactNeighborX="62192" custLinFactNeighborY="5819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0241E27-9277-48D5-872B-9A264F520482}" type="pres">
      <dgm:prSet presAssocID="{18D36D77-B8BC-40ED-9158-0B852E3F6D3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CC4F121-4BDD-48A1-B0E3-371F909E217E}" type="pres">
      <dgm:prSet presAssocID="{A86E1C06-6A56-4976-8638-5AC664C16BAC}" presName="node" presStyleLbl="node1" presStyleIdx="3" presStyleCnt="5" custScaleX="209672" custRadScaleRad="177493" custRadScaleInc="78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83555-55C3-4B46-8412-866C9642C67A}" type="pres">
      <dgm:prSet presAssocID="{5CFAB037-038C-47CB-B766-F4566C92AC5A}" presName="parTrans" presStyleLbl="sibTrans2D1" presStyleIdx="4" presStyleCnt="5" custScaleX="13917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937B0D3-F701-4BB1-B904-12993763BC9C}" type="pres">
      <dgm:prSet presAssocID="{5CFAB037-038C-47CB-B766-F4566C92AC5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501DE4A-E6DC-4E99-86D9-427177C00668}" type="pres">
      <dgm:prSet presAssocID="{22C2FBDD-4F2E-448B-9041-2A7166CCC045}" presName="node" presStyleLbl="node1" presStyleIdx="4" presStyleCnt="5" custScaleX="225072" custRadScaleRad="184471" custRadScaleInc="-2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3DBF8-34FC-44DF-B0B2-067833F82D39}" type="presOf" srcId="{A86E1C06-6A56-4976-8638-5AC664C16BAC}" destId="{8CC4F121-4BDD-48A1-B0E3-371F909E217E}" srcOrd="0" destOrd="0" presId="urn:microsoft.com/office/officeart/2005/8/layout/radial5"/>
    <dgm:cxn modelId="{71317E1C-70E9-400C-9BA7-0D7016706587}" type="presOf" srcId="{22C2FBDD-4F2E-448B-9041-2A7166CCC045}" destId="{8501DE4A-E6DC-4E99-86D9-427177C00668}" srcOrd="0" destOrd="0" presId="urn:microsoft.com/office/officeart/2005/8/layout/radial5"/>
    <dgm:cxn modelId="{C5F73A18-0788-401F-8948-415753F98C66}" type="presOf" srcId="{5A768DCE-0C67-4BA0-AA51-E62DA2797A74}" destId="{75CE4BC3-2FC1-4BC5-8A22-D3AD7B0AD16A}" srcOrd="1" destOrd="0" presId="urn:microsoft.com/office/officeart/2005/8/layout/radial5"/>
    <dgm:cxn modelId="{949E1217-77F7-497E-9332-022371641307}" type="presOf" srcId="{95DD8042-FABA-4741-BC84-AB6A786A4479}" destId="{CA65D68C-0AAA-471D-9773-654F066739C0}" srcOrd="0" destOrd="0" presId="urn:microsoft.com/office/officeart/2005/8/layout/radial5"/>
    <dgm:cxn modelId="{E177D3E5-4F5A-462A-AACC-9ACBC8386F55}" type="presOf" srcId="{43FE0958-4595-4B91-B0D7-B3D5F54ABB3C}" destId="{04B70FAD-0C6C-45D7-9065-71B30B2FB40F}" srcOrd="0" destOrd="0" presId="urn:microsoft.com/office/officeart/2005/8/layout/radial5"/>
    <dgm:cxn modelId="{24157E80-DBD8-4435-B02B-68B7EE5BBAF5}" type="presOf" srcId="{5CFAB037-038C-47CB-B766-F4566C92AC5A}" destId="{C6383555-55C3-4B46-8412-866C9642C67A}" srcOrd="0" destOrd="0" presId="urn:microsoft.com/office/officeart/2005/8/layout/radial5"/>
    <dgm:cxn modelId="{6954F60C-5DDC-4596-9B18-9C29F2D0427E}" srcId="{95DD8042-FABA-4741-BC84-AB6A786A4479}" destId="{44DFD216-7808-40D4-8B70-95386978CCB5}" srcOrd="1" destOrd="0" parTransId="{5A768DCE-0C67-4BA0-AA51-E62DA2797A74}" sibTransId="{63390A7F-0756-412D-8EB8-45A95483525C}"/>
    <dgm:cxn modelId="{E10BC209-B944-41E8-82FD-1062B758B7A0}" type="presOf" srcId="{44DFD216-7808-40D4-8B70-95386978CCB5}" destId="{BFB010D7-FD52-4618-8772-83D91FC707F1}" srcOrd="0" destOrd="0" presId="urn:microsoft.com/office/officeart/2005/8/layout/radial5"/>
    <dgm:cxn modelId="{5C74B9D7-B9AC-49F6-B3E3-583939726790}" type="presOf" srcId="{FCD42AC9-E21F-4EDD-ACF1-2A69606DD25C}" destId="{603A6760-FCA7-4817-9996-BACD0637C371}" srcOrd="0" destOrd="0" presId="urn:microsoft.com/office/officeart/2005/8/layout/radial5"/>
    <dgm:cxn modelId="{E47AA7A4-C46B-47AB-BAD2-9115E9F6EACF}" srcId="{95DD8042-FABA-4741-BC84-AB6A786A4479}" destId="{A86E1C06-6A56-4976-8638-5AC664C16BAC}" srcOrd="3" destOrd="0" parTransId="{18D36D77-B8BC-40ED-9158-0B852E3F6D3E}" sibTransId="{C077AF1F-FF68-4D64-A589-148F478E34D2}"/>
    <dgm:cxn modelId="{F5916096-F899-475B-BAF7-729C09508193}" type="presOf" srcId="{22F8A00D-B1A4-4EBD-942B-67196D0ABF63}" destId="{936DF95D-21CD-437E-8D47-38660F3B31CB}" srcOrd="0" destOrd="0" presId="urn:microsoft.com/office/officeart/2005/8/layout/radial5"/>
    <dgm:cxn modelId="{6FD26D37-1EA6-497C-8E49-96F688787D81}" srcId="{1CB208B1-E854-4870-856E-390401C7FF68}" destId="{95DD8042-FABA-4741-BC84-AB6A786A4479}" srcOrd="0" destOrd="0" parTransId="{D3496520-A4ED-40BB-8301-E3BEF87F62A1}" sibTransId="{DA98F5A6-0565-4CB1-9B53-CE007D19C528}"/>
    <dgm:cxn modelId="{9F9F2B57-B87E-4CB2-A61B-450A9E251E0B}" type="presOf" srcId="{5CFAB037-038C-47CB-B766-F4566C92AC5A}" destId="{A937B0D3-F701-4BB1-B904-12993763BC9C}" srcOrd="1" destOrd="0" presId="urn:microsoft.com/office/officeart/2005/8/layout/radial5"/>
    <dgm:cxn modelId="{5D967736-04C4-4414-921E-21C549D21787}" type="presOf" srcId="{5A768DCE-0C67-4BA0-AA51-E62DA2797A74}" destId="{730F313F-2B12-43F8-8295-935D514B05DD}" srcOrd="0" destOrd="0" presId="urn:microsoft.com/office/officeart/2005/8/layout/radial5"/>
    <dgm:cxn modelId="{2C52A24B-17F5-4A56-AD50-871A89214B9A}" type="presOf" srcId="{FCD42AC9-E21F-4EDD-ACF1-2A69606DD25C}" destId="{30DE5DBA-8DF9-4E1B-9736-735557805CE1}" srcOrd="1" destOrd="0" presId="urn:microsoft.com/office/officeart/2005/8/layout/radial5"/>
    <dgm:cxn modelId="{A8F5C442-4B28-45D9-B874-993FBAD4D0D2}" srcId="{95DD8042-FABA-4741-BC84-AB6A786A4479}" destId="{22C2FBDD-4F2E-448B-9041-2A7166CCC045}" srcOrd="4" destOrd="0" parTransId="{5CFAB037-038C-47CB-B766-F4566C92AC5A}" sibTransId="{8A2AC723-15AF-4807-A230-A11CA28013E6}"/>
    <dgm:cxn modelId="{7CF0B6BC-251E-4F39-8736-ABC702266498}" srcId="{95DD8042-FABA-4741-BC84-AB6A786A4479}" destId="{43FE0958-4595-4B91-B0D7-B3D5F54ABB3C}" srcOrd="0" destOrd="0" parTransId="{22F8A00D-B1A4-4EBD-942B-67196D0ABF63}" sibTransId="{9A1FC48D-4CE5-4EB3-A7D4-E67F713EE99D}"/>
    <dgm:cxn modelId="{61AF80C6-00B7-4102-B9E0-8744608A17AE}" type="presOf" srcId="{18D36D77-B8BC-40ED-9158-0B852E3F6D3E}" destId="{0BAB65DE-C946-40F2-90AA-4CE9D878B12D}" srcOrd="0" destOrd="0" presId="urn:microsoft.com/office/officeart/2005/8/layout/radial5"/>
    <dgm:cxn modelId="{B42C1674-A4A0-48C0-BA3F-B253D3FB966A}" type="presOf" srcId="{1CB208B1-E854-4870-856E-390401C7FF68}" destId="{923E537E-34BF-4245-93CA-550C6DAEC707}" srcOrd="0" destOrd="0" presId="urn:microsoft.com/office/officeart/2005/8/layout/radial5"/>
    <dgm:cxn modelId="{1D7DD6B3-1534-4E8B-97F8-C5799EC1502D}" type="presOf" srcId="{18D36D77-B8BC-40ED-9158-0B852E3F6D3E}" destId="{A0241E27-9277-48D5-872B-9A264F520482}" srcOrd="1" destOrd="0" presId="urn:microsoft.com/office/officeart/2005/8/layout/radial5"/>
    <dgm:cxn modelId="{7B8DCE43-8C9C-44A5-BA71-9CC2B9EF752E}" type="presOf" srcId="{E841D622-E90F-444C-9948-24B55AC87FA4}" destId="{6E07608C-4C5E-45B9-B034-1F77637E0EC4}" srcOrd="0" destOrd="0" presId="urn:microsoft.com/office/officeart/2005/8/layout/radial5"/>
    <dgm:cxn modelId="{103EDE37-D862-4A07-A405-C5CDC97FB5DB}" srcId="{95DD8042-FABA-4741-BC84-AB6A786A4479}" destId="{E841D622-E90F-444C-9948-24B55AC87FA4}" srcOrd="2" destOrd="0" parTransId="{FCD42AC9-E21F-4EDD-ACF1-2A69606DD25C}" sibTransId="{28AD2FD0-C966-4D2D-994D-DE80285C2AC1}"/>
    <dgm:cxn modelId="{A74F39AC-9BCE-4405-A776-6C73BD1FF1E2}" type="presOf" srcId="{22F8A00D-B1A4-4EBD-942B-67196D0ABF63}" destId="{77DC41F7-39B8-4BC6-A7DC-2B2DD5146A3D}" srcOrd="1" destOrd="0" presId="urn:microsoft.com/office/officeart/2005/8/layout/radial5"/>
    <dgm:cxn modelId="{61AADC74-1693-4483-AC82-A2345CF2C28A}" type="presParOf" srcId="{923E537E-34BF-4245-93CA-550C6DAEC707}" destId="{CA65D68C-0AAA-471D-9773-654F066739C0}" srcOrd="0" destOrd="0" presId="urn:microsoft.com/office/officeart/2005/8/layout/radial5"/>
    <dgm:cxn modelId="{36DD5EAB-1DEA-452A-BD29-45EA7AEFC798}" type="presParOf" srcId="{923E537E-34BF-4245-93CA-550C6DAEC707}" destId="{936DF95D-21CD-437E-8D47-38660F3B31CB}" srcOrd="1" destOrd="0" presId="urn:microsoft.com/office/officeart/2005/8/layout/radial5"/>
    <dgm:cxn modelId="{DCE2C0D9-D511-43C2-AAA3-8FBEBE95DDFF}" type="presParOf" srcId="{936DF95D-21CD-437E-8D47-38660F3B31CB}" destId="{77DC41F7-39B8-4BC6-A7DC-2B2DD5146A3D}" srcOrd="0" destOrd="0" presId="urn:microsoft.com/office/officeart/2005/8/layout/radial5"/>
    <dgm:cxn modelId="{BB4B2DE9-C90E-4AC4-AE38-DBA78504440F}" type="presParOf" srcId="{923E537E-34BF-4245-93CA-550C6DAEC707}" destId="{04B70FAD-0C6C-45D7-9065-71B30B2FB40F}" srcOrd="2" destOrd="0" presId="urn:microsoft.com/office/officeart/2005/8/layout/radial5"/>
    <dgm:cxn modelId="{57C2EFFD-670A-4658-B43B-AD7A0423CC45}" type="presParOf" srcId="{923E537E-34BF-4245-93CA-550C6DAEC707}" destId="{730F313F-2B12-43F8-8295-935D514B05DD}" srcOrd="3" destOrd="0" presId="urn:microsoft.com/office/officeart/2005/8/layout/radial5"/>
    <dgm:cxn modelId="{F766295D-5EFD-4FC0-8642-C7B5F0ADBCE7}" type="presParOf" srcId="{730F313F-2B12-43F8-8295-935D514B05DD}" destId="{75CE4BC3-2FC1-4BC5-8A22-D3AD7B0AD16A}" srcOrd="0" destOrd="0" presId="urn:microsoft.com/office/officeart/2005/8/layout/radial5"/>
    <dgm:cxn modelId="{E0FF7308-837C-43CB-9E5A-DC3FFF1F6B24}" type="presParOf" srcId="{923E537E-34BF-4245-93CA-550C6DAEC707}" destId="{BFB010D7-FD52-4618-8772-83D91FC707F1}" srcOrd="4" destOrd="0" presId="urn:microsoft.com/office/officeart/2005/8/layout/radial5"/>
    <dgm:cxn modelId="{E8AA5635-52EB-479A-B534-2B8AC440AB1A}" type="presParOf" srcId="{923E537E-34BF-4245-93CA-550C6DAEC707}" destId="{603A6760-FCA7-4817-9996-BACD0637C371}" srcOrd="5" destOrd="0" presId="urn:microsoft.com/office/officeart/2005/8/layout/radial5"/>
    <dgm:cxn modelId="{46B269B8-444D-44DA-A732-9C3E79BFB039}" type="presParOf" srcId="{603A6760-FCA7-4817-9996-BACD0637C371}" destId="{30DE5DBA-8DF9-4E1B-9736-735557805CE1}" srcOrd="0" destOrd="0" presId="urn:microsoft.com/office/officeart/2005/8/layout/radial5"/>
    <dgm:cxn modelId="{BBDCF2AF-528E-4198-B2DA-97CD6E757051}" type="presParOf" srcId="{923E537E-34BF-4245-93CA-550C6DAEC707}" destId="{6E07608C-4C5E-45B9-B034-1F77637E0EC4}" srcOrd="6" destOrd="0" presId="urn:microsoft.com/office/officeart/2005/8/layout/radial5"/>
    <dgm:cxn modelId="{2C9B77E6-B6F1-4157-AC7E-F69529A21901}" type="presParOf" srcId="{923E537E-34BF-4245-93CA-550C6DAEC707}" destId="{0BAB65DE-C946-40F2-90AA-4CE9D878B12D}" srcOrd="7" destOrd="0" presId="urn:microsoft.com/office/officeart/2005/8/layout/radial5"/>
    <dgm:cxn modelId="{C4D968A0-992D-4514-A5F7-B2F7948A4F5A}" type="presParOf" srcId="{0BAB65DE-C946-40F2-90AA-4CE9D878B12D}" destId="{A0241E27-9277-48D5-872B-9A264F520482}" srcOrd="0" destOrd="0" presId="urn:microsoft.com/office/officeart/2005/8/layout/radial5"/>
    <dgm:cxn modelId="{BF5D517B-8416-43CB-A653-07874DA2F220}" type="presParOf" srcId="{923E537E-34BF-4245-93CA-550C6DAEC707}" destId="{8CC4F121-4BDD-48A1-B0E3-371F909E217E}" srcOrd="8" destOrd="0" presId="urn:microsoft.com/office/officeart/2005/8/layout/radial5"/>
    <dgm:cxn modelId="{B02FE70A-2AFE-463C-B2CE-C55C9C8DD57B}" type="presParOf" srcId="{923E537E-34BF-4245-93CA-550C6DAEC707}" destId="{C6383555-55C3-4B46-8412-866C9642C67A}" srcOrd="9" destOrd="0" presId="urn:microsoft.com/office/officeart/2005/8/layout/radial5"/>
    <dgm:cxn modelId="{1CA4E1B1-A012-49C1-8DFC-CCFB5A31A3A7}" type="presParOf" srcId="{C6383555-55C3-4B46-8412-866C9642C67A}" destId="{A937B0D3-F701-4BB1-B904-12993763BC9C}" srcOrd="0" destOrd="0" presId="urn:microsoft.com/office/officeart/2005/8/layout/radial5"/>
    <dgm:cxn modelId="{32F10FD2-ED1C-4DC8-A2D5-13473F0E6B1A}" type="presParOf" srcId="{923E537E-34BF-4245-93CA-550C6DAEC707}" destId="{8501DE4A-E6DC-4E99-86D9-427177C0066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7C431C-B91A-4531-AF1F-861E634D7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764F0-E85A-44F4-9869-CF5E05CE703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Модернизация развивающей предметно-пространственной среды </a:t>
          </a:r>
        </a:p>
      </dgm:t>
    </dgm:pt>
    <dgm:pt modelId="{F67D64DF-4D92-48C6-A2EA-EC2DC1F9E7BD}" type="parTrans" cxnId="{981A7EF4-DE78-4EB9-B8BC-1F95479B88D8}">
      <dgm:prSet/>
      <dgm:spPr/>
      <dgm:t>
        <a:bodyPr/>
        <a:lstStyle/>
        <a:p>
          <a:endParaRPr lang="ru-RU"/>
        </a:p>
      </dgm:t>
    </dgm:pt>
    <dgm:pt modelId="{2A911E29-BB08-4186-B413-E1377E8324B8}" type="sibTrans" cxnId="{981A7EF4-DE78-4EB9-B8BC-1F95479B88D8}">
      <dgm:prSet/>
      <dgm:spPr/>
      <dgm:t>
        <a:bodyPr/>
        <a:lstStyle/>
        <a:p>
          <a:endParaRPr lang="ru-RU"/>
        </a:p>
      </dgm:t>
    </dgm:pt>
    <dgm:pt modelId="{29DC8470-4152-419B-9146-09D401B534D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Обогащение</a:t>
          </a:r>
          <a:r>
            <a:rPr lang="ru-RU" sz="18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центров детской активности профессиональной направленности во всех возрастных группах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9C483-96FD-422E-B61D-A833F83A4E9F}" type="parTrans" cxnId="{93F7C5E4-89D7-4012-81E2-2DCA95D173BB}">
      <dgm:prSet/>
      <dgm:spPr/>
      <dgm:t>
        <a:bodyPr/>
        <a:lstStyle/>
        <a:p>
          <a:endParaRPr lang="ru-RU"/>
        </a:p>
      </dgm:t>
    </dgm:pt>
    <dgm:pt modelId="{276B42D3-F48A-43A5-9452-61AB5BA8F0EB}" type="sibTrans" cxnId="{93F7C5E4-89D7-4012-81E2-2DCA95D173BB}">
      <dgm:prSet/>
      <dgm:spPr/>
      <dgm:t>
        <a:bodyPr/>
        <a:lstStyle/>
        <a:p>
          <a:endParaRPr lang="ru-RU"/>
        </a:p>
      </dgm:t>
    </dgm:pt>
    <dgm:pt modelId="{7CC8448F-5CFF-4A1D-AD8E-469AAD616FC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смотра-конкурса развивающей предметно-пространственной среды для эффективной профориентации детей дошкольного возраста «Лаборатория профессий»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0790F-F0AD-406E-8964-CA5B742E4061}" type="parTrans" cxnId="{825CF950-E417-4CA2-9CB4-51219F25A4E2}">
      <dgm:prSet/>
      <dgm:spPr/>
      <dgm:t>
        <a:bodyPr/>
        <a:lstStyle/>
        <a:p>
          <a:endParaRPr lang="ru-RU"/>
        </a:p>
      </dgm:t>
    </dgm:pt>
    <dgm:pt modelId="{F21A2F8B-FE88-44C8-82C3-C61222994601}" type="sibTrans" cxnId="{825CF950-E417-4CA2-9CB4-51219F25A4E2}">
      <dgm:prSet/>
      <dgm:spPr/>
      <dgm:t>
        <a:bodyPr/>
        <a:lstStyle/>
        <a:p>
          <a:endParaRPr lang="ru-RU"/>
        </a:p>
      </dgm:t>
    </dgm:pt>
    <dgm:pt modelId="{29779DB1-AC68-4270-BC79-6E386EEBF313}" type="pres">
      <dgm:prSet presAssocID="{357C431C-B91A-4531-AF1F-861E634D7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73487-F395-4E69-8E25-24B235FFD095}" type="pres">
      <dgm:prSet presAssocID="{D33764F0-E85A-44F4-9869-CF5E05CE7039}" presName="parentLin" presStyleCnt="0"/>
      <dgm:spPr/>
    </dgm:pt>
    <dgm:pt modelId="{31FDCA2D-DD2C-45AF-984D-E4EF80237F8C}" type="pres">
      <dgm:prSet presAssocID="{D33764F0-E85A-44F4-9869-CF5E05CE70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2293A0-FCB5-4F2E-9B94-6F1C599D5752}" type="pres">
      <dgm:prSet presAssocID="{D33764F0-E85A-44F4-9869-CF5E05CE7039}" presName="parentText" presStyleLbl="node1" presStyleIdx="0" presStyleCnt="3" custScaleX="14299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CA79F-F3AD-49DF-8F62-129FA2B14E0D}" type="pres">
      <dgm:prSet presAssocID="{D33764F0-E85A-44F4-9869-CF5E05CE7039}" presName="negativeSpace" presStyleCnt="0"/>
      <dgm:spPr/>
    </dgm:pt>
    <dgm:pt modelId="{88D20F32-B5C3-498F-93A1-5D32F782E64B}" type="pres">
      <dgm:prSet presAssocID="{D33764F0-E85A-44F4-9869-CF5E05CE7039}" presName="childText" presStyleLbl="conFgAcc1" presStyleIdx="0" presStyleCnt="3">
        <dgm:presLayoutVars>
          <dgm:bulletEnabled val="1"/>
        </dgm:presLayoutVars>
      </dgm:prSet>
      <dgm:spPr/>
    </dgm:pt>
    <dgm:pt modelId="{BCD920F9-525F-4FA7-95A5-7767903BDC0F}" type="pres">
      <dgm:prSet presAssocID="{2A911E29-BB08-4186-B413-E1377E8324B8}" presName="spaceBetweenRectangles" presStyleCnt="0"/>
      <dgm:spPr/>
    </dgm:pt>
    <dgm:pt modelId="{3900FC80-CDBC-4170-9A15-AE86CC33B167}" type="pres">
      <dgm:prSet presAssocID="{7CC8448F-5CFF-4A1D-AD8E-469AAD616FCB}" presName="parentLin" presStyleCnt="0"/>
      <dgm:spPr/>
    </dgm:pt>
    <dgm:pt modelId="{689E8E1B-56E2-41D4-BD97-6CBB2CDC9765}" type="pres">
      <dgm:prSet presAssocID="{7CC8448F-5CFF-4A1D-AD8E-469AAD616F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5CDA39-3A23-448C-8A5D-70CFDF08334A}" type="pres">
      <dgm:prSet presAssocID="{7CC8448F-5CFF-4A1D-AD8E-469AAD616FCB}" presName="parentText" presStyleLbl="node1" presStyleIdx="1" presStyleCnt="3" custScaleX="142857" custScaleY="243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F1F05-C900-4BC4-B8F4-57BA0221BB60}" type="pres">
      <dgm:prSet presAssocID="{7CC8448F-5CFF-4A1D-AD8E-469AAD616FCB}" presName="negativeSpace" presStyleCnt="0"/>
      <dgm:spPr/>
    </dgm:pt>
    <dgm:pt modelId="{F53BF641-7B7D-4B5C-AAC5-D23BD9DF959C}" type="pres">
      <dgm:prSet presAssocID="{7CC8448F-5CFF-4A1D-AD8E-469AAD616FCB}" presName="childText" presStyleLbl="conFgAcc1" presStyleIdx="1" presStyleCnt="3">
        <dgm:presLayoutVars>
          <dgm:bulletEnabled val="1"/>
        </dgm:presLayoutVars>
      </dgm:prSet>
      <dgm:spPr/>
    </dgm:pt>
    <dgm:pt modelId="{39C33D72-F711-4551-8BC7-9478A544EEC1}" type="pres">
      <dgm:prSet presAssocID="{F21A2F8B-FE88-44C8-82C3-C61222994601}" presName="spaceBetweenRectangles" presStyleCnt="0"/>
      <dgm:spPr/>
    </dgm:pt>
    <dgm:pt modelId="{1C1E1DCF-0CC1-437E-846D-5BA633C70855}" type="pres">
      <dgm:prSet presAssocID="{29DC8470-4152-419B-9146-09D401B534D0}" presName="parentLin" presStyleCnt="0"/>
      <dgm:spPr/>
    </dgm:pt>
    <dgm:pt modelId="{4BD76451-AB4D-433D-9B9A-362E04CA6D7D}" type="pres">
      <dgm:prSet presAssocID="{29DC8470-4152-419B-9146-09D401B534D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9B7BE9-D142-4524-B7A1-3D374946A698}" type="pres">
      <dgm:prSet presAssocID="{29DC8470-4152-419B-9146-09D401B534D0}" presName="parentText" presStyleLbl="node1" presStyleIdx="2" presStyleCnt="3" custScaleX="142857" custScaleY="243902" custLinFactX="1040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CFB4-1243-4218-BBB0-9564FF050B3F}" type="pres">
      <dgm:prSet presAssocID="{29DC8470-4152-419B-9146-09D401B534D0}" presName="negativeSpace" presStyleCnt="0"/>
      <dgm:spPr/>
    </dgm:pt>
    <dgm:pt modelId="{4CF15C14-9DEC-4594-B960-E3EAACB3564C}" type="pres">
      <dgm:prSet presAssocID="{29DC8470-4152-419B-9146-09D401B534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2F8B19-3DBB-4CE2-BA49-F4D9F45C4DFA}" type="presOf" srcId="{29DC8470-4152-419B-9146-09D401B534D0}" destId="{4BD76451-AB4D-433D-9B9A-362E04CA6D7D}" srcOrd="0" destOrd="0" presId="urn:microsoft.com/office/officeart/2005/8/layout/list1"/>
    <dgm:cxn modelId="{3648FAA1-CED4-4126-9BDF-53F9AB7B331B}" type="presOf" srcId="{D33764F0-E85A-44F4-9869-CF5E05CE7039}" destId="{0D2293A0-FCB5-4F2E-9B94-6F1C599D5752}" srcOrd="1" destOrd="0" presId="urn:microsoft.com/office/officeart/2005/8/layout/list1"/>
    <dgm:cxn modelId="{B4983668-5DBC-452D-8142-CF5B068C647D}" type="presOf" srcId="{D33764F0-E85A-44F4-9869-CF5E05CE7039}" destId="{31FDCA2D-DD2C-45AF-984D-E4EF80237F8C}" srcOrd="0" destOrd="0" presId="urn:microsoft.com/office/officeart/2005/8/layout/list1"/>
    <dgm:cxn modelId="{90107CD0-7349-428C-9018-84D5F89BF3BD}" type="presOf" srcId="{7CC8448F-5CFF-4A1D-AD8E-469AAD616FCB}" destId="{4F5CDA39-3A23-448C-8A5D-70CFDF08334A}" srcOrd="1" destOrd="0" presId="urn:microsoft.com/office/officeart/2005/8/layout/list1"/>
    <dgm:cxn modelId="{825CF950-E417-4CA2-9CB4-51219F25A4E2}" srcId="{357C431C-B91A-4531-AF1F-861E634D784D}" destId="{7CC8448F-5CFF-4A1D-AD8E-469AAD616FCB}" srcOrd="1" destOrd="0" parTransId="{ACB0790F-F0AD-406E-8964-CA5B742E4061}" sibTransId="{F21A2F8B-FE88-44C8-82C3-C61222994601}"/>
    <dgm:cxn modelId="{981A7EF4-DE78-4EB9-B8BC-1F95479B88D8}" srcId="{357C431C-B91A-4531-AF1F-861E634D784D}" destId="{D33764F0-E85A-44F4-9869-CF5E05CE7039}" srcOrd="0" destOrd="0" parTransId="{F67D64DF-4D92-48C6-A2EA-EC2DC1F9E7BD}" sibTransId="{2A911E29-BB08-4186-B413-E1377E8324B8}"/>
    <dgm:cxn modelId="{2E675843-E423-4341-A542-3A26C30B62CE}" type="presOf" srcId="{357C431C-B91A-4531-AF1F-861E634D784D}" destId="{29779DB1-AC68-4270-BC79-6E386EEBF313}" srcOrd="0" destOrd="0" presId="urn:microsoft.com/office/officeart/2005/8/layout/list1"/>
    <dgm:cxn modelId="{730739DC-D36B-4586-BC57-F329CC660045}" type="presOf" srcId="{7CC8448F-5CFF-4A1D-AD8E-469AAD616FCB}" destId="{689E8E1B-56E2-41D4-BD97-6CBB2CDC9765}" srcOrd="0" destOrd="0" presId="urn:microsoft.com/office/officeart/2005/8/layout/list1"/>
    <dgm:cxn modelId="{93F7C5E4-89D7-4012-81E2-2DCA95D173BB}" srcId="{357C431C-B91A-4531-AF1F-861E634D784D}" destId="{29DC8470-4152-419B-9146-09D401B534D0}" srcOrd="2" destOrd="0" parTransId="{3769C483-96FD-422E-B61D-A833F83A4E9F}" sibTransId="{276B42D3-F48A-43A5-9452-61AB5BA8F0EB}"/>
    <dgm:cxn modelId="{B932F82A-88EF-4032-A8F7-5770A97555E7}" type="presOf" srcId="{29DC8470-4152-419B-9146-09D401B534D0}" destId="{389B7BE9-D142-4524-B7A1-3D374946A698}" srcOrd="1" destOrd="0" presId="urn:microsoft.com/office/officeart/2005/8/layout/list1"/>
    <dgm:cxn modelId="{A2F3F6FA-9672-49CC-99B1-A569BC1D4824}" type="presParOf" srcId="{29779DB1-AC68-4270-BC79-6E386EEBF313}" destId="{30A73487-F395-4E69-8E25-24B235FFD095}" srcOrd="0" destOrd="0" presId="urn:microsoft.com/office/officeart/2005/8/layout/list1"/>
    <dgm:cxn modelId="{4260F8B1-4401-4A9D-BE79-01CFE8F4961C}" type="presParOf" srcId="{30A73487-F395-4E69-8E25-24B235FFD095}" destId="{31FDCA2D-DD2C-45AF-984D-E4EF80237F8C}" srcOrd="0" destOrd="0" presId="urn:microsoft.com/office/officeart/2005/8/layout/list1"/>
    <dgm:cxn modelId="{1EE80DE1-443F-4F42-87A9-03891E1347A1}" type="presParOf" srcId="{30A73487-F395-4E69-8E25-24B235FFD095}" destId="{0D2293A0-FCB5-4F2E-9B94-6F1C599D5752}" srcOrd="1" destOrd="0" presId="urn:microsoft.com/office/officeart/2005/8/layout/list1"/>
    <dgm:cxn modelId="{2CE8DC84-932E-4F85-BD21-88CFC9D54747}" type="presParOf" srcId="{29779DB1-AC68-4270-BC79-6E386EEBF313}" destId="{583CA79F-F3AD-49DF-8F62-129FA2B14E0D}" srcOrd="1" destOrd="0" presId="urn:microsoft.com/office/officeart/2005/8/layout/list1"/>
    <dgm:cxn modelId="{03B95362-7C9A-4953-885E-E9982A5CF041}" type="presParOf" srcId="{29779DB1-AC68-4270-BC79-6E386EEBF313}" destId="{88D20F32-B5C3-498F-93A1-5D32F782E64B}" srcOrd="2" destOrd="0" presId="urn:microsoft.com/office/officeart/2005/8/layout/list1"/>
    <dgm:cxn modelId="{50677342-2E00-4B31-89A9-CF3D6070B8F8}" type="presParOf" srcId="{29779DB1-AC68-4270-BC79-6E386EEBF313}" destId="{BCD920F9-525F-4FA7-95A5-7767903BDC0F}" srcOrd="3" destOrd="0" presId="urn:microsoft.com/office/officeart/2005/8/layout/list1"/>
    <dgm:cxn modelId="{77215979-65A4-4B29-9DB9-D8C4300E7464}" type="presParOf" srcId="{29779DB1-AC68-4270-BC79-6E386EEBF313}" destId="{3900FC80-CDBC-4170-9A15-AE86CC33B167}" srcOrd="4" destOrd="0" presId="urn:microsoft.com/office/officeart/2005/8/layout/list1"/>
    <dgm:cxn modelId="{2766734F-B6DA-4AA1-9093-702B450DD336}" type="presParOf" srcId="{3900FC80-CDBC-4170-9A15-AE86CC33B167}" destId="{689E8E1B-56E2-41D4-BD97-6CBB2CDC9765}" srcOrd="0" destOrd="0" presId="urn:microsoft.com/office/officeart/2005/8/layout/list1"/>
    <dgm:cxn modelId="{3BDBF2BF-14A8-4E2F-8FCF-AE30CE99A347}" type="presParOf" srcId="{3900FC80-CDBC-4170-9A15-AE86CC33B167}" destId="{4F5CDA39-3A23-448C-8A5D-70CFDF08334A}" srcOrd="1" destOrd="0" presId="urn:microsoft.com/office/officeart/2005/8/layout/list1"/>
    <dgm:cxn modelId="{0DEDC1CC-74F7-4BEA-8783-B4E286DDB6F2}" type="presParOf" srcId="{29779DB1-AC68-4270-BC79-6E386EEBF313}" destId="{F8EF1F05-C900-4BC4-B8F4-57BA0221BB60}" srcOrd="5" destOrd="0" presId="urn:microsoft.com/office/officeart/2005/8/layout/list1"/>
    <dgm:cxn modelId="{95DD172B-A80D-4012-A19C-E5F7686AC931}" type="presParOf" srcId="{29779DB1-AC68-4270-BC79-6E386EEBF313}" destId="{F53BF641-7B7D-4B5C-AAC5-D23BD9DF959C}" srcOrd="6" destOrd="0" presId="urn:microsoft.com/office/officeart/2005/8/layout/list1"/>
    <dgm:cxn modelId="{3F2909A7-0B20-4D01-A65B-AB18D578E024}" type="presParOf" srcId="{29779DB1-AC68-4270-BC79-6E386EEBF313}" destId="{39C33D72-F711-4551-8BC7-9478A544EEC1}" srcOrd="7" destOrd="0" presId="urn:microsoft.com/office/officeart/2005/8/layout/list1"/>
    <dgm:cxn modelId="{0F3A6F7C-26AB-4741-99C0-B8E7609CB73D}" type="presParOf" srcId="{29779DB1-AC68-4270-BC79-6E386EEBF313}" destId="{1C1E1DCF-0CC1-437E-846D-5BA633C70855}" srcOrd="8" destOrd="0" presId="urn:microsoft.com/office/officeart/2005/8/layout/list1"/>
    <dgm:cxn modelId="{8033181E-5B91-46DA-A0DB-C30790090E1D}" type="presParOf" srcId="{1C1E1DCF-0CC1-437E-846D-5BA633C70855}" destId="{4BD76451-AB4D-433D-9B9A-362E04CA6D7D}" srcOrd="0" destOrd="0" presId="urn:microsoft.com/office/officeart/2005/8/layout/list1"/>
    <dgm:cxn modelId="{8D8834F9-15D4-4CD1-8136-C7455C48ADFF}" type="presParOf" srcId="{1C1E1DCF-0CC1-437E-846D-5BA633C70855}" destId="{389B7BE9-D142-4524-B7A1-3D374946A698}" srcOrd="1" destOrd="0" presId="urn:microsoft.com/office/officeart/2005/8/layout/list1"/>
    <dgm:cxn modelId="{7F0CEE28-AF30-4924-A4C0-4833F3B63214}" type="presParOf" srcId="{29779DB1-AC68-4270-BC79-6E386EEBF313}" destId="{DFEBCFB4-1243-4218-BBB0-9564FF050B3F}" srcOrd="9" destOrd="0" presId="urn:microsoft.com/office/officeart/2005/8/layout/list1"/>
    <dgm:cxn modelId="{F2AFF51C-D01F-41A0-9CB3-7B8EEA9E628A}" type="presParOf" srcId="{29779DB1-AC68-4270-BC79-6E386EEBF313}" destId="{4CF15C14-9DEC-4594-B960-E3EAACB356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7C431C-B91A-4531-AF1F-861E634D7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764F0-E85A-44F4-9869-CF5E05CE703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долгосрочного межгруппового проекта </a:t>
          </a:r>
        </a:p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«Мир профессий»  </a:t>
          </a:r>
        </a:p>
      </dgm:t>
    </dgm:pt>
    <dgm:pt modelId="{F67D64DF-4D92-48C6-A2EA-EC2DC1F9E7BD}" type="parTrans" cxnId="{981A7EF4-DE78-4EB9-B8BC-1F95479B88D8}">
      <dgm:prSet/>
      <dgm:spPr/>
      <dgm:t>
        <a:bodyPr/>
        <a:lstStyle/>
        <a:p>
          <a:endParaRPr lang="ru-RU"/>
        </a:p>
      </dgm:t>
    </dgm:pt>
    <dgm:pt modelId="{2A911E29-BB08-4186-B413-E1377E8324B8}" type="sibTrans" cxnId="{981A7EF4-DE78-4EB9-B8BC-1F95479B88D8}">
      <dgm:prSet/>
      <dgm:spPr/>
      <dgm:t>
        <a:bodyPr/>
        <a:lstStyle/>
        <a:p>
          <a:endParaRPr lang="ru-RU"/>
        </a:p>
      </dgm:t>
    </dgm:pt>
    <dgm:pt modelId="{29DC8470-4152-419B-9146-09D401B534D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в работе по ранней профориентации дошкольников  современных образовательных технологий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9C483-96FD-422E-B61D-A833F83A4E9F}" type="parTrans" cxnId="{93F7C5E4-89D7-4012-81E2-2DCA95D173BB}">
      <dgm:prSet/>
      <dgm:spPr/>
      <dgm:t>
        <a:bodyPr/>
        <a:lstStyle/>
        <a:p>
          <a:endParaRPr lang="ru-RU"/>
        </a:p>
      </dgm:t>
    </dgm:pt>
    <dgm:pt modelId="{276B42D3-F48A-43A5-9452-61AB5BA8F0EB}" type="sibTrans" cxnId="{93F7C5E4-89D7-4012-81E2-2DCA95D173BB}">
      <dgm:prSet/>
      <dgm:spPr/>
      <dgm:t>
        <a:bodyPr/>
        <a:lstStyle/>
        <a:p>
          <a:endParaRPr lang="ru-RU"/>
        </a:p>
      </dgm:t>
    </dgm:pt>
    <dgm:pt modelId="{7CC8448F-5CFF-4A1D-AD8E-469AAD616FC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Открытая образовательная деятельность по ознакомлению детей с профессиями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0790F-F0AD-406E-8964-CA5B742E4061}" type="parTrans" cxnId="{825CF950-E417-4CA2-9CB4-51219F25A4E2}">
      <dgm:prSet/>
      <dgm:spPr/>
      <dgm:t>
        <a:bodyPr/>
        <a:lstStyle/>
        <a:p>
          <a:endParaRPr lang="ru-RU"/>
        </a:p>
      </dgm:t>
    </dgm:pt>
    <dgm:pt modelId="{F21A2F8B-FE88-44C8-82C3-C61222994601}" type="sibTrans" cxnId="{825CF950-E417-4CA2-9CB4-51219F25A4E2}">
      <dgm:prSet/>
      <dgm:spPr/>
      <dgm:t>
        <a:bodyPr/>
        <a:lstStyle/>
        <a:p>
          <a:endParaRPr lang="ru-RU"/>
        </a:p>
      </dgm:t>
    </dgm:pt>
    <dgm:pt modelId="{29779DB1-AC68-4270-BC79-6E386EEBF313}" type="pres">
      <dgm:prSet presAssocID="{357C431C-B91A-4531-AF1F-861E634D7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73487-F395-4E69-8E25-24B235FFD095}" type="pres">
      <dgm:prSet presAssocID="{D33764F0-E85A-44F4-9869-CF5E05CE7039}" presName="parentLin" presStyleCnt="0"/>
      <dgm:spPr/>
    </dgm:pt>
    <dgm:pt modelId="{31FDCA2D-DD2C-45AF-984D-E4EF80237F8C}" type="pres">
      <dgm:prSet presAssocID="{D33764F0-E85A-44F4-9869-CF5E05CE70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2293A0-FCB5-4F2E-9B94-6F1C599D5752}" type="pres">
      <dgm:prSet presAssocID="{D33764F0-E85A-44F4-9869-CF5E05CE7039}" presName="parentText" presStyleLbl="node1" presStyleIdx="0" presStyleCnt="3" custScaleX="14299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CA79F-F3AD-49DF-8F62-129FA2B14E0D}" type="pres">
      <dgm:prSet presAssocID="{D33764F0-E85A-44F4-9869-CF5E05CE7039}" presName="negativeSpace" presStyleCnt="0"/>
      <dgm:spPr/>
    </dgm:pt>
    <dgm:pt modelId="{88D20F32-B5C3-498F-93A1-5D32F782E64B}" type="pres">
      <dgm:prSet presAssocID="{D33764F0-E85A-44F4-9869-CF5E05CE7039}" presName="childText" presStyleLbl="conFgAcc1" presStyleIdx="0" presStyleCnt="3">
        <dgm:presLayoutVars>
          <dgm:bulletEnabled val="1"/>
        </dgm:presLayoutVars>
      </dgm:prSet>
      <dgm:spPr/>
    </dgm:pt>
    <dgm:pt modelId="{BCD920F9-525F-4FA7-95A5-7767903BDC0F}" type="pres">
      <dgm:prSet presAssocID="{2A911E29-BB08-4186-B413-E1377E8324B8}" presName="spaceBetweenRectangles" presStyleCnt="0"/>
      <dgm:spPr/>
    </dgm:pt>
    <dgm:pt modelId="{3900FC80-CDBC-4170-9A15-AE86CC33B167}" type="pres">
      <dgm:prSet presAssocID="{7CC8448F-5CFF-4A1D-AD8E-469AAD616FCB}" presName="parentLin" presStyleCnt="0"/>
      <dgm:spPr/>
    </dgm:pt>
    <dgm:pt modelId="{689E8E1B-56E2-41D4-BD97-6CBB2CDC9765}" type="pres">
      <dgm:prSet presAssocID="{7CC8448F-5CFF-4A1D-AD8E-469AAD616F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5CDA39-3A23-448C-8A5D-70CFDF08334A}" type="pres">
      <dgm:prSet presAssocID="{7CC8448F-5CFF-4A1D-AD8E-469AAD616FCB}" presName="parentText" presStyleLbl="node1" presStyleIdx="1" presStyleCnt="3" custScaleX="142857" custScaleY="243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F1F05-C900-4BC4-B8F4-57BA0221BB60}" type="pres">
      <dgm:prSet presAssocID="{7CC8448F-5CFF-4A1D-AD8E-469AAD616FCB}" presName="negativeSpace" presStyleCnt="0"/>
      <dgm:spPr/>
    </dgm:pt>
    <dgm:pt modelId="{F53BF641-7B7D-4B5C-AAC5-D23BD9DF959C}" type="pres">
      <dgm:prSet presAssocID="{7CC8448F-5CFF-4A1D-AD8E-469AAD616FCB}" presName="childText" presStyleLbl="conFgAcc1" presStyleIdx="1" presStyleCnt="3">
        <dgm:presLayoutVars>
          <dgm:bulletEnabled val="1"/>
        </dgm:presLayoutVars>
      </dgm:prSet>
      <dgm:spPr/>
    </dgm:pt>
    <dgm:pt modelId="{39C33D72-F711-4551-8BC7-9478A544EEC1}" type="pres">
      <dgm:prSet presAssocID="{F21A2F8B-FE88-44C8-82C3-C61222994601}" presName="spaceBetweenRectangles" presStyleCnt="0"/>
      <dgm:spPr/>
    </dgm:pt>
    <dgm:pt modelId="{1C1E1DCF-0CC1-437E-846D-5BA633C70855}" type="pres">
      <dgm:prSet presAssocID="{29DC8470-4152-419B-9146-09D401B534D0}" presName="parentLin" presStyleCnt="0"/>
      <dgm:spPr/>
    </dgm:pt>
    <dgm:pt modelId="{4BD76451-AB4D-433D-9B9A-362E04CA6D7D}" type="pres">
      <dgm:prSet presAssocID="{29DC8470-4152-419B-9146-09D401B534D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9B7BE9-D142-4524-B7A1-3D374946A698}" type="pres">
      <dgm:prSet presAssocID="{29DC8470-4152-419B-9146-09D401B534D0}" presName="parentText" presStyleLbl="node1" presStyleIdx="2" presStyleCnt="3" custScaleX="142857" custScaleY="243902" custLinFactX="1040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CFB4-1243-4218-BBB0-9564FF050B3F}" type="pres">
      <dgm:prSet presAssocID="{29DC8470-4152-419B-9146-09D401B534D0}" presName="negativeSpace" presStyleCnt="0"/>
      <dgm:spPr/>
    </dgm:pt>
    <dgm:pt modelId="{4CF15C14-9DEC-4594-B960-E3EAACB3564C}" type="pres">
      <dgm:prSet presAssocID="{29DC8470-4152-419B-9146-09D401B534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2F8B19-3DBB-4CE2-BA49-F4D9F45C4DFA}" type="presOf" srcId="{29DC8470-4152-419B-9146-09D401B534D0}" destId="{4BD76451-AB4D-433D-9B9A-362E04CA6D7D}" srcOrd="0" destOrd="0" presId="urn:microsoft.com/office/officeart/2005/8/layout/list1"/>
    <dgm:cxn modelId="{3648FAA1-CED4-4126-9BDF-53F9AB7B331B}" type="presOf" srcId="{D33764F0-E85A-44F4-9869-CF5E05CE7039}" destId="{0D2293A0-FCB5-4F2E-9B94-6F1C599D5752}" srcOrd="1" destOrd="0" presId="urn:microsoft.com/office/officeart/2005/8/layout/list1"/>
    <dgm:cxn modelId="{B4983668-5DBC-452D-8142-CF5B068C647D}" type="presOf" srcId="{D33764F0-E85A-44F4-9869-CF5E05CE7039}" destId="{31FDCA2D-DD2C-45AF-984D-E4EF80237F8C}" srcOrd="0" destOrd="0" presId="urn:microsoft.com/office/officeart/2005/8/layout/list1"/>
    <dgm:cxn modelId="{90107CD0-7349-428C-9018-84D5F89BF3BD}" type="presOf" srcId="{7CC8448F-5CFF-4A1D-AD8E-469AAD616FCB}" destId="{4F5CDA39-3A23-448C-8A5D-70CFDF08334A}" srcOrd="1" destOrd="0" presId="urn:microsoft.com/office/officeart/2005/8/layout/list1"/>
    <dgm:cxn modelId="{825CF950-E417-4CA2-9CB4-51219F25A4E2}" srcId="{357C431C-B91A-4531-AF1F-861E634D784D}" destId="{7CC8448F-5CFF-4A1D-AD8E-469AAD616FCB}" srcOrd="1" destOrd="0" parTransId="{ACB0790F-F0AD-406E-8964-CA5B742E4061}" sibTransId="{F21A2F8B-FE88-44C8-82C3-C61222994601}"/>
    <dgm:cxn modelId="{981A7EF4-DE78-4EB9-B8BC-1F95479B88D8}" srcId="{357C431C-B91A-4531-AF1F-861E634D784D}" destId="{D33764F0-E85A-44F4-9869-CF5E05CE7039}" srcOrd="0" destOrd="0" parTransId="{F67D64DF-4D92-48C6-A2EA-EC2DC1F9E7BD}" sibTransId="{2A911E29-BB08-4186-B413-E1377E8324B8}"/>
    <dgm:cxn modelId="{2E675843-E423-4341-A542-3A26C30B62CE}" type="presOf" srcId="{357C431C-B91A-4531-AF1F-861E634D784D}" destId="{29779DB1-AC68-4270-BC79-6E386EEBF313}" srcOrd="0" destOrd="0" presId="urn:microsoft.com/office/officeart/2005/8/layout/list1"/>
    <dgm:cxn modelId="{730739DC-D36B-4586-BC57-F329CC660045}" type="presOf" srcId="{7CC8448F-5CFF-4A1D-AD8E-469AAD616FCB}" destId="{689E8E1B-56E2-41D4-BD97-6CBB2CDC9765}" srcOrd="0" destOrd="0" presId="urn:microsoft.com/office/officeart/2005/8/layout/list1"/>
    <dgm:cxn modelId="{93F7C5E4-89D7-4012-81E2-2DCA95D173BB}" srcId="{357C431C-B91A-4531-AF1F-861E634D784D}" destId="{29DC8470-4152-419B-9146-09D401B534D0}" srcOrd="2" destOrd="0" parTransId="{3769C483-96FD-422E-B61D-A833F83A4E9F}" sibTransId="{276B42D3-F48A-43A5-9452-61AB5BA8F0EB}"/>
    <dgm:cxn modelId="{B932F82A-88EF-4032-A8F7-5770A97555E7}" type="presOf" srcId="{29DC8470-4152-419B-9146-09D401B534D0}" destId="{389B7BE9-D142-4524-B7A1-3D374946A698}" srcOrd="1" destOrd="0" presId="urn:microsoft.com/office/officeart/2005/8/layout/list1"/>
    <dgm:cxn modelId="{A2F3F6FA-9672-49CC-99B1-A569BC1D4824}" type="presParOf" srcId="{29779DB1-AC68-4270-BC79-6E386EEBF313}" destId="{30A73487-F395-4E69-8E25-24B235FFD095}" srcOrd="0" destOrd="0" presId="urn:microsoft.com/office/officeart/2005/8/layout/list1"/>
    <dgm:cxn modelId="{4260F8B1-4401-4A9D-BE79-01CFE8F4961C}" type="presParOf" srcId="{30A73487-F395-4E69-8E25-24B235FFD095}" destId="{31FDCA2D-DD2C-45AF-984D-E4EF80237F8C}" srcOrd="0" destOrd="0" presId="urn:microsoft.com/office/officeart/2005/8/layout/list1"/>
    <dgm:cxn modelId="{1EE80DE1-443F-4F42-87A9-03891E1347A1}" type="presParOf" srcId="{30A73487-F395-4E69-8E25-24B235FFD095}" destId="{0D2293A0-FCB5-4F2E-9B94-6F1C599D5752}" srcOrd="1" destOrd="0" presId="urn:microsoft.com/office/officeart/2005/8/layout/list1"/>
    <dgm:cxn modelId="{2CE8DC84-932E-4F85-BD21-88CFC9D54747}" type="presParOf" srcId="{29779DB1-AC68-4270-BC79-6E386EEBF313}" destId="{583CA79F-F3AD-49DF-8F62-129FA2B14E0D}" srcOrd="1" destOrd="0" presId="urn:microsoft.com/office/officeart/2005/8/layout/list1"/>
    <dgm:cxn modelId="{03B95362-7C9A-4953-885E-E9982A5CF041}" type="presParOf" srcId="{29779DB1-AC68-4270-BC79-6E386EEBF313}" destId="{88D20F32-B5C3-498F-93A1-5D32F782E64B}" srcOrd="2" destOrd="0" presId="urn:microsoft.com/office/officeart/2005/8/layout/list1"/>
    <dgm:cxn modelId="{50677342-2E00-4B31-89A9-CF3D6070B8F8}" type="presParOf" srcId="{29779DB1-AC68-4270-BC79-6E386EEBF313}" destId="{BCD920F9-525F-4FA7-95A5-7767903BDC0F}" srcOrd="3" destOrd="0" presId="urn:microsoft.com/office/officeart/2005/8/layout/list1"/>
    <dgm:cxn modelId="{77215979-65A4-4B29-9DB9-D8C4300E7464}" type="presParOf" srcId="{29779DB1-AC68-4270-BC79-6E386EEBF313}" destId="{3900FC80-CDBC-4170-9A15-AE86CC33B167}" srcOrd="4" destOrd="0" presId="urn:microsoft.com/office/officeart/2005/8/layout/list1"/>
    <dgm:cxn modelId="{2766734F-B6DA-4AA1-9093-702B450DD336}" type="presParOf" srcId="{3900FC80-CDBC-4170-9A15-AE86CC33B167}" destId="{689E8E1B-56E2-41D4-BD97-6CBB2CDC9765}" srcOrd="0" destOrd="0" presId="urn:microsoft.com/office/officeart/2005/8/layout/list1"/>
    <dgm:cxn modelId="{3BDBF2BF-14A8-4E2F-8FCF-AE30CE99A347}" type="presParOf" srcId="{3900FC80-CDBC-4170-9A15-AE86CC33B167}" destId="{4F5CDA39-3A23-448C-8A5D-70CFDF08334A}" srcOrd="1" destOrd="0" presId="urn:microsoft.com/office/officeart/2005/8/layout/list1"/>
    <dgm:cxn modelId="{0DEDC1CC-74F7-4BEA-8783-B4E286DDB6F2}" type="presParOf" srcId="{29779DB1-AC68-4270-BC79-6E386EEBF313}" destId="{F8EF1F05-C900-4BC4-B8F4-57BA0221BB60}" srcOrd="5" destOrd="0" presId="urn:microsoft.com/office/officeart/2005/8/layout/list1"/>
    <dgm:cxn modelId="{95DD172B-A80D-4012-A19C-E5F7686AC931}" type="presParOf" srcId="{29779DB1-AC68-4270-BC79-6E386EEBF313}" destId="{F53BF641-7B7D-4B5C-AAC5-D23BD9DF959C}" srcOrd="6" destOrd="0" presId="urn:microsoft.com/office/officeart/2005/8/layout/list1"/>
    <dgm:cxn modelId="{3F2909A7-0B20-4D01-A65B-AB18D578E024}" type="presParOf" srcId="{29779DB1-AC68-4270-BC79-6E386EEBF313}" destId="{39C33D72-F711-4551-8BC7-9478A544EEC1}" srcOrd="7" destOrd="0" presId="urn:microsoft.com/office/officeart/2005/8/layout/list1"/>
    <dgm:cxn modelId="{0F3A6F7C-26AB-4741-99C0-B8E7609CB73D}" type="presParOf" srcId="{29779DB1-AC68-4270-BC79-6E386EEBF313}" destId="{1C1E1DCF-0CC1-437E-846D-5BA633C70855}" srcOrd="8" destOrd="0" presId="urn:microsoft.com/office/officeart/2005/8/layout/list1"/>
    <dgm:cxn modelId="{8033181E-5B91-46DA-A0DB-C30790090E1D}" type="presParOf" srcId="{1C1E1DCF-0CC1-437E-846D-5BA633C70855}" destId="{4BD76451-AB4D-433D-9B9A-362E04CA6D7D}" srcOrd="0" destOrd="0" presId="urn:microsoft.com/office/officeart/2005/8/layout/list1"/>
    <dgm:cxn modelId="{8D8834F9-15D4-4CD1-8136-C7455C48ADFF}" type="presParOf" srcId="{1C1E1DCF-0CC1-437E-846D-5BA633C70855}" destId="{389B7BE9-D142-4524-B7A1-3D374946A698}" srcOrd="1" destOrd="0" presId="urn:microsoft.com/office/officeart/2005/8/layout/list1"/>
    <dgm:cxn modelId="{7F0CEE28-AF30-4924-A4C0-4833F3B63214}" type="presParOf" srcId="{29779DB1-AC68-4270-BC79-6E386EEBF313}" destId="{DFEBCFB4-1243-4218-BBB0-9564FF050B3F}" srcOrd="9" destOrd="0" presId="urn:microsoft.com/office/officeart/2005/8/layout/list1"/>
    <dgm:cxn modelId="{F2AFF51C-D01F-41A0-9CB3-7B8EEA9E628A}" type="presParOf" srcId="{29779DB1-AC68-4270-BC79-6E386EEBF313}" destId="{4CF15C14-9DEC-4594-B960-E3EAACB356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C431C-B91A-4531-AF1F-861E634D7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D7996-C56B-4845-88AB-A8568614D6E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Продуктивные виды детской деятельности:                               оформление альбомов профессиональной направленности, создание медиакейсов, лепка, рисование, аппликация, конструирование, изготовление атрибутов к играм</a:t>
          </a:r>
          <a:endParaRPr lang="ru-R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3A161-FEBE-400F-AB17-C9588520FD8B}" type="parTrans" cxnId="{E0547EEB-8666-400C-8E0B-874DCFF86C4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CA83D-7BE3-493E-BC6F-03522ACDCF9B}" type="sibTrans" cxnId="{E0547EEB-8666-400C-8E0B-874DCFF86C4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2E42E-CF33-4BC1-8E30-2DBCD421213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Экспериментирование</a:t>
          </a:r>
          <a:endParaRPr lang="ru-RU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75997-F138-4DE5-8F00-5623BB37C5A9}" type="parTrans" cxnId="{9A7D926C-0451-43E5-A2FA-D8C486993C8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B07D17-B20F-4AE2-97C3-2C0DE26617A6}" type="sibTrans" cxnId="{9A7D926C-0451-43E5-A2FA-D8C486993C8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5A53D-32C9-4E57-9A51-B0A83A00215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Игровая деятельность: профориентационные сюжетно-ролевые, дидактические, театрализованные игры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C3006-AD09-4BE5-8F40-ED64572BDADA}" type="parTrans" cxnId="{D0A265CC-C0AF-42B8-AE3A-4C1B331C881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F4DE9-E5CD-4F67-A4A0-DEB73D4F8289}" type="sibTrans" cxnId="{D0A265CC-C0AF-42B8-AE3A-4C1B331C881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99ACB-0C86-4513-BC0B-37E459353EF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Хозяйственно-бытовой труд</a:t>
          </a:r>
        </a:p>
      </dgm:t>
    </dgm:pt>
    <dgm:pt modelId="{3B944744-0F58-4803-8489-20E5C40FDF22}" type="parTrans" cxnId="{76ABA8F9-F80D-4365-895B-3A614FE87D6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1E779-AA36-4B96-AC97-32F0A1D34649}" type="sibTrans" cxnId="{76ABA8F9-F80D-4365-895B-3A614FE87D6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79DB1-AC68-4270-BC79-6E386EEBF313}" type="pres">
      <dgm:prSet presAssocID="{357C431C-B91A-4531-AF1F-861E634D7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B3DA9-333C-489A-8A6F-48DE379877C7}" type="pres">
      <dgm:prSet presAssocID="{1AD5A53D-32C9-4E57-9A51-B0A83A002150}" presName="parentLin" presStyleCnt="0"/>
      <dgm:spPr/>
    </dgm:pt>
    <dgm:pt modelId="{EBD7A0EA-0162-4C10-804A-22AD5491C8F7}" type="pres">
      <dgm:prSet presAssocID="{1AD5A53D-32C9-4E57-9A51-B0A83A00215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BF9E69-FDCA-4708-AA69-B011463AABC2}" type="pres">
      <dgm:prSet presAssocID="{1AD5A53D-32C9-4E57-9A51-B0A83A002150}" presName="parentText" presStyleLbl="node1" presStyleIdx="0" presStyleCnt="4" custScaleX="142857" custScaleY="187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94881-4E7F-464C-A7E3-F6E6E9ED25E6}" type="pres">
      <dgm:prSet presAssocID="{1AD5A53D-32C9-4E57-9A51-B0A83A002150}" presName="negativeSpace" presStyleCnt="0"/>
      <dgm:spPr/>
    </dgm:pt>
    <dgm:pt modelId="{D06EDA39-BBA7-47A5-85F9-B05E4C2EA0B9}" type="pres">
      <dgm:prSet presAssocID="{1AD5A53D-32C9-4E57-9A51-B0A83A002150}" presName="childText" presStyleLbl="conFgAcc1" presStyleIdx="0" presStyleCnt="4">
        <dgm:presLayoutVars>
          <dgm:bulletEnabled val="1"/>
        </dgm:presLayoutVars>
      </dgm:prSet>
      <dgm:spPr/>
    </dgm:pt>
    <dgm:pt modelId="{09862EFE-A6EB-40BC-95AF-35F148953D61}" type="pres">
      <dgm:prSet presAssocID="{C2EF4DE9-E5CD-4F67-A4A0-DEB73D4F8289}" presName="spaceBetweenRectangles" presStyleCnt="0"/>
      <dgm:spPr/>
    </dgm:pt>
    <dgm:pt modelId="{31983089-4AFD-4225-A288-80D3A632DA29}" type="pres">
      <dgm:prSet presAssocID="{3B3D7996-C56B-4845-88AB-A8568614D6EA}" presName="parentLin" presStyleCnt="0"/>
      <dgm:spPr/>
    </dgm:pt>
    <dgm:pt modelId="{415B0BB7-1EFF-4CEF-877E-524A2AF69C2D}" type="pres">
      <dgm:prSet presAssocID="{3B3D7996-C56B-4845-88AB-A8568614D6E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6CFEB2F-160B-4CB5-96E3-ECB2FAEC8A3B}" type="pres">
      <dgm:prSet presAssocID="{3B3D7996-C56B-4845-88AB-A8568614D6EA}" presName="parentText" presStyleLbl="node1" presStyleIdx="1" presStyleCnt="4" custScaleX="142857" custScaleY="252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AEDF-4165-4905-8031-587AE7E5FFDA}" type="pres">
      <dgm:prSet presAssocID="{3B3D7996-C56B-4845-88AB-A8568614D6EA}" presName="negativeSpace" presStyleCnt="0"/>
      <dgm:spPr/>
    </dgm:pt>
    <dgm:pt modelId="{455BD7DC-05AB-4327-B6BF-9EE0E593B229}" type="pres">
      <dgm:prSet presAssocID="{3B3D7996-C56B-4845-88AB-A8568614D6EA}" presName="childText" presStyleLbl="conFgAcc1" presStyleIdx="1" presStyleCnt="4">
        <dgm:presLayoutVars>
          <dgm:bulletEnabled val="1"/>
        </dgm:presLayoutVars>
      </dgm:prSet>
      <dgm:spPr/>
    </dgm:pt>
    <dgm:pt modelId="{269C7016-9F4D-4ADD-84C9-91E4CB211068}" type="pres">
      <dgm:prSet presAssocID="{C98CA83D-7BE3-493E-BC6F-03522ACDCF9B}" presName="spaceBetweenRectangles" presStyleCnt="0"/>
      <dgm:spPr/>
    </dgm:pt>
    <dgm:pt modelId="{FD8FCB5C-A759-4BD9-B001-83FB484FF17D}" type="pres">
      <dgm:prSet presAssocID="{01999ACB-0C86-4513-BC0B-37E459353EF5}" presName="parentLin" presStyleCnt="0"/>
      <dgm:spPr/>
    </dgm:pt>
    <dgm:pt modelId="{482DF17C-8336-4F9C-BC1E-BA2C81A4F21E}" type="pres">
      <dgm:prSet presAssocID="{01999ACB-0C86-4513-BC0B-37E459353EF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0B40956-325B-4DE3-B194-AB5C9DD9809F}" type="pres">
      <dgm:prSet presAssocID="{01999ACB-0C86-4513-BC0B-37E459353EF5}" presName="parentText" presStyleLbl="node1" presStyleIdx="2" presStyleCnt="4" custScaleX="142857" custScaleY="95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A2ED0-ACE5-4055-B6D0-03AAAE00490E}" type="pres">
      <dgm:prSet presAssocID="{01999ACB-0C86-4513-BC0B-37E459353EF5}" presName="negativeSpace" presStyleCnt="0"/>
      <dgm:spPr/>
    </dgm:pt>
    <dgm:pt modelId="{3ADF2604-36C3-4173-9BF5-F4A39B0BC39C}" type="pres">
      <dgm:prSet presAssocID="{01999ACB-0C86-4513-BC0B-37E459353EF5}" presName="childText" presStyleLbl="conFgAcc1" presStyleIdx="2" presStyleCnt="4">
        <dgm:presLayoutVars>
          <dgm:bulletEnabled val="1"/>
        </dgm:presLayoutVars>
      </dgm:prSet>
      <dgm:spPr/>
    </dgm:pt>
    <dgm:pt modelId="{53F386B7-9A17-4059-9EE1-3CB089799C8C}" type="pres">
      <dgm:prSet presAssocID="{B931E779-AA36-4B96-AC97-32F0A1D34649}" presName="spaceBetweenRectangles" presStyleCnt="0"/>
      <dgm:spPr/>
    </dgm:pt>
    <dgm:pt modelId="{BEC4ADC4-2FE2-489B-8D3F-A2669840DFB5}" type="pres">
      <dgm:prSet presAssocID="{8EA2E42E-CF33-4BC1-8E30-2DBCD4212139}" presName="parentLin" presStyleCnt="0"/>
      <dgm:spPr/>
    </dgm:pt>
    <dgm:pt modelId="{2FA26583-9387-4105-9F87-4A7C8E98E529}" type="pres">
      <dgm:prSet presAssocID="{8EA2E42E-CF33-4BC1-8E30-2DBCD421213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E54ECA3-079B-41CE-8604-267F32DBD40A}" type="pres">
      <dgm:prSet presAssocID="{8EA2E42E-CF33-4BC1-8E30-2DBCD4212139}" presName="parentText" presStyleLbl="node1" presStyleIdx="3" presStyleCnt="4" custScaleX="142857" custScaleY="150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EDF7-B615-4B30-A89C-2A322131BDAD}" type="pres">
      <dgm:prSet presAssocID="{8EA2E42E-CF33-4BC1-8E30-2DBCD4212139}" presName="negativeSpace" presStyleCnt="0"/>
      <dgm:spPr/>
    </dgm:pt>
    <dgm:pt modelId="{5BE3E0EF-2F09-4BA4-B10B-545E1D444B81}" type="pres">
      <dgm:prSet presAssocID="{8EA2E42E-CF33-4BC1-8E30-2DBCD42121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2BD541-A995-44DD-8E14-A14FA2D845F3}" type="presOf" srcId="{1AD5A53D-32C9-4E57-9A51-B0A83A002150}" destId="{68BF9E69-FDCA-4708-AA69-B011463AABC2}" srcOrd="1" destOrd="0" presId="urn:microsoft.com/office/officeart/2005/8/layout/list1"/>
    <dgm:cxn modelId="{716A6EE6-BD42-4F09-9988-1DF810E4707A}" type="presOf" srcId="{3B3D7996-C56B-4845-88AB-A8568614D6EA}" destId="{26CFEB2F-160B-4CB5-96E3-ECB2FAEC8A3B}" srcOrd="1" destOrd="0" presId="urn:microsoft.com/office/officeart/2005/8/layout/list1"/>
    <dgm:cxn modelId="{76ABA8F9-F80D-4365-895B-3A614FE87D6F}" srcId="{357C431C-B91A-4531-AF1F-861E634D784D}" destId="{01999ACB-0C86-4513-BC0B-37E459353EF5}" srcOrd="2" destOrd="0" parTransId="{3B944744-0F58-4803-8489-20E5C40FDF22}" sibTransId="{B931E779-AA36-4B96-AC97-32F0A1D34649}"/>
    <dgm:cxn modelId="{9A7D926C-0451-43E5-A2FA-D8C486993C88}" srcId="{357C431C-B91A-4531-AF1F-861E634D784D}" destId="{8EA2E42E-CF33-4BC1-8E30-2DBCD4212139}" srcOrd="3" destOrd="0" parTransId="{FD975997-F138-4DE5-8F00-5623BB37C5A9}" sibTransId="{DAB07D17-B20F-4AE2-97C3-2C0DE26617A6}"/>
    <dgm:cxn modelId="{23182D55-C084-4C02-9E28-645FE9D15A69}" type="presOf" srcId="{01999ACB-0C86-4513-BC0B-37E459353EF5}" destId="{F0B40956-325B-4DE3-B194-AB5C9DD9809F}" srcOrd="1" destOrd="0" presId="urn:microsoft.com/office/officeart/2005/8/layout/list1"/>
    <dgm:cxn modelId="{2E675843-E423-4341-A542-3A26C30B62CE}" type="presOf" srcId="{357C431C-B91A-4531-AF1F-861E634D784D}" destId="{29779DB1-AC68-4270-BC79-6E386EEBF313}" srcOrd="0" destOrd="0" presId="urn:microsoft.com/office/officeart/2005/8/layout/list1"/>
    <dgm:cxn modelId="{A42B1CC0-2102-4363-A3F9-AC1265ADCF47}" type="presOf" srcId="{8EA2E42E-CF33-4BC1-8E30-2DBCD4212139}" destId="{2FA26583-9387-4105-9F87-4A7C8E98E529}" srcOrd="0" destOrd="0" presId="urn:microsoft.com/office/officeart/2005/8/layout/list1"/>
    <dgm:cxn modelId="{CF4AC437-7B69-485D-BD6F-9B5A96EE8F58}" type="presOf" srcId="{1AD5A53D-32C9-4E57-9A51-B0A83A002150}" destId="{EBD7A0EA-0162-4C10-804A-22AD5491C8F7}" srcOrd="0" destOrd="0" presId="urn:microsoft.com/office/officeart/2005/8/layout/list1"/>
    <dgm:cxn modelId="{E0547EEB-8666-400C-8E0B-874DCFF86C46}" srcId="{357C431C-B91A-4531-AF1F-861E634D784D}" destId="{3B3D7996-C56B-4845-88AB-A8568614D6EA}" srcOrd="1" destOrd="0" parTransId="{DA03A161-FEBE-400F-AB17-C9588520FD8B}" sibTransId="{C98CA83D-7BE3-493E-BC6F-03522ACDCF9B}"/>
    <dgm:cxn modelId="{34AEDD0A-20AE-4B7C-98A6-3D79B63D6C96}" type="presOf" srcId="{01999ACB-0C86-4513-BC0B-37E459353EF5}" destId="{482DF17C-8336-4F9C-BC1E-BA2C81A4F21E}" srcOrd="0" destOrd="0" presId="urn:microsoft.com/office/officeart/2005/8/layout/list1"/>
    <dgm:cxn modelId="{D0A265CC-C0AF-42B8-AE3A-4C1B331C8817}" srcId="{357C431C-B91A-4531-AF1F-861E634D784D}" destId="{1AD5A53D-32C9-4E57-9A51-B0A83A002150}" srcOrd="0" destOrd="0" parTransId="{509C3006-AD09-4BE5-8F40-ED64572BDADA}" sibTransId="{C2EF4DE9-E5CD-4F67-A4A0-DEB73D4F8289}"/>
    <dgm:cxn modelId="{FD7C8323-7C7E-4A59-83EC-48B4A05FF19D}" type="presOf" srcId="{3B3D7996-C56B-4845-88AB-A8568614D6EA}" destId="{415B0BB7-1EFF-4CEF-877E-524A2AF69C2D}" srcOrd="0" destOrd="0" presId="urn:microsoft.com/office/officeart/2005/8/layout/list1"/>
    <dgm:cxn modelId="{F7581A94-1EBA-40DB-AFF2-FCEC7662950F}" type="presOf" srcId="{8EA2E42E-CF33-4BC1-8E30-2DBCD4212139}" destId="{0E54ECA3-079B-41CE-8604-267F32DBD40A}" srcOrd="1" destOrd="0" presId="urn:microsoft.com/office/officeart/2005/8/layout/list1"/>
    <dgm:cxn modelId="{968732FA-D30B-40C7-A49B-F5CE5F71D66B}" type="presParOf" srcId="{29779DB1-AC68-4270-BC79-6E386EEBF313}" destId="{3C2B3DA9-333C-489A-8A6F-48DE379877C7}" srcOrd="0" destOrd="0" presId="urn:microsoft.com/office/officeart/2005/8/layout/list1"/>
    <dgm:cxn modelId="{A0CA31E0-A369-4E0B-878D-E2740C9775A0}" type="presParOf" srcId="{3C2B3DA9-333C-489A-8A6F-48DE379877C7}" destId="{EBD7A0EA-0162-4C10-804A-22AD5491C8F7}" srcOrd="0" destOrd="0" presId="urn:microsoft.com/office/officeart/2005/8/layout/list1"/>
    <dgm:cxn modelId="{A0C0E66E-63B3-4E4E-A92E-F21EDF3BDFD1}" type="presParOf" srcId="{3C2B3DA9-333C-489A-8A6F-48DE379877C7}" destId="{68BF9E69-FDCA-4708-AA69-B011463AABC2}" srcOrd="1" destOrd="0" presId="urn:microsoft.com/office/officeart/2005/8/layout/list1"/>
    <dgm:cxn modelId="{438504DC-A679-4DB7-97C1-9AE352E02C71}" type="presParOf" srcId="{29779DB1-AC68-4270-BC79-6E386EEBF313}" destId="{CB394881-4E7F-464C-A7E3-F6E6E9ED25E6}" srcOrd="1" destOrd="0" presId="urn:microsoft.com/office/officeart/2005/8/layout/list1"/>
    <dgm:cxn modelId="{95F31D69-B637-4BA9-8A22-C793C38E8069}" type="presParOf" srcId="{29779DB1-AC68-4270-BC79-6E386EEBF313}" destId="{D06EDA39-BBA7-47A5-85F9-B05E4C2EA0B9}" srcOrd="2" destOrd="0" presId="urn:microsoft.com/office/officeart/2005/8/layout/list1"/>
    <dgm:cxn modelId="{262B317C-B435-4E87-9ADA-30A9707DD39F}" type="presParOf" srcId="{29779DB1-AC68-4270-BC79-6E386EEBF313}" destId="{09862EFE-A6EB-40BC-95AF-35F148953D61}" srcOrd="3" destOrd="0" presId="urn:microsoft.com/office/officeart/2005/8/layout/list1"/>
    <dgm:cxn modelId="{C5F98B0D-183D-4A64-B139-2B882314B270}" type="presParOf" srcId="{29779DB1-AC68-4270-BC79-6E386EEBF313}" destId="{31983089-4AFD-4225-A288-80D3A632DA29}" srcOrd="4" destOrd="0" presId="urn:microsoft.com/office/officeart/2005/8/layout/list1"/>
    <dgm:cxn modelId="{E32CC90A-5239-4D0E-8EAA-CEE7CC99C1E5}" type="presParOf" srcId="{31983089-4AFD-4225-A288-80D3A632DA29}" destId="{415B0BB7-1EFF-4CEF-877E-524A2AF69C2D}" srcOrd="0" destOrd="0" presId="urn:microsoft.com/office/officeart/2005/8/layout/list1"/>
    <dgm:cxn modelId="{1A77AE7F-A10B-492E-AEBE-6B1CA863DCF6}" type="presParOf" srcId="{31983089-4AFD-4225-A288-80D3A632DA29}" destId="{26CFEB2F-160B-4CB5-96E3-ECB2FAEC8A3B}" srcOrd="1" destOrd="0" presId="urn:microsoft.com/office/officeart/2005/8/layout/list1"/>
    <dgm:cxn modelId="{5943D2E9-C975-4403-A224-20D7F04C0486}" type="presParOf" srcId="{29779DB1-AC68-4270-BC79-6E386EEBF313}" destId="{710AAEDF-4165-4905-8031-587AE7E5FFDA}" srcOrd="5" destOrd="0" presId="urn:microsoft.com/office/officeart/2005/8/layout/list1"/>
    <dgm:cxn modelId="{EC279C45-B291-405A-AFBE-AA93384A9D10}" type="presParOf" srcId="{29779DB1-AC68-4270-BC79-6E386EEBF313}" destId="{455BD7DC-05AB-4327-B6BF-9EE0E593B229}" srcOrd="6" destOrd="0" presId="urn:microsoft.com/office/officeart/2005/8/layout/list1"/>
    <dgm:cxn modelId="{EA9B5B58-A064-4CC1-995F-94A38A74D847}" type="presParOf" srcId="{29779DB1-AC68-4270-BC79-6E386EEBF313}" destId="{269C7016-9F4D-4ADD-84C9-91E4CB211068}" srcOrd="7" destOrd="0" presId="urn:microsoft.com/office/officeart/2005/8/layout/list1"/>
    <dgm:cxn modelId="{CFA71250-0A8D-4C0F-AB79-A418250C3383}" type="presParOf" srcId="{29779DB1-AC68-4270-BC79-6E386EEBF313}" destId="{FD8FCB5C-A759-4BD9-B001-83FB484FF17D}" srcOrd="8" destOrd="0" presId="urn:microsoft.com/office/officeart/2005/8/layout/list1"/>
    <dgm:cxn modelId="{62A9F69E-2F93-48DD-A829-13461161C7D1}" type="presParOf" srcId="{FD8FCB5C-A759-4BD9-B001-83FB484FF17D}" destId="{482DF17C-8336-4F9C-BC1E-BA2C81A4F21E}" srcOrd="0" destOrd="0" presId="urn:microsoft.com/office/officeart/2005/8/layout/list1"/>
    <dgm:cxn modelId="{007DCCB0-C074-4A4D-B465-78024C387646}" type="presParOf" srcId="{FD8FCB5C-A759-4BD9-B001-83FB484FF17D}" destId="{F0B40956-325B-4DE3-B194-AB5C9DD9809F}" srcOrd="1" destOrd="0" presId="urn:microsoft.com/office/officeart/2005/8/layout/list1"/>
    <dgm:cxn modelId="{B9C06A6A-D734-41EC-B4F1-E28A267B8265}" type="presParOf" srcId="{29779DB1-AC68-4270-BC79-6E386EEBF313}" destId="{1D6A2ED0-ACE5-4055-B6D0-03AAAE00490E}" srcOrd="9" destOrd="0" presId="urn:microsoft.com/office/officeart/2005/8/layout/list1"/>
    <dgm:cxn modelId="{C69DD337-0C9B-43E3-8A7F-AFA0863476A4}" type="presParOf" srcId="{29779DB1-AC68-4270-BC79-6E386EEBF313}" destId="{3ADF2604-36C3-4173-9BF5-F4A39B0BC39C}" srcOrd="10" destOrd="0" presId="urn:microsoft.com/office/officeart/2005/8/layout/list1"/>
    <dgm:cxn modelId="{15B00F37-618B-4DE0-A898-067E7AE1966E}" type="presParOf" srcId="{29779DB1-AC68-4270-BC79-6E386EEBF313}" destId="{53F386B7-9A17-4059-9EE1-3CB089799C8C}" srcOrd="11" destOrd="0" presId="urn:microsoft.com/office/officeart/2005/8/layout/list1"/>
    <dgm:cxn modelId="{5B816489-22CA-4137-A942-AC1D38CE2012}" type="presParOf" srcId="{29779DB1-AC68-4270-BC79-6E386EEBF313}" destId="{BEC4ADC4-2FE2-489B-8D3F-A2669840DFB5}" srcOrd="12" destOrd="0" presId="urn:microsoft.com/office/officeart/2005/8/layout/list1"/>
    <dgm:cxn modelId="{146AF6B4-6494-43DA-8A71-85135618280A}" type="presParOf" srcId="{BEC4ADC4-2FE2-489B-8D3F-A2669840DFB5}" destId="{2FA26583-9387-4105-9F87-4A7C8E98E529}" srcOrd="0" destOrd="0" presId="urn:microsoft.com/office/officeart/2005/8/layout/list1"/>
    <dgm:cxn modelId="{94EA4C23-2293-4E00-93D6-2B0AF986CFBE}" type="presParOf" srcId="{BEC4ADC4-2FE2-489B-8D3F-A2669840DFB5}" destId="{0E54ECA3-079B-41CE-8604-267F32DBD40A}" srcOrd="1" destOrd="0" presId="urn:microsoft.com/office/officeart/2005/8/layout/list1"/>
    <dgm:cxn modelId="{CCDA411A-820C-4762-BEF1-F8C98E894EBD}" type="presParOf" srcId="{29779DB1-AC68-4270-BC79-6E386EEBF313}" destId="{8FB0EDF7-B615-4B30-A89C-2A322131BDAD}" srcOrd="13" destOrd="0" presId="urn:microsoft.com/office/officeart/2005/8/layout/list1"/>
    <dgm:cxn modelId="{7E155586-51A6-4F75-A63F-E30BEBFCF3A2}" type="presParOf" srcId="{29779DB1-AC68-4270-BC79-6E386EEBF313}" destId="{5BE3E0EF-2F09-4BA4-B10B-545E1D444B8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7C431C-B91A-4531-AF1F-861E634D7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764F0-E85A-44F4-9869-CF5E05CE703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долгосрочного межгруппового проекта </a:t>
          </a:r>
        </a:p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«Мир профессий»  </a:t>
          </a:r>
        </a:p>
      </dgm:t>
    </dgm:pt>
    <dgm:pt modelId="{F67D64DF-4D92-48C6-A2EA-EC2DC1F9E7BD}" type="parTrans" cxnId="{981A7EF4-DE78-4EB9-B8BC-1F95479B88D8}">
      <dgm:prSet/>
      <dgm:spPr/>
      <dgm:t>
        <a:bodyPr/>
        <a:lstStyle/>
        <a:p>
          <a:endParaRPr lang="ru-RU"/>
        </a:p>
      </dgm:t>
    </dgm:pt>
    <dgm:pt modelId="{2A911E29-BB08-4186-B413-E1377E8324B8}" type="sibTrans" cxnId="{981A7EF4-DE78-4EB9-B8BC-1F95479B88D8}">
      <dgm:prSet/>
      <dgm:spPr/>
      <dgm:t>
        <a:bodyPr/>
        <a:lstStyle/>
        <a:p>
          <a:endParaRPr lang="ru-RU"/>
        </a:p>
      </dgm:t>
    </dgm:pt>
    <dgm:pt modelId="{29DC8470-4152-419B-9146-09D401B534D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медиакейсов «Профессии моих родителей», </a:t>
          </a:r>
        </a:p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«Кем я хочу стать?»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9C483-96FD-422E-B61D-A833F83A4E9F}" type="parTrans" cxnId="{93F7C5E4-89D7-4012-81E2-2DCA95D173BB}">
      <dgm:prSet/>
      <dgm:spPr/>
      <dgm:t>
        <a:bodyPr/>
        <a:lstStyle/>
        <a:p>
          <a:endParaRPr lang="ru-RU"/>
        </a:p>
      </dgm:t>
    </dgm:pt>
    <dgm:pt modelId="{276B42D3-F48A-43A5-9452-61AB5BA8F0EB}" type="sibTrans" cxnId="{93F7C5E4-89D7-4012-81E2-2DCA95D173BB}">
      <dgm:prSet/>
      <dgm:spPr/>
      <dgm:t>
        <a:bodyPr/>
        <a:lstStyle/>
        <a:p>
          <a:endParaRPr lang="ru-RU"/>
        </a:p>
      </dgm:t>
    </dgm:pt>
    <dgm:pt modelId="{3B3D7996-C56B-4845-88AB-A8568614D6E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Анкетирование родителей (законных представителей)                         «Моя роль в подготовке ребенка к труду и выбору профессии</a:t>
          </a:r>
          <a:r>
            <a: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0" dirty="0"/>
        </a:p>
      </dgm:t>
    </dgm:pt>
    <dgm:pt modelId="{DA03A161-FEBE-400F-AB17-C9588520FD8B}" type="parTrans" cxnId="{E0547EEB-8666-400C-8E0B-874DCFF86C46}">
      <dgm:prSet/>
      <dgm:spPr/>
      <dgm:t>
        <a:bodyPr/>
        <a:lstStyle/>
        <a:p>
          <a:endParaRPr lang="ru-RU"/>
        </a:p>
      </dgm:t>
    </dgm:pt>
    <dgm:pt modelId="{C98CA83D-7BE3-493E-BC6F-03522ACDCF9B}" type="sibTrans" cxnId="{E0547EEB-8666-400C-8E0B-874DCFF86C46}">
      <dgm:prSet/>
      <dgm:spPr/>
      <dgm:t>
        <a:bodyPr/>
        <a:lstStyle/>
        <a:p>
          <a:endParaRPr lang="ru-RU"/>
        </a:p>
      </dgm:t>
    </dgm:pt>
    <dgm:pt modelId="{E62FDDC9-99CA-4D3E-B463-F450FEACE37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Выставка семейного творчества поделок-кукол </a:t>
          </a:r>
        </a:p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«Мозаика профессий»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752A3-071F-477F-A16A-BAC5460F1F0B}" type="parTrans" cxnId="{3C5C6996-3AB4-4310-932F-C16A8A958F75}">
      <dgm:prSet/>
      <dgm:spPr/>
      <dgm:t>
        <a:bodyPr/>
        <a:lstStyle/>
        <a:p>
          <a:endParaRPr lang="ru-RU"/>
        </a:p>
      </dgm:t>
    </dgm:pt>
    <dgm:pt modelId="{D6A15FE6-8658-46A8-A150-FCE9EDFA5092}" type="sibTrans" cxnId="{3C5C6996-3AB4-4310-932F-C16A8A958F75}">
      <dgm:prSet/>
      <dgm:spPr/>
      <dgm:t>
        <a:bodyPr/>
        <a:lstStyle/>
        <a:p>
          <a:endParaRPr lang="ru-RU"/>
        </a:p>
      </dgm:t>
    </dgm:pt>
    <dgm:pt modelId="{7CC8448F-5CFF-4A1D-AD8E-469AAD616FC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Детская профориентационная олимпиада «Мир профессий - 2019» для детей 4-7 лет (включительно)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0790F-F0AD-406E-8964-CA5B742E4061}" type="parTrans" cxnId="{825CF950-E417-4CA2-9CB4-51219F25A4E2}">
      <dgm:prSet/>
      <dgm:spPr/>
      <dgm:t>
        <a:bodyPr/>
        <a:lstStyle/>
        <a:p>
          <a:endParaRPr lang="ru-RU"/>
        </a:p>
      </dgm:t>
    </dgm:pt>
    <dgm:pt modelId="{F21A2F8B-FE88-44C8-82C3-C61222994601}" type="sibTrans" cxnId="{825CF950-E417-4CA2-9CB4-51219F25A4E2}">
      <dgm:prSet/>
      <dgm:spPr/>
      <dgm:t>
        <a:bodyPr/>
        <a:lstStyle/>
        <a:p>
          <a:endParaRPr lang="ru-RU"/>
        </a:p>
      </dgm:t>
    </dgm:pt>
    <dgm:pt modelId="{8EA2E42E-CF33-4BC1-8E30-2DBCD421213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Консультирование родителей по вопросам профориентации детей дошкольного возраста </a:t>
          </a:r>
          <a:endParaRPr lang="ru-R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75997-F138-4DE5-8F00-5623BB37C5A9}" type="parTrans" cxnId="{9A7D926C-0451-43E5-A2FA-D8C486993C88}">
      <dgm:prSet/>
      <dgm:spPr/>
      <dgm:t>
        <a:bodyPr/>
        <a:lstStyle/>
        <a:p>
          <a:endParaRPr lang="ru-RU"/>
        </a:p>
      </dgm:t>
    </dgm:pt>
    <dgm:pt modelId="{DAB07D17-B20F-4AE2-97C3-2C0DE26617A6}" type="sibTrans" cxnId="{9A7D926C-0451-43E5-A2FA-D8C486993C88}">
      <dgm:prSet/>
      <dgm:spPr/>
      <dgm:t>
        <a:bodyPr/>
        <a:lstStyle/>
        <a:p>
          <a:endParaRPr lang="ru-RU"/>
        </a:p>
      </dgm:t>
    </dgm:pt>
    <dgm:pt modelId="{29779DB1-AC68-4270-BC79-6E386EEBF313}" type="pres">
      <dgm:prSet presAssocID="{357C431C-B91A-4531-AF1F-861E634D7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73487-F395-4E69-8E25-24B235FFD095}" type="pres">
      <dgm:prSet presAssocID="{D33764F0-E85A-44F4-9869-CF5E05CE7039}" presName="parentLin" presStyleCnt="0"/>
      <dgm:spPr/>
    </dgm:pt>
    <dgm:pt modelId="{31FDCA2D-DD2C-45AF-984D-E4EF80237F8C}" type="pres">
      <dgm:prSet presAssocID="{D33764F0-E85A-44F4-9869-CF5E05CE703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D2293A0-FCB5-4F2E-9B94-6F1C599D5752}" type="pres">
      <dgm:prSet presAssocID="{D33764F0-E85A-44F4-9869-CF5E05CE7039}" presName="parentText" presStyleLbl="node1" presStyleIdx="0" presStyleCnt="6" custScaleX="14299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CA79F-F3AD-49DF-8F62-129FA2B14E0D}" type="pres">
      <dgm:prSet presAssocID="{D33764F0-E85A-44F4-9869-CF5E05CE7039}" presName="negativeSpace" presStyleCnt="0"/>
      <dgm:spPr/>
    </dgm:pt>
    <dgm:pt modelId="{88D20F32-B5C3-498F-93A1-5D32F782E64B}" type="pres">
      <dgm:prSet presAssocID="{D33764F0-E85A-44F4-9869-CF5E05CE7039}" presName="childText" presStyleLbl="conFgAcc1" presStyleIdx="0" presStyleCnt="6">
        <dgm:presLayoutVars>
          <dgm:bulletEnabled val="1"/>
        </dgm:presLayoutVars>
      </dgm:prSet>
      <dgm:spPr/>
    </dgm:pt>
    <dgm:pt modelId="{BCD920F9-525F-4FA7-95A5-7767903BDC0F}" type="pres">
      <dgm:prSet presAssocID="{2A911E29-BB08-4186-B413-E1377E8324B8}" presName="spaceBetweenRectangles" presStyleCnt="0"/>
      <dgm:spPr/>
    </dgm:pt>
    <dgm:pt modelId="{3900FC80-CDBC-4170-9A15-AE86CC33B167}" type="pres">
      <dgm:prSet presAssocID="{7CC8448F-5CFF-4A1D-AD8E-469AAD616FCB}" presName="parentLin" presStyleCnt="0"/>
      <dgm:spPr/>
    </dgm:pt>
    <dgm:pt modelId="{689E8E1B-56E2-41D4-BD97-6CBB2CDC9765}" type="pres">
      <dgm:prSet presAssocID="{7CC8448F-5CFF-4A1D-AD8E-469AAD616FC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F5CDA39-3A23-448C-8A5D-70CFDF08334A}" type="pres">
      <dgm:prSet presAssocID="{7CC8448F-5CFF-4A1D-AD8E-469AAD616FCB}" presName="parentText" presStyleLbl="node1" presStyleIdx="1" presStyleCnt="6" custScaleX="142857" custScaleY="243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F1F05-C900-4BC4-B8F4-57BA0221BB60}" type="pres">
      <dgm:prSet presAssocID="{7CC8448F-5CFF-4A1D-AD8E-469AAD616FCB}" presName="negativeSpace" presStyleCnt="0"/>
      <dgm:spPr/>
    </dgm:pt>
    <dgm:pt modelId="{F53BF641-7B7D-4B5C-AAC5-D23BD9DF959C}" type="pres">
      <dgm:prSet presAssocID="{7CC8448F-5CFF-4A1D-AD8E-469AAD616FCB}" presName="childText" presStyleLbl="conFgAcc1" presStyleIdx="1" presStyleCnt="6">
        <dgm:presLayoutVars>
          <dgm:bulletEnabled val="1"/>
        </dgm:presLayoutVars>
      </dgm:prSet>
      <dgm:spPr/>
    </dgm:pt>
    <dgm:pt modelId="{39C33D72-F711-4551-8BC7-9478A544EEC1}" type="pres">
      <dgm:prSet presAssocID="{F21A2F8B-FE88-44C8-82C3-C61222994601}" presName="spaceBetweenRectangles" presStyleCnt="0"/>
      <dgm:spPr/>
    </dgm:pt>
    <dgm:pt modelId="{E4A4FE07-8CA8-41F3-A435-6D83417718E1}" type="pres">
      <dgm:prSet presAssocID="{E62FDDC9-99CA-4D3E-B463-F450FEACE37C}" presName="parentLin" presStyleCnt="0"/>
      <dgm:spPr/>
    </dgm:pt>
    <dgm:pt modelId="{85C02C34-75F6-4185-9707-ABE180AC97D3}" type="pres">
      <dgm:prSet presAssocID="{E62FDDC9-99CA-4D3E-B463-F450FEACE37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365641C-E822-4811-95E1-050B092B852D}" type="pres">
      <dgm:prSet presAssocID="{E62FDDC9-99CA-4D3E-B463-F450FEACE37C}" presName="parentText" presStyleLbl="node1" presStyleIdx="2" presStyleCnt="6" custScaleX="14285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7D8F6-03C4-4166-B4D2-CC60F1597A0D}" type="pres">
      <dgm:prSet presAssocID="{E62FDDC9-99CA-4D3E-B463-F450FEACE37C}" presName="negativeSpace" presStyleCnt="0"/>
      <dgm:spPr/>
    </dgm:pt>
    <dgm:pt modelId="{0F551055-B6A7-4267-88D0-D102560E8743}" type="pres">
      <dgm:prSet presAssocID="{E62FDDC9-99CA-4D3E-B463-F450FEACE37C}" presName="childText" presStyleLbl="conFgAcc1" presStyleIdx="2" presStyleCnt="6">
        <dgm:presLayoutVars>
          <dgm:bulletEnabled val="1"/>
        </dgm:presLayoutVars>
      </dgm:prSet>
      <dgm:spPr/>
    </dgm:pt>
    <dgm:pt modelId="{1A26BE04-DC18-4DCF-BD5B-ABD191825B79}" type="pres">
      <dgm:prSet presAssocID="{D6A15FE6-8658-46A8-A150-FCE9EDFA5092}" presName="spaceBetweenRectangles" presStyleCnt="0"/>
      <dgm:spPr/>
    </dgm:pt>
    <dgm:pt modelId="{1C1E1DCF-0CC1-437E-846D-5BA633C70855}" type="pres">
      <dgm:prSet presAssocID="{29DC8470-4152-419B-9146-09D401B534D0}" presName="parentLin" presStyleCnt="0"/>
      <dgm:spPr/>
    </dgm:pt>
    <dgm:pt modelId="{4BD76451-AB4D-433D-9B9A-362E04CA6D7D}" type="pres">
      <dgm:prSet presAssocID="{29DC8470-4152-419B-9146-09D401B534D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89B7BE9-D142-4524-B7A1-3D374946A698}" type="pres">
      <dgm:prSet presAssocID="{29DC8470-4152-419B-9146-09D401B534D0}" presName="parentText" presStyleLbl="node1" presStyleIdx="3" presStyleCnt="6" custScaleX="142857" custScaleY="243902" custLinFactX="1040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CFB4-1243-4218-BBB0-9564FF050B3F}" type="pres">
      <dgm:prSet presAssocID="{29DC8470-4152-419B-9146-09D401B534D0}" presName="negativeSpace" presStyleCnt="0"/>
      <dgm:spPr/>
    </dgm:pt>
    <dgm:pt modelId="{4CF15C14-9DEC-4594-B960-E3EAACB3564C}" type="pres">
      <dgm:prSet presAssocID="{29DC8470-4152-419B-9146-09D401B534D0}" presName="childText" presStyleLbl="conFgAcc1" presStyleIdx="3" presStyleCnt="6">
        <dgm:presLayoutVars>
          <dgm:bulletEnabled val="1"/>
        </dgm:presLayoutVars>
      </dgm:prSet>
      <dgm:spPr/>
    </dgm:pt>
    <dgm:pt modelId="{12B2850C-1549-49FF-A79B-E21BAC382D8F}" type="pres">
      <dgm:prSet presAssocID="{276B42D3-F48A-43A5-9452-61AB5BA8F0EB}" presName="spaceBetweenRectangles" presStyleCnt="0"/>
      <dgm:spPr/>
    </dgm:pt>
    <dgm:pt modelId="{31983089-4AFD-4225-A288-80D3A632DA29}" type="pres">
      <dgm:prSet presAssocID="{3B3D7996-C56B-4845-88AB-A8568614D6EA}" presName="parentLin" presStyleCnt="0"/>
      <dgm:spPr/>
    </dgm:pt>
    <dgm:pt modelId="{415B0BB7-1EFF-4CEF-877E-524A2AF69C2D}" type="pres">
      <dgm:prSet presAssocID="{3B3D7996-C56B-4845-88AB-A8568614D6E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6CFEB2F-160B-4CB5-96E3-ECB2FAEC8A3B}" type="pres">
      <dgm:prSet presAssocID="{3B3D7996-C56B-4845-88AB-A8568614D6EA}" presName="parentText" presStyleLbl="node1" presStyleIdx="4" presStyleCnt="6" custScaleX="14285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AEDF-4165-4905-8031-587AE7E5FFDA}" type="pres">
      <dgm:prSet presAssocID="{3B3D7996-C56B-4845-88AB-A8568614D6EA}" presName="negativeSpace" presStyleCnt="0"/>
      <dgm:spPr/>
    </dgm:pt>
    <dgm:pt modelId="{455BD7DC-05AB-4327-B6BF-9EE0E593B229}" type="pres">
      <dgm:prSet presAssocID="{3B3D7996-C56B-4845-88AB-A8568614D6EA}" presName="childText" presStyleLbl="conFgAcc1" presStyleIdx="4" presStyleCnt="6">
        <dgm:presLayoutVars>
          <dgm:bulletEnabled val="1"/>
        </dgm:presLayoutVars>
      </dgm:prSet>
      <dgm:spPr/>
    </dgm:pt>
    <dgm:pt modelId="{269C7016-9F4D-4ADD-84C9-91E4CB211068}" type="pres">
      <dgm:prSet presAssocID="{C98CA83D-7BE3-493E-BC6F-03522ACDCF9B}" presName="spaceBetweenRectangles" presStyleCnt="0"/>
      <dgm:spPr/>
    </dgm:pt>
    <dgm:pt modelId="{BEC4ADC4-2FE2-489B-8D3F-A2669840DFB5}" type="pres">
      <dgm:prSet presAssocID="{8EA2E42E-CF33-4BC1-8E30-2DBCD4212139}" presName="parentLin" presStyleCnt="0"/>
      <dgm:spPr/>
    </dgm:pt>
    <dgm:pt modelId="{2FA26583-9387-4105-9F87-4A7C8E98E529}" type="pres">
      <dgm:prSet presAssocID="{8EA2E42E-CF33-4BC1-8E30-2DBCD421213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E54ECA3-079B-41CE-8604-267F32DBD40A}" type="pres">
      <dgm:prSet presAssocID="{8EA2E42E-CF33-4BC1-8E30-2DBCD4212139}" presName="parentText" presStyleLbl="node1" presStyleIdx="5" presStyleCnt="6" custScaleX="142857" custScaleY="221729" custLinFactNeighborY="9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EDF7-B615-4B30-A89C-2A322131BDAD}" type="pres">
      <dgm:prSet presAssocID="{8EA2E42E-CF33-4BC1-8E30-2DBCD4212139}" presName="negativeSpace" presStyleCnt="0"/>
      <dgm:spPr/>
    </dgm:pt>
    <dgm:pt modelId="{5BE3E0EF-2F09-4BA4-B10B-545E1D444B81}" type="pres">
      <dgm:prSet presAssocID="{8EA2E42E-CF33-4BC1-8E30-2DBCD421213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7418FE2-C7D5-42B7-A53F-13659E96E73B}" type="presOf" srcId="{E62FDDC9-99CA-4D3E-B463-F450FEACE37C}" destId="{A365641C-E822-4811-95E1-050B092B852D}" srcOrd="1" destOrd="0" presId="urn:microsoft.com/office/officeart/2005/8/layout/list1"/>
    <dgm:cxn modelId="{E0547EEB-8666-400C-8E0B-874DCFF86C46}" srcId="{357C431C-B91A-4531-AF1F-861E634D784D}" destId="{3B3D7996-C56B-4845-88AB-A8568614D6EA}" srcOrd="4" destOrd="0" parTransId="{DA03A161-FEBE-400F-AB17-C9588520FD8B}" sibTransId="{C98CA83D-7BE3-493E-BC6F-03522ACDCF9B}"/>
    <dgm:cxn modelId="{9A7D926C-0451-43E5-A2FA-D8C486993C88}" srcId="{357C431C-B91A-4531-AF1F-861E634D784D}" destId="{8EA2E42E-CF33-4BC1-8E30-2DBCD4212139}" srcOrd="5" destOrd="0" parTransId="{FD975997-F138-4DE5-8F00-5623BB37C5A9}" sibTransId="{DAB07D17-B20F-4AE2-97C3-2C0DE26617A6}"/>
    <dgm:cxn modelId="{312F8B19-3DBB-4CE2-BA49-F4D9F45C4DFA}" type="presOf" srcId="{29DC8470-4152-419B-9146-09D401B534D0}" destId="{4BD76451-AB4D-433D-9B9A-362E04CA6D7D}" srcOrd="0" destOrd="0" presId="urn:microsoft.com/office/officeart/2005/8/layout/list1"/>
    <dgm:cxn modelId="{981A7EF4-DE78-4EB9-B8BC-1F95479B88D8}" srcId="{357C431C-B91A-4531-AF1F-861E634D784D}" destId="{D33764F0-E85A-44F4-9869-CF5E05CE7039}" srcOrd="0" destOrd="0" parTransId="{F67D64DF-4D92-48C6-A2EA-EC2DC1F9E7BD}" sibTransId="{2A911E29-BB08-4186-B413-E1377E8324B8}"/>
    <dgm:cxn modelId="{B4983668-5DBC-452D-8142-CF5B068C647D}" type="presOf" srcId="{D33764F0-E85A-44F4-9869-CF5E05CE7039}" destId="{31FDCA2D-DD2C-45AF-984D-E4EF80237F8C}" srcOrd="0" destOrd="0" presId="urn:microsoft.com/office/officeart/2005/8/layout/list1"/>
    <dgm:cxn modelId="{93F7C5E4-89D7-4012-81E2-2DCA95D173BB}" srcId="{357C431C-B91A-4531-AF1F-861E634D784D}" destId="{29DC8470-4152-419B-9146-09D401B534D0}" srcOrd="3" destOrd="0" parTransId="{3769C483-96FD-422E-B61D-A833F83A4E9F}" sibTransId="{276B42D3-F48A-43A5-9452-61AB5BA8F0EB}"/>
    <dgm:cxn modelId="{3C5C6996-3AB4-4310-932F-C16A8A958F75}" srcId="{357C431C-B91A-4531-AF1F-861E634D784D}" destId="{E62FDDC9-99CA-4D3E-B463-F450FEACE37C}" srcOrd="2" destOrd="0" parTransId="{51F752A3-071F-477F-A16A-BAC5460F1F0B}" sibTransId="{D6A15FE6-8658-46A8-A150-FCE9EDFA5092}"/>
    <dgm:cxn modelId="{F7581A94-1EBA-40DB-AFF2-FCEC7662950F}" type="presOf" srcId="{8EA2E42E-CF33-4BC1-8E30-2DBCD4212139}" destId="{0E54ECA3-079B-41CE-8604-267F32DBD40A}" srcOrd="1" destOrd="0" presId="urn:microsoft.com/office/officeart/2005/8/layout/list1"/>
    <dgm:cxn modelId="{90107CD0-7349-428C-9018-84D5F89BF3BD}" type="presOf" srcId="{7CC8448F-5CFF-4A1D-AD8E-469AAD616FCB}" destId="{4F5CDA39-3A23-448C-8A5D-70CFDF08334A}" srcOrd="1" destOrd="0" presId="urn:microsoft.com/office/officeart/2005/8/layout/list1"/>
    <dgm:cxn modelId="{B932F82A-88EF-4032-A8F7-5770A97555E7}" type="presOf" srcId="{29DC8470-4152-419B-9146-09D401B534D0}" destId="{389B7BE9-D142-4524-B7A1-3D374946A698}" srcOrd="1" destOrd="0" presId="urn:microsoft.com/office/officeart/2005/8/layout/list1"/>
    <dgm:cxn modelId="{2E675843-E423-4341-A542-3A26C30B62CE}" type="presOf" srcId="{357C431C-B91A-4531-AF1F-861E634D784D}" destId="{29779DB1-AC68-4270-BC79-6E386EEBF313}" srcOrd="0" destOrd="0" presId="urn:microsoft.com/office/officeart/2005/8/layout/list1"/>
    <dgm:cxn modelId="{A42B1CC0-2102-4363-A3F9-AC1265ADCF47}" type="presOf" srcId="{8EA2E42E-CF33-4BC1-8E30-2DBCD4212139}" destId="{2FA26583-9387-4105-9F87-4A7C8E98E529}" srcOrd="0" destOrd="0" presId="urn:microsoft.com/office/officeart/2005/8/layout/list1"/>
    <dgm:cxn modelId="{825CF950-E417-4CA2-9CB4-51219F25A4E2}" srcId="{357C431C-B91A-4531-AF1F-861E634D784D}" destId="{7CC8448F-5CFF-4A1D-AD8E-469AAD616FCB}" srcOrd="1" destOrd="0" parTransId="{ACB0790F-F0AD-406E-8964-CA5B742E4061}" sibTransId="{F21A2F8B-FE88-44C8-82C3-C61222994601}"/>
    <dgm:cxn modelId="{3648FAA1-CED4-4126-9BDF-53F9AB7B331B}" type="presOf" srcId="{D33764F0-E85A-44F4-9869-CF5E05CE7039}" destId="{0D2293A0-FCB5-4F2E-9B94-6F1C599D5752}" srcOrd="1" destOrd="0" presId="urn:microsoft.com/office/officeart/2005/8/layout/list1"/>
    <dgm:cxn modelId="{730739DC-D36B-4586-BC57-F329CC660045}" type="presOf" srcId="{7CC8448F-5CFF-4A1D-AD8E-469AAD616FCB}" destId="{689E8E1B-56E2-41D4-BD97-6CBB2CDC9765}" srcOrd="0" destOrd="0" presId="urn:microsoft.com/office/officeart/2005/8/layout/list1"/>
    <dgm:cxn modelId="{FD7C8323-7C7E-4A59-83EC-48B4A05FF19D}" type="presOf" srcId="{3B3D7996-C56B-4845-88AB-A8568614D6EA}" destId="{415B0BB7-1EFF-4CEF-877E-524A2AF69C2D}" srcOrd="0" destOrd="0" presId="urn:microsoft.com/office/officeart/2005/8/layout/list1"/>
    <dgm:cxn modelId="{716A6EE6-BD42-4F09-9988-1DF810E4707A}" type="presOf" srcId="{3B3D7996-C56B-4845-88AB-A8568614D6EA}" destId="{26CFEB2F-160B-4CB5-96E3-ECB2FAEC8A3B}" srcOrd="1" destOrd="0" presId="urn:microsoft.com/office/officeart/2005/8/layout/list1"/>
    <dgm:cxn modelId="{A6C2238D-294D-449B-B9A4-431D5D5F3C9C}" type="presOf" srcId="{E62FDDC9-99CA-4D3E-B463-F450FEACE37C}" destId="{85C02C34-75F6-4185-9707-ABE180AC97D3}" srcOrd="0" destOrd="0" presId="urn:microsoft.com/office/officeart/2005/8/layout/list1"/>
    <dgm:cxn modelId="{A2F3F6FA-9672-49CC-99B1-A569BC1D4824}" type="presParOf" srcId="{29779DB1-AC68-4270-BC79-6E386EEBF313}" destId="{30A73487-F395-4E69-8E25-24B235FFD095}" srcOrd="0" destOrd="0" presId="urn:microsoft.com/office/officeart/2005/8/layout/list1"/>
    <dgm:cxn modelId="{4260F8B1-4401-4A9D-BE79-01CFE8F4961C}" type="presParOf" srcId="{30A73487-F395-4E69-8E25-24B235FFD095}" destId="{31FDCA2D-DD2C-45AF-984D-E4EF80237F8C}" srcOrd="0" destOrd="0" presId="urn:microsoft.com/office/officeart/2005/8/layout/list1"/>
    <dgm:cxn modelId="{1EE80DE1-443F-4F42-87A9-03891E1347A1}" type="presParOf" srcId="{30A73487-F395-4E69-8E25-24B235FFD095}" destId="{0D2293A0-FCB5-4F2E-9B94-6F1C599D5752}" srcOrd="1" destOrd="0" presId="urn:microsoft.com/office/officeart/2005/8/layout/list1"/>
    <dgm:cxn modelId="{2CE8DC84-932E-4F85-BD21-88CFC9D54747}" type="presParOf" srcId="{29779DB1-AC68-4270-BC79-6E386EEBF313}" destId="{583CA79F-F3AD-49DF-8F62-129FA2B14E0D}" srcOrd="1" destOrd="0" presId="urn:microsoft.com/office/officeart/2005/8/layout/list1"/>
    <dgm:cxn modelId="{03B95362-7C9A-4953-885E-E9982A5CF041}" type="presParOf" srcId="{29779DB1-AC68-4270-BC79-6E386EEBF313}" destId="{88D20F32-B5C3-498F-93A1-5D32F782E64B}" srcOrd="2" destOrd="0" presId="urn:microsoft.com/office/officeart/2005/8/layout/list1"/>
    <dgm:cxn modelId="{50677342-2E00-4B31-89A9-CF3D6070B8F8}" type="presParOf" srcId="{29779DB1-AC68-4270-BC79-6E386EEBF313}" destId="{BCD920F9-525F-4FA7-95A5-7767903BDC0F}" srcOrd="3" destOrd="0" presId="urn:microsoft.com/office/officeart/2005/8/layout/list1"/>
    <dgm:cxn modelId="{77215979-65A4-4B29-9DB9-D8C4300E7464}" type="presParOf" srcId="{29779DB1-AC68-4270-BC79-6E386EEBF313}" destId="{3900FC80-CDBC-4170-9A15-AE86CC33B167}" srcOrd="4" destOrd="0" presId="urn:microsoft.com/office/officeart/2005/8/layout/list1"/>
    <dgm:cxn modelId="{2766734F-B6DA-4AA1-9093-702B450DD336}" type="presParOf" srcId="{3900FC80-CDBC-4170-9A15-AE86CC33B167}" destId="{689E8E1B-56E2-41D4-BD97-6CBB2CDC9765}" srcOrd="0" destOrd="0" presId="urn:microsoft.com/office/officeart/2005/8/layout/list1"/>
    <dgm:cxn modelId="{3BDBF2BF-14A8-4E2F-8FCF-AE30CE99A347}" type="presParOf" srcId="{3900FC80-CDBC-4170-9A15-AE86CC33B167}" destId="{4F5CDA39-3A23-448C-8A5D-70CFDF08334A}" srcOrd="1" destOrd="0" presId="urn:microsoft.com/office/officeart/2005/8/layout/list1"/>
    <dgm:cxn modelId="{0DEDC1CC-74F7-4BEA-8783-B4E286DDB6F2}" type="presParOf" srcId="{29779DB1-AC68-4270-BC79-6E386EEBF313}" destId="{F8EF1F05-C900-4BC4-B8F4-57BA0221BB60}" srcOrd="5" destOrd="0" presId="urn:microsoft.com/office/officeart/2005/8/layout/list1"/>
    <dgm:cxn modelId="{95DD172B-A80D-4012-A19C-E5F7686AC931}" type="presParOf" srcId="{29779DB1-AC68-4270-BC79-6E386EEBF313}" destId="{F53BF641-7B7D-4B5C-AAC5-D23BD9DF959C}" srcOrd="6" destOrd="0" presId="urn:microsoft.com/office/officeart/2005/8/layout/list1"/>
    <dgm:cxn modelId="{3F2909A7-0B20-4D01-A65B-AB18D578E024}" type="presParOf" srcId="{29779DB1-AC68-4270-BC79-6E386EEBF313}" destId="{39C33D72-F711-4551-8BC7-9478A544EEC1}" srcOrd="7" destOrd="0" presId="urn:microsoft.com/office/officeart/2005/8/layout/list1"/>
    <dgm:cxn modelId="{E51D0FB5-B218-40D1-8015-DC8E124DA319}" type="presParOf" srcId="{29779DB1-AC68-4270-BC79-6E386EEBF313}" destId="{E4A4FE07-8CA8-41F3-A435-6D83417718E1}" srcOrd="8" destOrd="0" presId="urn:microsoft.com/office/officeart/2005/8/layout/list1"/>
    <dgm:cxn modelId="{E5CB0706-5D4A-405B-AA73-FCF48A1A64E1}" type="presParOf" srcId="{E4A4FE07-8CA8-41F3-A435-6D83417718E1}" destId="{85C02C34-75F6-4185-9707-ABE180AC97D3}" srcOrd="0" destOrd="0" presId="urn:microsoft.com/office/officeart/2005/8/layout/list1"/>
    <dgm:cxn modelId="{42D1E2FC-03B8-4A47-9A49-FD13AE113A66}" type="presParOf" srcId="{E4A4FE07-8CA8-41F3-A435-6D83417718E1}" destId="{A365641C-E822-4811-95E1-050B092B852D}" srcOrd="1" destOrd="0" presId="urn:microsoft.com/office/officeart/2005/8/layout/list1"/>
    <dgm:cxn modelId="{3AE9B82A-AEE9-4FFC-B6F7-1B2F0A61BC78}" type="presParOf" srcId="{29779DB1-AC68-4270-BC79-6E386EEBF313}" destId="{0B27D8F6-03C4-4166-B4D2-CC60F1597A0D}" srcOrd="9" destOrd="0" presId="urn:microsoft.com/office/officeart/2005/8/layout/list1"/>
    <dgm:cxn modelId="{0377716C-2BE2-4B4E-87AD-AA2F6ADEE660}" type="presParOf" srcId="{29779DB1-AC68-4270-BC79-6E386EEBF313}" destId="{0F551055-B6A7-4267-88D0-D102560E8743}" srcOrd="10" destOrd="0" presId="urn:microsoft.com/office/officeart/2005/8/layout/list1"/>
    <dgm:cxn modelId="{53EDD9D3-A20C-4338-82F8-00F603EF520D}" type="presParOf" srcId="{29779DB1-AC68-4270-BC79-6E386EEBF313}" destId="{1A26BE04-DC18-4DCF-BD5B-ABD191825B79}" srcOrd="11" destOrd="0" presId="urn:microsoft.com/office/officeart/2005/8/layout/list1"/>
    <dgm:cxn modelId="{0F3A6F7C-26AB-4741-99C0-B8E7609CB73D}" type="presParOf" srcId="{29779DB1-AC68-4270-BC79-6E386EEBF313}" destId="{1C1E1DCF-0CC1-437E-846D-5BA633C70855}" srcOrd="12" destOrd="0" presId="urn:microsoft.com/office/officeart/2005/8/layout/list1"/>
    <dgm:cxn modelId="{8033181E-5B91-46DA-A0DB-C30790090E1D}" type="presParOf" srcId="{1C1E1DCF-0CC1-437E-846D-5BA633C70855}" destId="{4BD76451-AB4D-433D-9B9A-362E04CA6D7D}" srcOrd="0" destOrd="0" presId="urn:microsoft.com/office/officeart/2005/8/layout/list1"/>
    <dgm:cxn modelId="{8D8834F9-15D4-4CD1-8136-C7455C48ADFF}" type="presParOf" srcId="{1C1E1DCF-0CC1-437E-846D-5BA633C70855}" destId="{389B7BE9-D142-4524-B7A1-3D374946A698}" srcOrd="1" destOrd="0" presId="urn:microsoft.com/office/officeart/2005/8/layout/list1"/>
    <dgm:cxn modelId="{7F0CEE28-AF30-4924-A4C0-4833F3B63214}" type="presParOf" srcId="{29779DB1-AC68-4270-BC79-6E386EEBF313}" destId="{DFEBCFB4-1243-4218-BBB0-9564FF050B3F}" srcOrd="13" destOrd="0" presId="urn:microsoft.com/office/officeart/2005/8/layout/list1"/>
    <dgm:cxn modelId="{F2AFF51C-D01F-41A0-9CB3-7B8EEA9E628A}" type="presParOf" srcId="{29779DB1-AC68-4270-BC79-6E386EEBF313}" destId="{4CF15C14-9DEC-4594-B960-E3EAACB3564C}" srcOrd="14" destOrd="0" presId="urn:microsoft.com/office/officeart/2005/8/layout/list1"/>
    <dgm:cxn modelId="{27AB2120-4CDF-4062-93D0-5363464DE229}" type="presParOf" srcId="{29779DB1-AC68-4270-BC79-6E386EEBF313}" destId="{12B2850C-1549-49FF-A79B-E21BAC382D8F}" srcOrd="15" destOrd="0" presId="urn:microsoft.com/office/officeart/2005/8/layout/list1"/>
    <dgm:cxn modelId="{C5F98B0D-183D-4A64-B139-2B882314B270}" type="presParOf" srcId="{29779DB1-AC68-4270-BC79-6E386EEBF313}" destId="{31983089-4AFD-4225-A288-80D3A632DA29}" srcOrd="16" destOrd="0" presId="urn:microsoft.com/office/officeart/2005/8/layout/list1"/>
    <dgm:cxn modelId="{E32CC90A-5239-4D0E-8EAA-CEE7CC99C1E5}" type="presParOf" srcId="{31983089-4AFD-4225-A288-80D3A632DA29}" destId="{415B0BB7-1EFF-4CEF-877E-524A2AF69C2D}" srcOrd="0" destOrd="0" presId="urn:microsoft.com/office/officeart/2005/8/layout/list1"/>
    <dgm:cxn modelId="{1A77AE7F-A10B-492E-AEBE-6B1CA863DCF6}" type="presParOf" srcId="{31983089-4AFD-4225-A288-80D3A632DA29}" destId="{26CFEB2F-160B-4CB5-96E3-ECB2FAEC8A3B}" srcOrd="1" destOrd="0" presId="urn:microsoft.com/office/officeart/2005/8/layout/list1"/>
    <dgm:cxn modelId="{5943D2E9-C975-4403-A224-20D7F04C0486}" type="presParOf" srcId="{29779DB1-AC68-4270-BC79-6E386EEBF313}" destId="{710AAEDF-4165-4905-8031-587AE7E5FFDA}" srcOrd="17" destOrd="0" presId="urn:microsoft.com/office/officeart/2005/8/layout/list1"/>
    <dgm:cxn modelId="{EC279C45-B291-405A-AFBE-AA93384A9D10}" type="presParOf" srcId="{29779DB1-AC68-4270-BC79-6E386EEBF313}" destId="{455BD7DC-05AB-4327-B6BF-9EE0E593B229}" srcOrd="18" destOrd="0" presId="urn:microsoft.com/office/officeart/2005/8/layout/list1"/>
    <dgm:cxn modelId="{EA9B5B58-A064-4CC1-995F-94A38A74D847}" type="presParOf" srcId="{29779DB1-AC68-4270-BC79-6E386EEBF313}" destId="{269C7016-9F4D-4ADD-84C9-91E4CB211068}" srcOrd="19" destOrd="0" presId="urn:microsoft.com/office/officeart/2005/8/layout/list1"/>
    <dgm:cxn modelId="{5B816489-22CA-4137-A942-AC1D38CE2012}" type="presParOf" srcId="{29779DB1-AC68-4270-BC79-6E386EEBF313}" destId="{BEC4ADC4-2FE2-489B-8D3F-A2669840DFB5}" srcOrd="20" destOrd="0" presId="urn:microsoft.com/office/officeart/2005/8/layout/list1"/>
    <dgm:cxn modelId="{146AF6B4-6494-43DA-8A71-85135618280A}" type="presParOf" srcId="{BEC4ADC4-2FE2-489B-8D3F-A2669840DFB5}" destId="{2FA26583-9387-4105-9F87-4A7C8E98E529}" srcOrd="0" destOrd="0" presId="urn:microsoft.com/office/officeart/2005/8/layout/list1"/>
    <dgm:cxn modelId="{94EA4C23-2293-4E00-93D6-2B0AF986CFBE}" type="presParOf" srcId="{BEC4ADC4-2FE2-489B-8D3F-A2669840DFB5}" destId="{0E54ECA3-079B-41CE-8604-267F32DBD40A}" srcOrd="1" destOrd="0" presId="urn:microsoft.com/office/officeart/2005/8/layout/list1"/>
    <dgm:cxn modelId="{CCDA411A-820C-4762-BEF1-F8C98E894EBD}" type="presParOf" srcId="{29779DB1-AC68-4270-BC79-6E386EEBF313}" destId="{8FB0EDF7-B615-4B30-A89C-2A322131BDAD}" srcOrd="21" destOrd="0" presId="urn:microsoft.com/office/officeart/2005/8/layout/list1"/>
    <dgm:cxn modelId="{7E155586-51A6-4F75-A63F-E30BEBFCF3A2}" type="presParOf" srcId="{29779DB1-AC68-4270-BC79-6E386EEBF313}" destId="{5BE3E0EF-2F09-4BA4-B10B-545E1D444B8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7C431C-B91A-4531-AF1F-861E634D7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764F0-E85A-44F4-9869-CF5E05CE703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Установление контактов с социальными партнерами для определения направлений взаимодействия, разработки планов сотрудничества с определением сроков, целей и конкретных форм сотрудничества</a:t>
          </a:r>
        </a:p>
      </dgm:t>
    </dgm:pt>
    <dgm:pt modelId="{F67D64DF-4D92-48C6-A2EA-EC2DC1F9E7BD}" type="parTrans" cxnId="{981A7EF4-DE78-4EB9-B8BC-1F95479B88D8}">
      <dgm:prSet/>
      <dgm:spPr/>
      <dgm:t>
        <a:bodyPr/>
        <a:lstStyle/>
        <a:p>
          <a:endParaRPr lang="ru-RU" sz="1600"/>
        </a:p>
      </dgm:t>
    </dgm:pt>
    <dgm:pt modelId="{2A911E29-BB08-4186-B413-E1377E8324B8}" type="sibTrans" cxnId="{981A7EF4-DE78-4EB9-B8BC-1F95479B88D8}">
      <dgm:prSet/>
      <dgm:spPr/>
      <dgm:t>
        <a:bodyPr/>
        <a:lstStyle/>
        <a:p>
          <a:endParaRPr lang="ru-RU" sz="1600"/>
        </a:p>
      </dgm:t>
    </dgm:pt>
    <dgm:pt modelId="{29DC8470-4152-419B-9146-09D401B534D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МБУ ДО «Детская школа искусств № 8 им. Д.С. Русишвили»:                         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тематические встречи, концертная деятельность 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9C483-96FD-422E-B61D-A833F83A4E9F}" type="parTrans" cxnId="{93F7C5E4-89D7-4012-81E2-2DCA95D173BB}">
      <dgm:prSet/>
      <dgm:spPr/>
      <dgm:t>
        <a:bodyPr/>
        <a:lstStyle/>
        <a:p>
          <a:endParaRPr lang="ru-RU" sz="1600"/>
        </a:p>
      </dgm:t>
    </dgm:pt>
    <dgm:pt modelId="{276B42D3-F48A-43A5-9452-61AB5BA8F0EB}" type="sibTrans" cxnId="{93F7C5E4-89D7-4012-81E2-2DCA95D173BB}">
      <dgm:prSet/>
      <dgm:spPr/>
      <dgm:t>
        <a:bodyPr/>
        <a:lstStyle/>
        <a:p>
          <a:endParaRPr lang="ru-RU" sz="1600"/>
        </a:p>
      </dgm:t>
    </dgm:pt>
    <dgm:pt modelId="{3B3D7996-C56B-4845-88AB-A8568614D6E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ОГБПОУ «Смоленский педагогический колледж»:                                               </a:t>
          </a:r>
          <a:r>
            <a: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профессиональная переподготовка педагогов </a:t>
          </a:r>
          <a:endParaRPr lang="ru-RU" sz="1600" b="0" dirty="0"/>
        </a:p>
      </dgm:t>
    </dgm:pt>
    <dgm:pt modelId="{DA03A161-FEBE-400F-AB17-C9588520FD8B}" type="parTrans" cxnId="{E0547EEB-8666-400C-8E0B-874DCFF86C46}">
      <dgm:prSet/>
      <dgm:spPr/>
      <dgm:t>
        <a:bodyPr/>
        <a:lstStyle/>
        <a:p>
          <a:endParaRPr lang="ru-RU" sz="1600"/>
        </a:p>
      </dgm:t>
    </dgm:pt>
    <dgm:pt modelId="{C98CA83D-7BE3-493E-BC6F-03522ACDCF9B}" type="sibTrans" cxnId="{E0547EEB-8666-400C-8E0B-874DCFF86C46}">
      <dgm:prSet/>
      <dgm:spPr/>
      <dgm:t>
        <a:bodyPr/>
        <a:lstStyle/>
        <a:p>
          <a:endParaRPr lang="ru-RU" sz="1600"/>
        </a:p>
      </dgm:t>
    </dgm:pt>
    <dgm:pt modelId="{E62FDDC9-99CA-4D3E-B463-F450FEACE37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Городское отделение ВДПО Главного управления МЧС России по Смоленской области:                                                                                                                                                                                                                       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тематические встречи по знакомству с профессией пожарного, конкурсы детского творчества 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752A3-071F-477F-A16A-BAC5460F1F0B}" type="parTrans" cxnId="{3C5C6996-3AB4-4310-932F-C16A8A958F75}">
      <dgm:prSet/>
      <dgm:spPr/>
      <dgm:t>
        <a:bodyPr/>
        <a:lstStyle/>
        <a:p>
          <a:endParaRPr lang="ru-RU" sz="1600"/>
        </a:p>
      </dgm:t>
    </dgm:pt>
    <dgm:pt modelId="{D6A15FE6-8658-46A8-A150-FCE9EDFA5092}" type="sibTrans" cxnId="{3C5C6996-3AB4-4310-932F-C16A8A958F75}">
      <dgm:prSet/>
      <dgm:spPr/>
      <dgm:t>
        <a:bodyPr/>
        <a:lstStyle/>
        <a:p>
          <a:endParaRPr lang="ru-RU" sz="1600"/>
        </a:p>
      </dgm:t>
    </dgm:pt>
    <dgm:pt modelId="{7CC8448F-5CFF-4A1D-AD8E-469AAD616FC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ГБУК «Смоленская областная библиотека для детей и молодёжи имени И.С. Соколова-Микитова»:                                                                                                              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тематические встречи, интерактивные беседы, литературные викторины, выставки детского творчества, экспресс-выставки методической литературы по вопросам ранней профориентации дошкольников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0790F-F0AD-406E-8964-CA5B742E4061}" type="parTrans" cxnId="{825CF950-E417-4CA2-9CB4-51219F25A4E2}">
      <dgm:prSet/>
      <dgm:spPr/>
      <dgm:t>
        <a:bodyPr/>
        <a:lstStyle/>
        <a:p>
          <a:endParaRPr lang="ru-RU" sz="1600"/>
        </a:p>
      </dgm:t>
    </dgm:pt>
    <dgm:pt modelId="{F21A2F8B-FE88-44C8-82C3-C61222994601}" type="sibTrans" cxnId="{825CF950-E417-4CA2-9CB4-51219F25A4E2}">
      <dgm:prSet/>
      <dgm:spPr/>
      <dgm:t>
        <a:bodyPr/>
        <a:lstStyle/>
        <a:p>
          <a:endParaRPr lang="ru-RU" sz="1600"/>
        </a:p>
      </dgm:t>
    </dgm:pt>
    <dgm:pt modelId="{8EA2E42E-CF33-4BC1-8E30-2DBCD421213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ГАУ ДПО СОИРО: </a:t>
          </a:r>
          <a:r>
            <a: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педагогов</a:t>
          </a:r>
          <a:endParaRPr lang="ru-RU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75997-F138-4DE5-8F00-5623BB37C5A9}" type="parTrans" cxnId="{9A7D926C-0451-43E5-A2FA-D8C486993C88}">
      <dgm:prSet/>
      <dgm:spPr/>
      <dgm:t>
        <a:bodyPr/>
        <a:lstStyle/>
        <a:p>
          <a:endParaRPr lang="ru-RU" sz="1600"/>
        </a:p>
      </dgm:t>
    </dgm:pt>
    <dgm:pt modelId="{DAB07D17-B20F-4AE2-97C3-2C0DE26617A6}" type="sibTrans" cxnId="{9A7D926C-0451-43E5-A2FA-D8C486993C88}">
      <dgm:prSet/>
      <dgm:spPr/>
      <dgm:t>
        <a:bodyPr/>
        <a:lstStyle/>
        <a:p>
          <a:endParaRPr lang="ru-RU" sz="1600"/>
        </a:p>
      </dgm:t>
    </dgm:pt>
    <dgm:pt modelId="{2FFDEF90-4EB8-4F84-807A-79BFE83CFD5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АНОПО «Технологический колледж Смоленского гуманитарного университета»: </a:t>
          </a:r>
          <a:r>
            <a: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педагогов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37A5B-DF47-4194-975B-768BF1696D00}" type="parTrans" cxnId="{2BE3F865-6414-446B-95A5-0F554D6623B2}">
      <dgm:prSet/>
      <dgm:spPr/>
      <dgm:t>
        <a:bodyPr/>
        <a:lstStyle/>
        <a:p>
          <a:endParaRPr lang="ru-RU" sz="1600"/>
        </a:p>
      </dgm:t>
    </dgm:pt>
    <dgm:pt modelId="{411A5426-9CE7-4128-B089-DC2B75D12715}" type="sibTrans" cxnId="{2BE3F865-6414-446B-95A5-0F554D6623B2}">
      <dgm:prSet/>
      <dgm:spPr/>
      <dgm:t>
        <a:bodyPr/>
        <a:lstStyle/>
        <a:p>
          <a:endParaRPr lang="ru-RU" sz="1600"/>
        </a:p>
      </dgm:t>
    </dgm:pt>
    <dgm:pt modelId="{29779DB1-AC68-4270-BC79-6E386EEBF313}" type="pres">
      <dgm:prSet presAssocID="{357C431C-B91A-4531-AF1F-861E634D7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73487-F395-4E69-8E25-24B235FFD095}" type="pres">
      <dgm:prSet presAssocID="{D33764F0-E85A-44F4-9869-CF5E05CE7039}" presName="parentLin" presStyleCnt="0"/>
      <dgm:spPr/>
    </dgm:pt>
    <dgm:pt modelId="{31FDCA2D-DD2C-45AF-984D-E4EF80237F8C}" type="pres">
      <dgm:prSet presAssocID="{D33764F0-E85A-44F4-9869-CF5E05CE703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D2293A0-FCB5-4F2E-9B94-6F1C599D5752}" type="pres">
      <dgm:prSet presAssocID="{D33764F0-E85A-44F4-9869-CF5E05CE7039}" presName="parentText" presStyleLbl="node1" presStyleIdx="0" presStyleCnt="7" custScaleX="142997" custScaleY="632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CA79F-F3AD-49DF-8F62-129FA2B14E0D}" type="pres">
      <dgm:prSet presAssocID="{D33764F0-E85A-44F4-9869-CF5E05CE7039}" presName="negativeSpace" presStyleCnt="0"/>
      <dgm:spPr/>
    </dgm:pt>
    <dgm:pt modelId="{88D20F32-B5C3-498F-93A1-5D32F782E64B}" type="pres">
      <dgm:prSet presAssocID="{D33764F0-E85A-44F4-9869-CF5E05CE7039}" presName="childText" presStyleLbl="conFgAcc1" presStyleIdx="0" presStyleCnt="7">
        <dgm:presLayoutVars>
          <dgm:bulletEnabled val="1"/>
        </dgm:presLayoutVars>
      </dgm:prSet>
      <dgm:spPr/>
    </dgm:pt>
    <dgm:pt modelId="{BCD920F9-525F-4FA7-95A5-7767903BDC0F}" type="pres">
      <dgm:prSet presAssocID="{2A911E29-BB08-4186-B413-E1377E8324B8}" presName="spaceBetweenRectangles" presStyleCnt="0"/>
      <dgm:spPr/>
    </dgm:pt>
    <dgm:pt modelId="{3900FC80-CDBC-4170-9A15-AE86CC33B167}" type="pres">
      <dgm:prSet presAssocID="{7CC8448F-5CFF-4A1D-AD8E-469AAD616FCB}" presName="parentLin" presStyleCnt="0"/>
      <dgm:spPr/>
    </dgm:pt>
    <dgm:pt modelId="{689E8E1B-56E2-41D4-BD97-6CBB2CDC9765}" type="pres">
      <dgm:prSet presAssocID="{7CC8448F-5CFF-4A1D-AD8E-469AAD616FC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F5CDA39-3A23-448C-8A5D-70CFDF08334A}" type="pres">
      <dgm:prSet presAssocID="{7CC8448F-5CFF-4A1D-AD8E-469AAD616FCB}" presName="parentText" presStyleLbl="node1" presStyleIdx="1" presStyleCnt="7" custScaleX="142857" custScaleY="932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F1F05-C900-4BC4-B8F4-57BA0221BB60}" type="pres">
      <dgm:prSet presAssocID="{7CC8448F-5CFF-4A1D-AD8E-469AAD616FCB}" presName="negativeSpace" presStyleCnt="0"/>
      <dgm:spPr/>
    </dgm:pt>
    <dgm:pt modelId="{F53BF641-7B7D-4B5C-AAC5-D23BD9DF959C}" type="pres">
      <dgm:prSet presAssocID="{7CC8448F-5CFF-4A1D-AD8E-469AAD616FCB}" presName="childText" presStyleLbl="conFgAcc1" presStyleIdx="1" presStyleCnt="7">
        <dgm:presLayoutVars>
          <dgm:bulletEnabled val="1"/>
        </dgm:presLayoutVars>
      </dgm:prSet>
      <dgm:spPr/>
    </dgm:pt>
    <dgm:pt modelId="{39C33D72-F711-4551-8BC7-9478A544EEC1}" type="pres">
      <dgm:prSet presAssocID="{F21A2F8B-FE88-44C8-82C3-C61222994601}" presName="spaceBetweenRectangles" presStyleCnt="0"/>
      <dgm:spPr/>
    </dgm:pt>
    <dgm:pt modelId="{E4A4FE07-8CA8-41F3-A435-6D83417718E1}" type="pres">
      <dgm:prSet presAssocID="{E62FDDC9-99CA-4D3E-B463-F450FEACE37C}" presName="parentLin" presStyleCnt="0"/>
      <dgm:spPr/>
    </dgm:pt>
    <dgm:pt modelId="{85C02C34-75F6-4185-9707-ABE180AC97D3}" type="pres">
      <dgm:prSet presAssocID="{E62FDDC9-99CA-4D3E-B463-F450FEACE37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365641C-E822-4811-95E1-050B092B852D}" type="pres">
      <dgm:prSet presAssocID="{E62FDDC9-99CA-4D3E-B463-F450FEACE37C}" presName="parentText" presStyleLbl="node1" presStyleIdx="2" presStyleCnt="7" custScaleX="142857" custScaleY="670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7D8F6-03C4-4166-B4D2-CC60F1597A0D}" type="pres">
      <dgm:prSet presAssocID="{E62FDDC9-99CA-4D3E-B463-F450FEACE37C}" presName="negativeSpace" presStyleCnt="0"/>
      <dgm:spPr/>
    </dgm:pt>
    <dgm:pt modelId="{0F551055-B6A7-4267-88D0-D102560E8743}" type="pres">
      <dgm:prSet presAssocID="{E62FDDC9-99CA-4D3E-B463-F450FEACE37C}" presName="childText" presStyleLbl="conFgAcc1" presStyleIdx="2" presStyleCnt="7">
        <dgm:presLayoutVars>
          <dgm:bulletEnabled val="1"/>
        </dgm:presLayoutVars>
      </dgm:prSet>
      <dgm:spPr/>
    </dgm:pt>
    <dgm:pt modelId="{1A26BE04-DC18-4DCF-BD5B-ABD191825B79}" type="pres">
      <dgm:prSet presAssocID="{D6A15FE6-8658-46A8-A150-FCE9EDFA5092}" presName="spaceBetweenRectangles" presStyleCnt="0"/>
      <dgm:spPr/>
    </dgm:pt>
    <dgm:pt modelId="{1C1E1DCF-0CC1-437E-846D-5BA633C70855}" type="pres">
      <dgm:prSet presAssocID="{29DC8470-4152-419B-9146-09D401B534D0}" presName="parentLin" presStyleCnt="0"/>
      <dgm:spPr/>
    </dgm:pt>
    <dgm:pt modelId="{4BD76451-AB4D-433D-9B9A-362E04CA6D7D}" type="pres">
      <dgm:prSet presAssocID="{29DC8470-4152-419B-9146-09D401B534D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89B7BE9-D142-4524-B7A1-3D374946A698}" type="pres">
      <dgm:prSet presAssocID="{29DC8470-4152-419B-9146-09D401B534D0}" presName="parentText" presStyleLbl="node1" presStyleIdx="3" presStyleCnt="7" custScaleX="142857" custScaleY="485691" custLinFactX="1040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CFB4-1243-4218-BBB0-9564FF050B3F}" type="pres">
      <dgm:prSet presAssocID="{29DC8470-4152-419B-9146-09D401B534D0}" presName="negativeSpace" presStyleCnt="0"/>
      <dgm:spPr/>
    </dgm:pt>
    <dgm:pt modelId="{4CF15C14-9DEC-4594-B960-E3EAACB3564C}" type="pres">
      <dgm:prSet presAssocID="{29DC8470-4152-419B-9146-09D401B534D0}" presName="childText" presStyleLbl="conFgAcc1" presStyleIdx="3" presStyleCnt="7">
        <dgm:presLayoutVars>
          <dgm:bulletEnabled val="1"/>
        </dgm:presLayoutVars>
      </dgm:prSet>
      <dgm:spPr/>
    </dgm:pt>
    <dgm:pt modelId="{12B2850C-1549-49FF-A79B-E21BAC382D8F}" type="pres">
      <dgm:prSet presAssocID="{276B42D3-F48A-43A5-9452-61AB5BA8F0EB}" presName="spaceBetweenRectangles" presStyleCnt="0"/>
      <dgm:spPr/>
    </dgm:pt>
    <dgm:pt modelId="{31983089-4AFD-4225-A288-80D3A632DA29}" type="pres">
      <dgm:prSet presAssocID="{3B3D7996-C56B-4845-88AB-A8568614D6EA}" presName="parentLin" presStyleCnt="0"/>
      <dgm:spPr/>
    </dgm:pt>
    <dgm:pt modelId="{415B0BB7-1EFF-4CEF-877E-524A2AF69C2D}" type="pres">
      <dgm:prSet presAssocID="{3B3D7996-C56B-4845-88AB-A8568614D6E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6CFEB2F-160B-4CB5-96E3-ECB2FAEC8A3B}" type="pres">
      <dgm:prSet presAssocID="{3B3D7996-C56B-4845-88AB-A8568614D6EA}" presName="parentText" presStyleLbl="node1" presStyleIdx="4" presStyleCnt="7" custScaleX="142857" custScaleY="475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AEDF-4165-4905-8031-587AE7E5FFDA}" type="pres">
      <dgm:prSet presAssocID="{3B3D7996-C56B-4845-88AB-A8568614D6EA}" presName="negativeSpace" presStyleCnt="0"/>
      <dgm:spPr/>
    </dgm:pt>
    <dgm:pt modelId="{455BD7DC-05AB-4327-B6BF-9EE0E593B229}" type="pres">
      <dgm:prSet presAssocID="{3B3D7996-C56B-4845-88AB-A8568614D6EA}" presName="childText" presStyleLbl="conFgAcc1" presStyleIdx="4" presStyleCnt="7">
        <dgm:presLayoutVars>
          <dgm:bulletEnabled val="1"/>
        </dgm:presLayoutVars>
      </dgm:prSet>
      <dgm:spPr/>
    </dgm:pt>
    <dgm:pt modelId="{269C7016-9F4D-4ADD-84C9-91E4CB211068}" type="pres">
      <dgm:prSet presAssocID="{C98CA83D-7BE3-493E-BC6F-03522ACDCF9B}" presName="spaceBetweenRectangles" presStyleCnt="0"/>
      <dgm:spPr/>
    </dgm:pt>
    <dgm:pt modelId="{BEC4ADC4-2FE2-489B-8D3F-A2669840DFB5}" type="pres">
      <dgm:prSet presAssocID="{8EA2E42E-CF33-4BC1-8E30-2DBCD4212139}" presName="parentLin" presStyleCnt="0"/>
      <dgm:spPr/>
    </dgm:pt>
    <dgm:pt modelId="{2FA26583-9387-4105-9F87-4A7C8E98E529}" type="pres">
      <dgm:prSet presAssocID="{8EA2E42E-CF33-4BC1-8E30-2DBCD421213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E54ECA3-079B-41CE-8604-267F32DBD40A}" type="pres">
      <dgm:prSet presAssocID="{8EA2E42E-CF33-4BC1-8E30-2DBCD4212139}" presName="parentText" presStyleLbl="node1" presStyleIdx="5" presStyleCnt="7" custScaleX="142857" custScaleY="221729" custLinFactNeighborY="9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EDF7-B615-4B30-A89C-2A322131BDAD}" type="pres">
      <dgm:prSet presAssocID="{8EA2E42E-CF33-4BC1-8E30-2DBCD4212139}" presName="negativeSpace" presStyleCnt="0"/>
      <dgm:spPr/>
    </dgm:pt>
    <dgm:pt modelId="{5BE3E0EF-2F09-4BA4-B10B-545E1D444B81}" type="pres">
      <dgm:prSet presAssocID="{8EA2E42E-CF33-4BC1-8E30-2DBCD4212139}" presName="childText" presStyleLbl="conFgAcc1" presStyleIdx="5" presStyleCnt="7">
        <dgm:presLayoutVars>
          <dgm:bulletEnabled val="1"/>
        </dgm:presLayoutVars>
      </dgm:prSet>
      <dgm:spPr/>
    </dgm:pt>
    <dgm:pt modelId="{F1BFD03D-D7DD-4F82-A702-DE94871A3A05}" type="pres">
      <dgm:prSet presAssocID="{DAB07D17-B20F-4AE2-97C3-2C0DE26617A6}" presName="spaceBetweenRectangles" presStyleCnt="0"/>
      <dgm:spPr/>
    </dgm:pt>
    <dgm:pt modelId="{77347A06-7891-4C1D-A97B-F68E4B91BF2E}" type="pres">
      <dgm:prSet presAssocID="{2FFDEF90-4EB8-4F84-807A-79BFE83CFD57}" presName="parentLin" presStyleCnt="0"/>
      <dgm:spPr/>
    </dgm:pt>
    <dgm:pt modelId="{B0817351-8309-434D-8D1C-4D35045FF15F}" type="pres">
      <dgm:prSet presAssocID="{2FFDEF90-4EB8-4F84-807A-79BFE83CFD5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1E24373-1333-4744-8D9E-1B2F04380D62}" type="pres">
      <dgm:prSet presAssocID="{2FFDEF90-4EB8-4F84-807A-79BFE83CFD57}" presName="parentText" presStyleLbl="node1" presStyleIdx="6" presStyleCnt="7" custScaleX="142857" custScaleY="523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65DAE-F152-4DD3-8A4C-497C36813E37}" type="pres">
      <dgm:prSet presAssocID="{2FFDEF90-4EB8-4F84-807A-79BFE83CFD57}" presName="negativeSpace" presStyleCnt="0"/>
      <dgm:spPr/>
    </dgm:pt>
    <dgm:pt modelId="{6C007C03-C1B4-4DE0-89B0-182780A8CD23}" type="pres">
      <dgm:prSet presAssocID="{2FFDEF90-4EB8-4F84-807A-79BFE83CFD5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7418FE2-C7D5-42B7-A53F-13659E96E73B}" type="presOf" srcId="{E62FDDC9-99CA-4D3E-B463-F450FEACE37C}" destId="{A365641C-E822-4811-95E1-050B092B852D}" srcOrd="1" destOrd="0" presId="urn:microsoft.com/office/officeart/2005/8/layout/list1"/>
    <dgm:cxn modelId="{E0547EEB-8666-400C-8E0B-874DCFF86C46}" srcId="{357C431C-B91A-4531-AF1F-861E634D784D}" destId="{3B3D7996-C56B-4845-88AB-A8568614D6EA}" srcOrd="4" destOrd="0" parTransId="{DA03A161-FEBE-400F-AB17-C9588520FD8B}" sibTransId="{C98CA83D-7BE3-493E-BC6F-03522ACDCF9B}"/>
    <dgm:cxn modelId="{9A7D926C-0451-43E5-A2FA-D8C486993C88}" srcId="{357C431C-B91A-4531-AF1F-861E634D784D}" destId="{8EA2E42E-CF33-4BC1-8E30-2DBCD4212139}" srcOrd="5" destOrd="0" parTransId="{FD975997-F138-4DE5-8F00-5623BB37C5A9}" sibTransId="{DAB07D17-B20F-4AE2-97C3-2C0DE26617A6}"/>
    <dgm:cxn modelId="{312F8B19-3DBB-4CE2-BA49-F4D9F45C4DFA}" type="presOf" srcId="{29DC8470-4152-419B-9146-09D401B534D0}" destId="{4BD76451-AB4D-433D-9B9A-362E04CA6D7D}" srcOrd="0" destOrd="0" presId="urn:microsoft.com/office/officeart/2005/8/layout/list1"/>
    <dgm:cxn modelId="{2BE3F865-6414-446B-95A5-0F554D6623B2}" srcId="{357C431C-B91A-4531-AF1F-861E634D784D}" destId="{2FFDEF90-4EB8-4F84-807A-79BFE83CFD57}" srcOrd="6" destOrd="0" parTransId="{CE637A5B-DF47-4194-975B-768BF1696D00}" sibTransId="{411A5426-9CE7-4128-B089-DC2B75D12715}"/>
    <dgm:cxn modelId="{22E69BFB-CE1D-45C7-A6D5-99872925794D}" type="presOf" srcId="{2FFDEF90-4EB8-4F84-807A-79BFE83CFD57}" destId="{31E24373-1333-4744-8D9E-1B2F04380D62}" srcOrd="1" destOrd="0" presId="urn:microsoft.com/office/officeart/2005/8/layout/list1"/>
    <dgm:cxn modelId="{981A7EF4-DE78-4EB9-B8BC-1F95479B88D8}" srcId="{357C431C-B91A-4531-AF1F-861E634D784D}" destId="{D33764F0-E85A-44F4-9869-CF5E05CE7039}" srcOrd="0" destOrd="0" parTransId="{F67D64DF-4D92-48C6-A2EA-EC2DC1F9E7BD}" sibTransId="{2A911E29-BB08-4186-B413-E1377E8324B8}"/>
    <dgm:cxn modelId="{B4983668-5DBC-452D-8142-CF5B068C647D}" type="presOf" srcId="{D33764F0-E85A-44F4-9869-CF5E05CE7039}" destId="{31FDCA2D-DD2C-45AF-984D-E4EF80237F8C}" srcOrd="0" destOrd="0" presId="urn:microsoft.com/office/officeart/2005/8/layout/list1"/>
    <dgm:cxn modelId="{93F7C5E4-89D7-4012-81E2-2DCA95D173BB}" srcId="{357C431C-B91A-4531-AF1F-861E634D784D}" destId="{29DC8470-4152-419B-9146-09D401B534D0}" srcOrd="3" destOrd="0" parTransId="{3769C483-96FD-422E-B61D-A833F83A4E9F}" sibTransId="{276B42D3-F48A-43A5-9452-61AB5BA8F0EB}"/>
    <dgm:cxn modelId="{3C5C6996-3AB4-4310-932F-C16A8A958F75}" srcId="{357C431C-B91A-4531-AF1F-861E634D784D}" destId="{E62FDDC9-99CA-4D3E-B463-F450FEACE37C}" srcOrd="2" destOrd="0" parTransId="{51F752A3-071F-477F-A16A-BAC5460F1F0B}" sibTransId="{D6A15FE6-8658-46A8-A150-FCE9EDFA5092}"/>
    <dgm:cxn modelId="{F7581A94-1EBA-40DB-AFF2-FCEC7662950F}" type="presOf" srcId="{8EA2E42E-CF33-4BC1-8E30-2DBCD4212139}" destId="{0E54ECA3-079B-41CE-8604-267F32DBD40A}" srcOrd="1" destOrd="0" presId="urn:microsoft.com/office/officeart/2005/8/layout/list1"/>
    <dgm:cxn modelId="{90107CD0-7349-428C-9018-84D5F89BF3BD}" type="presOf" srcId="{7CC8448F-5CFF-4A1D-AD8E-469AAD616FCB}" destId="{4F5CDA39-3A23-448C-8A5D-70CFDF08334A}" srcOrd="1" destOrd="0" presId="urn:microsoft.com/office/officeart/2005/8/layout/list1"/>
    <dgm:cxn modelId="{B932F82A-88EF-4032-A8F7-5770A97555E7}" type="presOf" srcId="{29DC8470-4152-419B-9146-09D401B534D0}" destId="{389B7BE9-D142-4524-B7A1-3D374946A698}" srcOrd="1" destOrd="0" presId="urn:microsoft.com/office/officeart/2005/8/layout/list1"/>
    <dgm:cxn modelId="{2E675843-E423-4341-A542-3A26C30B62CE}" type="presOf" srcId="{357C431C-B91A-4531-AF1F-861E634D784D}" destId="{29779DB1-AC68-4270-BC79-6E386EEBF313}" srcOrd="0" destOrd="0" presId="urn:microsoft.com/office/officeart/2005/8/layout/list1"/>
    <dgm:cxn modelId="{A42B1CC0-2102-4363-A3F9-AC1265ADCF47}" type="presOf" srcId="{8EA2E42E-CF33-4BC1-8E30-2DBCD4212139}" destId="{2FA26583-9387-4105-9F87-4A7C8E98E529}" srcOrd="0" destOrd="0" presId="urn:microsoft.com/office/officeart/2005/8/layout/list1"/>
    <dgm:cxn modelId="{825CF950-E417-4CA2-9CB4-51219F25A4E2}" srcId="{357C431C-B91A-4531-AF1F-861E634D784D}" destId="{7CC8448F-5CFF-4A1D-AD8E-469AAD616FCB}" srcOrd="1" destOrd="0" parTransId="{ACB0790F-F0AD-406E-8964-CA5B742E4061}" sibTransId="{F21A2F8B-FE88-44C8-82C3-C61222994601}"/>
    <dgm:cxn modelId="{3648FAA1-CED4-4126-9BDF-53F9AB7B331B}" type="presOf" srcId="{D33764F0-E85A-44F4-9869-CF5E05CE7039}" destId="{0D2293A0-FCB5-4F2E-9B94-6F1C599D5752}" srcOrd="1" destOrd="0" presId="urn:microsoft.com/office/officeart/2005/8/layout/list1"/>
    <dgm:cxn modelId="{7E8E7C7F-5C7C-4A91-9865-9F4B1A05CE46}" type="presOf" srcId="{2FFDEF90-4EB8-4F84-807A-79BFE83CFD57}" destId="{B0817351-8309-434D-8D1C-4D35045FF15F}" srcOrd="0" destOrd="0" presId="urn:microsoft.com/office/officeart/2005/8/layout/list1"/>
    <dgm:cxn modelId="{730739DC-D36B-4586-BC57-F329CC660045}" type="presOf" srcId="{7CC8448F-5CFF-4A1D-AD8E-469AAD616FCB}" destId="{689E8E1B-56E2-41D4-BD97-6CBB2CDC9765}" srcOrd="0" destOrd="0" presId="urn:microsoft.com/office/officeart/2005/8/layout/list1"/>
    <dgm:cxn modelId="{FD7C8323-7C7E-4A59-83EC-48B4A05FF19D}" type="presOf" srcId="{3B3D7996-C56B-4845-88AB-A8568614D6EA}" destId="{415B0BB7-1EFF-4CEF-877E-524A2AF69C2D}" srcOrd="0" destOrd="0" presId="urn:microsoft.com/office/officeart/2005/8/layout/list1"/>
    <dgm:cxn modelId="{716A6EE6-BD42-4F09-9988-1DF810E4707A}" type="presOf" srcId="{3B3D7996-C56B-4845-88AB-A8568614D6EA}" destId="{26CFEB2F-160B-4CB5-96E3-ECB2FAEC8A3B}" srcOrd="1" destOrd="0" presId="urn:microsoft.com/office/officeart/2005/8/layout/list1"/>
    <dgm:cxn modelId="{A6C2238D-294D-449B-B9A4-431D5D5F3C9C}" type="presOf" srcId="{E62FDDC9-99CA-4D3E-B463-F450FEACE37C}" destId="{85C02C34-75F6-4185-9707-ABE180AC97D3}" srcOrd="0" destOrd="0" presId="urn:microsoft.com/office/officeart/2005/8/layout/list1"/>
    <dgm:cxn modelId="{A2F3F6FA-9672-49CC-99B1-A569BC1D4824}" type="presParOf" srcId="{29779DB1-AC68-4270-BC79-6E386EEBF313}" destId="{30A73487-F395-4E69-8E25-24B235FFD095}" srcOrd="0" destOrd="0" presId="urn:microsoft.com/office/officeart/2005/8/layout/list1"/>
    <dgm:cxn modelId="{4260F8B1-4401-4A9D-BE79-01CFE8F4961C}" type="presParOf" srcId="{30A73487-F395-4E69-8E25-24B235FFD095}" destId="{31FDCA2D-DD2C-45AF-984D-E4EF80237F8C}" srcOrd="0" destOrd="0" presId="urn:microsoft.com/office/officeart/2005/8/layout/list1"/>
    <dgm:cxn modelId="{1EE80DE1-443F-4F42-87A9-03891E1347A1}" type="presParOf" srcId="{30A73487-F395-4E69-8E25-24B235FFD095}" destId="{0D2293A0-FCB5-4F2E-9B94-6F1C599D5752}" srcOrd="1" destOrd="0" presId="urn:microsoft.com/office/officeart/2005/8/layout/list1"/>
    <dgm:cxn modelId="{2CE8DC84-932E-4F85-BD21-88CFC9D54747}" type="presParOf" srcId="{29779DB1-AC68-4270-BC79-6E386EEBF313}" destId="{583CA79F-F3AD-49DF-8F62-129FA2B14E0D}" srcOrd="1" destOrd="0" presId="urn:microsoft.com/office/officeart/2005/8/layout/list1"/>
    <dgm:cxn modelId="{03B95362-7C9A-4953-885E-E9982A5CF041}" type="presParOf" srcId="{29779DB1-AC68-4270-BC79-6E386EEBF313}" destId="{88D20F32-B5C3-498F-93A1-5D32F782E64B}" srcOrd="2" destOrd="0" presId="urn:microsoft.com/office/officeart/2005/8/layout/list1"/>
    <dgm:cxn modelId="{50677342-2E00-4B31-89A9-CF3D6070B8F8}" type="presParOf" srcId="{29779DB1-AC68-4270-BC79-6E386EEBF313}" destId="{BCD920F9-525F-4FA7-95A5-7767903BDC0F}" srcOrd="3" destOrd="0" presId="urn:microsoft.com/office/officeart/2005/8/layout/list1"/>
    <dgm:cxn modelId="{77215979-65A4-4B29-9DB9-D8C4300E7464}" type="presParOf" srcId="{29779DB1-AC68-4270-BC79-6E386EEBF313}" destId="{3900FC80-CDBC-4170-9A15-AE86CC33B167}" srcOrd="4" destOrd="0" presId="urn:microsoft.com/office/officeart/2005/8/layout/list1"/>
    <dgm:cxn modelId="{2766734F-B6DA-4AA1-9093-702B450DD336}" type="presParOf" srcId="{3900FC80-CDBC-4170-9A15-AE86CC33B167}" destId="{689E8E1B-56E2-41D4-BD97-6CBB2CDC9765}" srcOrd="0" destOrd="0" presId="urn:microsoft.com/office/officeart/2005/8/layout/list1"/>
    <dgm:cxn modelId="{3BDBF2BF-14A8-4E2F-8FCF-AE30CE99A347}" type="presParOf" srcId="{3900FC80-CDBC-4170-9A15-AE86CC33B167}" destId="{4F5CDA39-3A23-448C-8A5D-70CFDF08334A}" srcOrd="1" destOrd="0" presId="urn:microsoft.com/office/officeart/2005/8/layout/list1"/>
    <dgm:cxn modelId="{0DEDC1CC-74F7-4BEA-8783-B4E286DDB6F2}" type="presParOf" srcId="{29779DB1-AC68-4270-BC79-6E386EEBF313}" destId="{F8EF1F05-C900-4BC4-B8F4-57BA0221BB60}" srcOrd="5" destOrd="0" presId="urn:microsoft.com/office/officeart/2005/8/layout/list1"/>
    <dgm:cxn modelId="{95DD172B-A80D-4012-A19C-E5F7686AC931}" type="presParOf" srcId="{29779DB1-AC68-4270-BC79-6E386EEBF313}" destId="{F53BF641-7B7D-4B5C-AAC5-D23BD9DF959C}" srcOrd="6" destOrd="0" presId="urn:microsoft.com/office/officeart/2005/8/layout/list1"/>
    <dgm:cxn modelId="{3F2909A7-0B20-4D01-A65B-AB18D578E024}" type="presParOf" srcId="{29779DB1-AC68-4270-BC79-6E386EEBF313}" destId="{39C33D72-F711-4551-8BC7-9478A544EEC1}" srcOrd="7" destOrd="0" presId="urn:microsoft.com/office/officeart/2005/8/layout/list1"/>
    <dgm:cxn modelId="{E51D0FB5-B218-40D1-8015-DC8E124DA319}" type="presParOf" srcId="{29779DB1-AC68-4270-BC79-6E386EEBF313}" destId="{E4A4FE07-8CA8-41F3-A435-6D83417718E1}" srcOrd="8" destOrd="0" presId="urn:microsoft.com/office/officeart/2005/8/layout/list1"/>
    <dgm:cxn modelId="{E5CB0706-5D4A-405B-AA73-FCF48A1A64E1}" type="presParOf" srcId="{E4A4FE07-8CA8-41F3-A435-6D83417718E1}" destId="{85C02C34-75F6-4185-9707-ABE180AC97D3}" srcOrd="0" destOrd="0" presId="urn:microsoft.com/office/officeart/2005/8/layout/list1"/>
    <dgm:cxn modelId="{42D1E2FC-03B8-4A47-9A49-FD13AE113A66}" type="presParOf" srcId="{E4A4FE07-8CA8-41F3-A435-6D83417718E1}" destId="{A365641C-E822-4811-95E1-050B092B852D}" srcOrd="1" destOrd="0" presId="urn:microsoft.com/office/officeart/2005/8/layout/list1"/>
    <dgm:cxn modelId="{3AE9B82A-AEE9-4FFC-B6F7-1B2F0A61BC78}" type="presParOf" srcId="{29779DB1-AC68-4270-BC79-6E386EEBF313}" destId="{0B27D8F6-03C4-4166-B4D2-CC60F1597A0D}" srcOrd="9" destOrd="0" presId="urn:microsoft.com/office/officeart/2005/8/layout/list1"/>
    <dgm:cxn modelId="{0377716C-2BE2-4B4E-87AD-AA2F6ADEE660}" type="presParOf" srcId="{29779DB1-AC68-4270-BC79-6E386EEBF313}" destId="{0F551055-B6A7-4267-88D0-D102560E8743}" srcOrd="10" destOrd="0" presId="urn:microsoft.com/office/officeart/2005/8/layout/list1"/>
    <dgm:cxn modelId="{53EDD9D3-A20C-4338-82F8-00F603EF520D}" type="presParOf" srcId="{29779DB1-AC68-4270-BC79-6E386EEBF313}" destId="{1A26BE04-DC18-4DCF-BD5B-ABD191825B79}" srcOrd="11" destOrd="0" presId="urn:microsoft.com/office/officeart/2005/8/layout/list1"/>
    <dgm:cxn modelId="{0F3A6F7C-26AB-4741-99C0-B8E7609CB73D}" type="presParOf" srcId="{29779DB1-AC68-4270-BC79-6E386EEBF313}" destId="{1C1E1DCF-0CC1-437E-846D-5BA633C70855}" srcOrd="12" destOrd="0" presId="urn:microsoft.com/office/officeart/2005/8/layout/list1"/>
    <dgm:cxn modelId="{8033181E-5B91-46DA-A0DB-C30790090E1D}" type="presParOf" srcId="{1C1E1DCF-0CC1-437E-846D-5BA633C70855}" destId="{4BD76451-AB4D-433D-9B9A-362E04CA6D7D}" srcOrd="0" destOrd="0" presId="urn:microsoft.com/office/officeart/2005/8/layout/list1"/>
    <dgm:cxn modelId="{8D8834F9-15D4-4CD1-8136-C7455C48ADFF}" type="presParOf" srcId="{1C1E1DCF-0CC1-437E-846D-5BA633C70855}" destId="{389B7BE9-D142-4524-B7A1-3D374946A698}" srcOrd="1" destOrd="0" presId="urn:microsoft.com/office/officeart/2005/8/layout/list1"/>
    <dgm:cxn modelId="{7F0CEE28-AF30-4924-A4C0-4833F3B63214}" type="presParOf" srcId="{29779DB1-AC68-4270-BC79-6E386EEBF313}" destId="{DFEBCFB4-1243-4218-BBB0-9564FF050B3F}" srcOrd="13" destOrd="0" presId="urn:microsoft.com/office/officeart/2005/8/layout/list1"/>
    <dgm:cxn modelId="{F2AFF51C-D01F-41A0-9CB3-7B8EEA9E628A}" type="presParOf" srcId="{29779DB1-AC68-4270-BC79-6E386EEBF313}" destId="{4CF15C14-9DEC-4594-B960-E3EAACB3564C}" srcOrd="14" destOrd="0" presId="urn:microsoft.com/office/officeart/2005/8/layout/list1"/>
    <dgm:cxn modelId="{27AB2120-4CDF-4062-93D0-5363464DE229}" type="presParOf" srcId="{29779DB1-AC68-4270-BC79-6E386EEBF313}" destId="{12B2850C-1549-49FF-A79B-E21BAC382D8F}" srcOrd="15" destOrd="0" presId="urn:microsoft.com/office/officeart/2005/8/layout/list1"/>
    <dgm:cxn modelId="{C5F98B0D-183D-4A64-B139-2B882314B270}" type="presParOf" srcId="{29779DB1-AC68-4270-BC79-6E386EEBF313}" destId="{31983089-4AFD-4225-A288-80D3A632DA29}" srcOrd="16" destOrd="0" presId="urn:microsoft.com/office/officeart/2005/8/layout/list1"/>
    <dgm:cxn modelId="{E32CC90A-5239-4D0E-8EAA-CEE7CC99C1E5}" type="presParOf" srcId="{31983089-4AFD-4225-A288-80D3A632DA29}" destId="{415B0BB7-1EFF-4CEF-877E-524A2AF69C2D}" srcOrd="0" destOrd="0" presId="urn:microsoft.com/office/officeart/2005/8/layout/list1"/>
    <dgm:cxn modelId="{1A77AE7F-A10B-492E-AEBE-6B1CA863DCF6}" type="presParOf" srcId="{31983089-4AFD-4225-A288-80D3A632DA29}" destId="{26CFEB2F-160B-4CB5-96E3-ECB2FAEC8A3B}" srcOrd="1" destOrd="0" presId="urn:microsoft.com/office/officeart/2005/8/layout/list1"/>
    <dgm:cxn modelId="{5943D2E9-C975-4403-A224-20D7F04C0486}" type="presParOf" srcId="{29779DB1-AC68-4270-BC79-6E386EEBF313}" destId="{710AAEDF-4165-4905-8031-587AE7E5FFDA}" srcOrd="17" destOrd="0" presId="urn:microsoft.com/office/officeart/2005/8/layout/list1"/>
    <dgm:cxn modelId="{EC279C45-B291-405A-AFBE-AA93384A9D10}" type="presParOf" srcId="{29779DB1-AC68-4270-BC79-6E386EEBF313}" destId="{455BD7DC-05AB-4327-B6BF-9EE0E593B229}" srcOrd="18" destOrd="0" presId="urn:microsoft.com/office/officeart/2005/8/layout/list1"/>
    <dgm:cxn modelId="{EA9B5B58-A064-4CC1-995F-94A38A74D847}" type="presParOf" srcId="{29779DB1-AC68-4270-BC79-6E386EEBF313}" destId="{269C7016-9F4D-4ADD-84C9-91E4CB211068}" srcOrd="19" destOrd="0" presId="urn:microsoft.com/office/officeart/2005/8/layout/list1"/>
    <dgm:cxn modelId="{5B816489-22CA-4137-A942-AC1D38CE2012}" type="presParOf" srcId="{29779DB1-AC68-4270-BC79-6E386EEBF313}" destId="{BEC4ADC4-2FE2-489B-8D3F-A2669840DFB5}" srcOrd="20" destOrd="0" presId="urn:microsoft.com/office/officeart/2005/8/layout/list1"/>
    <dgm:cxn modelId="{146AF6B4-6494-43DA-8A71-85135618280A}" type="presParOf" srcId="{BEC4ADC4-2FE2-489B-8D3F-A2669840DFB5}" destId="{2FA26583-9387-4105-9F87-4A7C8E98E529}" srcOrd="0" destOrd="0" presId="urn:microsoft.com/office/officeart/2005/8/layout/list1"/>
    <dgm:cxn modelId="{94EA4C23-2293-4E00-93D6-2B0AF986CFBE}" type="presParOf" srcId="{BEC4ADC4-2FE2-489B-8D3F-A2669840DFB5}" destId="{0E54ECA3-079B-41CE-8604-267F32DBD40A}" srcOrd="1" destOrd="0" presId="urn:microsoft.com/office/officeart/2005/8/layout/list1"/>
    <dgm:cxn modelId="{CCDA411A-820C-4762-BEF1-F8C98E894EBD}" type="presParOf" srcId="{29779DB1-AC68-4270-BC79-6E386EEBF313}" destId="{8FB0EDF7-B615-4B30-A89C-2A322131BDAD}" srcOrd="21" destOrd="0" presId="urn:microsoft.com/office/officeart/2005/8/layout/list1"/>
    <dgm:cxn modelId="{7E155586-51A6-4F75-A63F-E30BEBFCF3A2}" type="presParOf" srcId="{29779DB1-AC68-4270-BC79-6E386EEBF313}" destId="{5BE3E0EF-2F09-4BA4-B10B-545E1D444B81}" srcOrd="22" destOrd="0" presId="urn:microsoft.com/office/officeart/2005/8/layout/list1"/>
    <dgm:cxn modelId="{FCAD1870-581F-4E64-8F59-DB67651F83BA}" type="presParOf" srcId="{29779DB1-AC68-4270-BC79-6E386EEBF313}" destId="{F1BFD03D-D7DD-4F82-A702-DE94871A3A05}" srcOrd="23" destOrd="0" presId="urn:microsoft.com/office/officeart/2005/8/layout/list1"/>
    <dgm:cxn modelId="{C0A9D4F6-A90B-453A-BD3E-085E9CA679E4}" type="presParOf" srcId="{29779DB1-AC68-4270-BC79-6E386EEBF313}" destId="{77347A06-7891-4C1D-A97B-F68E4B91BF2E}" srcOrd="24" destOrd="0" presId="urn:microsoft.com/office/officeart/2005/8/layout/list1"/>
    <dgm:cxn modelId="{499F1612-0914-4EFE-AD8E-C6749DA8F550}" type="presParOf" srcId="{77347A06-7891-4C1D-A97B-F68E4B91BF2E}" destId="{B0817351-8309-434D-8D1C-4D35045FF15F}" srcOrd="0" destOrd="0" presId="urn:microsoft.com/office/officeart/2005/8/layout/list1"/>
    <dgm:cxn modelId="{480334D8-A27F-4916-B991-CE401EE76E79}" type="presParOf" srcId="{77347A06-7891-4C1D-A97B-F68E4B91BF2E}" destId="{31E24373-1333-4744-8D9E-1B2F04380D62}" srcOrd="1" destOrd="0" presId="urn:microsoft.com/office/officeart/2005/8/layout/list1"/>
    <dgm:cxn modelId="{D07C911D-59CB-460A-8323-D724EF13C147}" type="presParOf" srcId="{29779DB1-AC68-4270-BC79-6E386EEBF313}" destId="{8D465DAE-F152-4DD3-8A4C-497C36813E37}" srcOrd="25" destOrd="0" presId="urn:microsoft.com/office/officeart/2005/8/layout/list1"/>
    <dgm:cxn modelId="{5F3FD2EB-3988-40C1-A762-39157A875C3F}" type="presParOf" srcId="{29779DB1-AC68-4270-BC79-6E386EEBF313}" destId="{6C007C03-C1B4-4DE0-89B0-182780A8CD2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7C431C-B91A-4531-AF1F-861E634D7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764F0-E85A-44F4-9869-CF5E05CE703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долгосрочного межгруппового проекта </a:t>
          </a:r>
        </a:p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«Мир профессий»  </a:t>
          </a:r>
        </a:p>
      </dgm:t>
    </dgm:pt>
    <dgm:pt modelId="{F67D64DF-4D92-48C6-A2EA-EC2DC1F9E7BD}" type="parTrans" cxnId="{981A7EF4-DE78-4EB9-B8BC-1F95479B88D8}">
      <dgm:prSet/>
      <dgm:spPr/>
      <dgm:t>
        <a:bodyPr/>
        <a:lstStyle/>
        <a:p>
          <a:endParaRPr lang="ru-RU" sz="1800"/>
        </a:p>
      </dgm:t>
    </dgm:pt>
    <dgm:pt modelId="{2A911E29-BB08-4186-B413-E1377E8324B8}" type="sibTrans" cxnId="{981A7EF4-DE78-4EB9-B8BC-1F95479B88D8}">
      <dgm:prSet/>
      <dgm:spPr/>
      <dgm:t>
        <a:bodyPr/>
        <a:lstStyle/>
        <a:p>
          <a:endParaRPr lang="ru-RU" sz="1800"/>
        </a:p>
      </dgm:t>
    </dgm:pt>
    <dgm:pt modelId="{3B3D7996-C56B-4845-88AB-A8568614D6E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Систематизация методических и дидактических материалов по ранней профориентации дошкольников</a:t>
          </a:r>
          <a:endParaRPr lang="ru-RU" sz="1800" b="0" dirty="0"/>
        </a:p>
      </dgm:t>
    </dgm:pt>
    <dgm:pt modelId="{DA03A161-FEBE-400F-AB17-C9588520FD8B}" type="parTrans" cxnId="{E0547EEB-8666-400C-8E0B-874DCFF86C46}">
      <dgm:prSet/>
      <dgm:spPr/>
      <dgm:t>
        <a:bodyPr/>
        <a:lstStyle/>
        <a:p>
          <a:endParaRPr lang="ru-RU" sz="1800"/>
        </a:p>
      </dgm:t>
    </dgm:pt>
    <dgm:pt modelId="{C98CA83D-7BE3-493E-BC6F-03522ACDCF9B}" type="sibTrans" cxnId="{E0547EEB-8666-400C-8E0B-874DCFF86C46}">
      <dgm:prSet/>
      <dgm:spPr/>
      <dgm:t>
        <a:bodyPr/>
        <a:lstStyle/>
        <a:p>
          <a:endParaRPr lang="ru-RU" sz="1800"/>
        </a:p>
      </dgm:t>
    </dgm:pt>
    <dgm:pt modelId="{E62FDDC9-99CA-4D3E-B463-F450FEACE37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медиапродуктов для формирования представлений детей о предприятиях города Смоленска и профессиях взрослых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752A3-071F-477F-A16A-BAC5460F1F0B}" type="parTrans" cxnId="{3C5C6996-3AB4-4310-932F-C16A8A958F75}">
      <dgm:prSet/>
      <dgm:spPr/>
      <dgm:t>
        <a:bodyPr/>
        <a:lstStyle/>
        <a:p>
          <a:endParaRPr lang="ru-RU" sz="1800"/>
        </a:p>
      </dgm:t>
    </dgm:pt>
    <dgm:pt modelId="{D6A15FE6-8658-46A8-A150-FCE9EDFA5092}" type="sibTrans" cxnId="{3C5C6996-3AB4-4310-932F-C16A8A958F75}">
      <dgm:prSet/>
      <dgm:spPr/>
      <dgm:t>
        <a:bodyPr/>
        <a:lstStyle/>
        <a:p>
          <a:endParaRPr lang="ru-RU" sz="1800"/>
        </a:p>
      </dgm:t>
    </dgm:pt>
    <dgm:pt modelId="{8EA2E42E-CF33-4BC1-8E30-2DBCD421213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Распространение</a:t>
          </a:r>
          <a:r>
            <a:rPr lang="ru-RU" sz="1800" dirty="0" smtClean="0"/>
            <a:t> 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опыта работы по ранней профориентации на разных уровнях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75997-F138-4DE5-8F00-5623BB37C5A9}" type="parTrans" cxnId="{9A7D926C-0451-43E5-A2FA-D8C486993C88}">
      <dgm:prSet/>
      <dgm:spPr/>
      <dgm:t>
        <a:bodyPr/>
        <a:lstStyle/>
        <a:p>
          <a:endParaRPr lang="ru-RU" sz="1800"/>
        </a:p>
      </dgm:t>
    </dgm:pt>
    <dgm:pt modelId="{DAB07D17-B20F-4AE2-97C3-2C0DE26617A6}" type="sibTrans" cxnId="{9A7D926C-0451-43E5-A2FA-D8C486993C88}">
      <dgm:prSet/>
      <dgm:spPr/>
      <dgm:t>
        <a:bodyPr/>
        <a:lstStyle/>
        <a:p>
          <a:endParaRPr lang="ru-RU" sz="1800"/>
        </a:p>
      </dgm:t>
    </dgm:pt>
    <dgm:pt modelId="{1AD5A53D-32C9-4E57-9A51-B0A83A00215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занятий, развлечений, дидактических и  сюжетно-ролевых профориентационных игр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C3006-AD09-4BE5-8F40-ED64572BDADA}" type="parTrans" cxnId="{D0A265CC-C0AF-42B8-AE3A-4C1B331C8817}">
      <dgm:prSet/>
      <dgm:spPr/>
      <dgm:t>
        <a:bodyPr/>
        <a:lstStyle/>
        <a:p>
          <a:endParaRPr lang="ru-RU" sz="1800"/>
        </a:p>
      </dgm:t>
    </dgm:pt>
    <dgm:pt modelId="{C2EF4DE9-E5CD-4F67-A4A0-DEB73D4F8289}" type="sibTrans" cxnId="{D0A265CC-C0AF-42B8-AE3A-4C1B331C8817}">
      <dgm:prSet/>
      <dgm:spPr/>
      <dgm:t>
        <a:bodyPr/>
        <a:lstStyle/>
        <a:p>
          <a:endParaRPr lang="ru-RU" sz="1800"/>
        </a:p>
      </dgm:t>
    </dgm:pt>
    <dgm:pt modelId="{01999ACB-0C86-4513-BC0B-37E459353EF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Педагогического совета, консультаций, мастер-класса по вопросам организации ранней профориентации дошкольников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44744-0F58-4803-8489-20E5C40FDF22}" type="parTrans" cxnId="{76ABA8F9-F80D-4365-895B-3A614FE87D6F}">
      <dgm:prSet/>
      <dgm:spPr/>
      <dgm:t>
        <a:bodyPr/>
        <a:lstStyle/>
        <a:p>
          <a:endParaRPr lang="ru-RU" sz="1800"/>
        </a:p>
      </dgm:t>
    </dgm:pt>
    <dgm:pt modelId="{B931E779-AA36-4B96-AC97-32F0A1D34649}" type="sibTrans" cxnId="{76ABA8F9-F80D-4365-895B-3A614FE87D6F}">
      <dgm:prSet/>
      <dgm:spPr/>
      <dgm:t>
        <a:bodyPr/>
        <a:lstStyle/>
        <a:p>
          <a:endParaRPr lang="ru-RU" sz="1800"/>
        </a:p>
      </dgm:t>
    </dgm:pt>
    <dgm:pt modelId="{29779DB1-AC68-4270-BC79-6E386EEBF313}" type="pres">
      <dgm:prSet presAssocID="{357C431C-B91A-4531-AF1F-861E634D7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73487-F395-4E69-8E25-24B235FFD095}" type="pres">
      <dgm:prSet presAssocID="{D33764F0-E85A-44F4-9869-CF5E05CE7039}" presName="parentLin" presStyleCnt="0"/>
      <dgm:spPr/>
    </dgm:pt>
    <dgm:pt modelId="{31FDCA2D-DD2C-45AF-984D-E4EF80237F8C}" type="pres">
      <dgm:prSet presAssocID="{D33764F0-E85A-44F4-9869-CF5E05CE703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D2293A0-FCB5-4F2E-9B94-6F1C599D5752}" type="pres">
      <dgm:prSet presAssocID="{D33764F0-E85A-44F4-9869-CF5E05CE7039}" presName="parentText" presStyleLbl="node1" presStyleIdx="0" presStyleCnt="6" custScaleX="14299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CA79F-F3AD-49DF-8F62-129FA2B14E0D}" type="pres">
      <dgm:prSet presAssocID="{D33764F0-E85A-44F4-9869-CF5E05CE7039}" presName="negativeSpace" presStyleCnt="0"/>
      <dgm:spPr/>
    </dgm:pt>
    <dgm:pt modelId="{88D20F32-B5C3-498F-93A1-5D32F782E64B}" type="pres">
      <dgm:prSet presAssocID="{D33764F0-E85A-44F4-9869-CF5E05CE7039}" presName="childText" presStyleLbl="conFgAcc1" presStyleIdx="0" presStyleCnt="6">
        <dgm:presLayoutVars>
          <dgm:bulletEnabled val="1"/>
        </dgm:presLayoutVars>
      </dgm:prSet>
      <dgm:spPr/>
    </dgm:pt>
    <dgm:pt modelId="{BCD920F9-525F-4FA7-95A5-7767903BDC0F}" type="pres">
      <dgm:prSet presAssocID="{2A911E29-BB08-4186-B413-E1377E8324B8}" presName="spaceBetweenRectangles" presStyleCnt="0"/>
      <dgm:spPr/>
    </dgm:pt>
    <dgm:pt modelId="{E4A4FE07-8CA8-41F3-A435-6D83417718E1}" type="pres">
      <dgm:prSet presAssocID="{E62FDDC9-99CA-4D3E-B463-F450FEACE37C}" presName="parentLin" presStyleCnt="0"/>
      <dgm:spPr/>
    </dgm:pt>
    <dgm:pt modelId="{85C02C34-75F6-4185-9707-ABE180AC97D3}" type="pres">
      <dgm:prSet presAssocID="{E62FDDC9-99CA-4D3E-B463-F450FEACE3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365641C-E822-4811-95E1-050B092B852D}" type="pres">
      <dgm:prSet presAssocID="{E62FDDC9-99CA-4D3E-B463-F450FEACE37C}" presName="parentText" presStyleLbl="node1" presStyleIdx="1" presStyleCnt="6" custScaleX="14285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7D8F6-03C4-4166-B4D2-CC60F1597A0D}" type="pres">
      <dgm:prSet presAssocID="{E62FDDC9-99CA-4D3E-B463-F450FEACE37C}" presName="negativeSpace" presStyleCnt="0"/>
      <dgm:spPr/>
    </dgm:pt>
    <dgm:pt modelId="{0F551055-B6A7-4267-88D0-D102560E8743}" type="pres">
      <dgm:prSet presAssocID="{E62FDDC9-99CA-4D3E-B463-F450FEACE37C}" presName="childText" presStyleLbl="conFgAcc1" presStyleIdx="1" presStyleCnt="6">
        <dgm:presLayoutVars>
          <dgm:bulletEnabled val="1"/>
        </dgm:presLayoutVars>
      </dgm:prSet>
      <dgm:spPr/>
    </dgm:pt>
    <dgm:pt modelId="{1A26BE04-DC18-4DCF-BD5B-ABD191825B79}" type="pres">
      <dgm:prSet presAssocID="{D6A15FE6-8658-46A8-A150-FCE9EDFA5092}" presName="spaceBetweenRectangles" presStyleCnt="0"/>
      <dgm:spPr/>
    </dgm:pt>
    <dgm:pt modelId="{3C2B3DA9-333C-489A-8A6F-48DE379877C7}" type="pres">
      <dgm:prSet presAssocID="{1AD5A53D-32C9-4E57-9A51-B0A83A002150}" presName="parentLin" presStyleCnt="0"/>
      <dgm:spPr/>
    </dgm:pt>
    <dgm:pt modelId="{EBD7A0EA-0162-4C10-804A-22AD5491C8F7}" type="pres">
      <dgm:prSet presAssocID="{1AD5A53D-32C9-4E57-9A51-B0A83A00215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8BF9E69-FDCA-4708-AA69-B011463AABC2}" type="pres">
      <dgm:prSet presAssocID="{1AD5A53D-32C9-4E57-9A51-B0A83A002150}" presName="parentText" presStyleLbl="node1" presStyleIdx="2" presStyleCnt="6" custScaleX="142857" custScaleY="271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94881-4E7F-464C-A7E3-F6E6E9ED25E6}" type="pres">
      <dgm:prSet presAssocID="{1AD5A53D-32C9-4E57-9A51-B0A83A002150}" presName="negativeSpace" presStyleCnt="0"/>
      <dgm:spPr/>
    </dgm:pt>
    <dgm:pt modelId="{D06EDA39-BBA7-47A5-85F9-B05E4C2EA0B9}" type="pres">
      <dgm:prSet presAssocID="{1AD5A53D-32C9-4E57-9A51-B0A83A002150}" presName="childText" presStyleLbl="conFgAcc1" presStyleIdx="2" presStyleCnt="6">
        <dgm:presLayoutVars>
          <dgm:bulletEnabled val="1"/>
        </dgm:presLayoutVars>
      </dgm:prSet>
      <dgm:spPr/>
    </dgm:pt>
    <dgm:pt modelId="{09862EFE-A6EB-40BC-95AF-35F148953D61}" type="pres">
      <dgm:prSet presAssocID="{C2EF4DE9-E5CD-4F67-A4A0-DEB73D4F8289}" presName="spaceBetweenRectangles" presStyleCnt="0"/>
      <dgm:spPr/>
    </dgm:pt>
    <dgm:pt modelId="{31983089-4AFD-4225-A288-80D3A632DA29}" type="pres">
      <dgm:prSet presAssocID="{3B3D7996-C56B-4845-88AB-A8568614D6EA}" presName="parentLin" presStyleCnt="0"/>
      <dgm:spPr/>
    </dgm:pt>
    <dgm:pt modelId="{415B0BB7-1EFF-4CEF-877E-524A2AF69C2D}" type="pres">
      <dgm:prSet presAssocID="{3B3D7996-C56B-4845-88AB-A8568614D6E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6CFEB2F-160B-4CB5-96E3-ECB2FAEC8A3B}" type="pres">
      <dgm:prSet presAssocID="{3B3D7996-C56B-4845-88AB-A8568614D6EA}" presName="parentText" presStyleLbl="node1" presStyleIdx="3" presStyleCnt="6" custScaleX="142857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AEDF-4165-4905-8031-587AE7E5FFDA}" type="pres">
      <dgm:prSet presAssocID="{3B3D7996-C56B-4845-88AB-A8568614D6EA}" presName="negativeSpace" presStyleCnt="0"/>
      <dgm:spPr/>
    </dgm:pt>
    <dgm:pt modelId="{455BD7DC-05AB-4327-B6BF-9EE0E593B229}" type="pres">
      <dgm:prSet presAssocID="{3B3D7996-C56B-4845-88AB-A8568614D6EA}" presName="childText" presStyleLbl="conFgAcc1" presStyleIdx="3" presStyleCnt="6">
        <dgm:presLayoutVars>
          <dgm:bulletEnabled val="1"/>
        </dgm:presLayoutVars>
      </dgm:prSet>
      <dgm:spPr/>
    </dgm:pt>
    <dgm:pt modelId="{269C7016-9F4D-4ADD-84C9-91E4CB211068}" type="pres">
      <dgm:prSet presAssocID="{C98CA83D-7BE3-493E-BC6F-03522ACDCF9B}" presName="spaceBetweenRectangles" presStyleCnt="0"/>
      <dgm:spPr/>
    </dgm:pt>
    <dgm:pt modelId="{FD8FCB5C-A759-4BD9-B001-83FB484FF17D}" type="pres">
      <dgm:prSet presAssocID="{01999ACB-0C86-4513-BC0B-37E459353EF5}" presName="parentLin" presStyleCnt="0"/>
      <dgm:spPr/>
    </dgm:pt>
    <dgm:pt modelId="{482DF17C-8336-4F9C-BC1E-BA2C81A4F21E}" type="pres">
      <dgm:prSet presAssocID="{01999ACB-0C86-4513-BC0B-37E459353EF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0B40956-325B-4DE3-B194-AB5C9DD9809F}" type="pres">
      <dgm:prSet presAssocID="{01999ACB-0C86-4513-BC0B-37E459353EF5}" presName="parentText" presStyleLbl="node1" presStyleIdx="4" presStyleCnt="6" custScaleX="142857" custScaleY="3048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A2ED0-ACE5-4055-B6D0-03AAAE00490E}" type="pres">
      <dgm:prSet presAssocID="{01999ACB-0C86-4513-BC0B-37E459353EF5}" presName="negativeSpace" presStyleCnt="0"/>
      <dgm:spPr/>
    </dgm:pt>
    <dgm:pt modelId="{3ADF2604-36C3-4173-9BF5-F4A39B0BC39C}" type="pres">
      <dgm:prSet presAssocID="{01999ACB-0C86-4513-BC0B-37E459353EF5}" presName="childText" presStyleLbl="conFgAcc1" presStyleIdx="4" presStyleCnt="6">
        <dgm:presLayoutVars>
          <dgm:bulletEnabled val="1"/>
        </dgm:presLayoutVars>
      </dgm:prSet>
      <dgm:spPr/>
    </dgm:pt>
    <dgm:pt modelId="{53F386B7-9A17-4059-9EE1-3CB089799C8C}" type="pres">
      <dgm:prSet presAssocID="{B931E779-AA36-4B96-AC97-32F0A1D34649}" presName="spaceBetweenRectangles" presStyleCnt="0"/>
      <dgm:spPr/>
    </dgm:pt>
    <dgm:pt modelId="{BEC4ADC4-2FE2-489B-8D3F-A2669840DFB5}" type="pres">
      <dgm:prSet presAssocID="{8EA2E42E-CF33-4BC1-8E30-2DBCD4212139}" presName="parentLin" presStyleCnt="0"/>
      <dgm:spPr/>
    </dgm:pt>
    <dgm:pt modelId="{2FA26583-9387-4105-9F87-4A7C8E98E529}" type="pres">
      <dgm:prSet presAssocID="{8EA2E42E-CF33-4BC1-8E30-2DBCD421213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E54ECA3-079B-41CE-8604-267F32DBD40A}" type="pres">
      <dgm:prSet presAssocID="{8EA2E42E-CF33-4BC1-8E30-2DBCD4212139}" presName="parentText" presStyleLbl="node1" presStyleIdx="5" presStyleCnt="6" custScaleX="142857" custScaleY="221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EDF7-B615-4B30-A89C-2A322131BDAD}" type="pres">
      <dgm:prSet presAssocID="{8EA2E42E-CF33-4BC1-8E30-2DBCD4212139}" presName="negativeSpace" presStyleCnt="0"/>
      <dgm:spPr/>
    </dgm:pt>
    <dgm:pt modelId="{5BE3E0EF-2F09-4BA4-B10B-545E1D444B81}" type="pres">
      <dgm:prSet presAssocID="{8EA2E42E-CF33-4BC1-8E30-2DBCD421213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7418FE2-C7D5-42B7-A53F-13659E96E73B}" type="presOf" srcId="{E62FDDC9-99CA-4D3E-B463-F450FEACE37C}" destId="{A365641C-E822-4811-95E1-050B092B852D}" srcOrd="1" destOrd="0" presId="urn:microsoft.com/office/officeart/2005/8/layout/list1"/>
    <dgm:cxn modelId="{E0547EEB-8666-400C-8E0B-874DCFF86C46}" srcId="{357C431C-B91A-4531-AF1F-861E634D784D}" destId="{3B3D7996-C56B-4845-88AB-A8568614D6EA}" srcOrd="3" destOrd="0" parTransId="{DA03A161-FEBE-400F-AB17-C9588520FD8B}" sibTransId="{C98CA83D-7BE3-493E-BC6F-03522ACDCF9B}"/>
    <dgm:cxn modelId="{9A7D926C-0451-43E5-A2FA-D8C486993C88}" srcId="{357C431C-B91A-4531-AF1F-861E634D784D}" destId="{8EA2E42E-CF33-4BC1-8E30-2DBCD4212139}" srcOrd="5" destOrd="0" parTransId="{FD975997-F138-4DE5-8F00-5623BB37C5A9}" sibTransId="{DAB07D17-B20F-4AE2-97C3-2C0DE26617A6}"/>
    <dgm:cxn modelId="{F52BD541-A995-44DD-8E14-A14FA2D845F3}" type="presOf" srcId="{1AD5A53D-32C9-4E57-9A51-B0A83A002150}" destId="{68BF9E69-FDCA-4708-AA69-B011463AABC2}" srcOrd="1" destOrd="0" presId="urn:microsoft.com/office/officeart/2005/8/layout/list1"/>
    <dgm:cxn modelId="{23182D55-C084-4C02-9E28-645FE9D15A69}" type="presOf" srcId="{01999ACB-0C86-4513-BC0B-37E459353EF5}" destId="{F0B40956-325B-4DE3-B194-AB5C9DD9809F}" srcOrd="1" destOrd="0" presId="urn:microsoft.com/office/officeart/2005/8/layout/list1"/>
    <dgm:cxn modelId="{981A7EF4-DE78-4EB9-B8BC-1F95479B88D8}" srcId="{357C431C-B91A-4531-AF1F-861E634D784D}" destId="{D33764F0-E85A-44F4-9869-CF5E05CE7039}" srcOrd="0" destOrd="0" parTransId="{F67D64DF-4D92-48C6-A2EA-EC2DC1F9E7BD}" sibTransId="{2A911E29-BB08-4186-B413-E1377E8324B8}"/>
    <dgm:cxn modelId="{B4983668-5DBC-452D-8142-CF5B068C647D}" type="presOf" srcId="{D33764F0-E85A-44F4-9869-CF5E05CE7039}" destId="{31FDCA2D-DD2C-45AF-984D-E4EF80237F8C}" srcOrd="0" destOrd="0" presId="urn:microsoft.com/office/officeart/2005/8/layout/list1"/>
    <dgm:cxn modelId="{D0A265CC-C0AF-42B8-AE3A-4C1B331C8817}" srcId="{357C431C-B91A-4531-AF1F-861E634D784D}" destId="{1AD5A53D-32C9-4E57-9A51-B0A83A002150}" srcOrd="2" destOrd="0" parTransId="{509C3006-AD09-4BE5-8F40-ED64572BDADA}" sibTransId="{C2EF4DE9-E5CD-4F67-A4A0-DEB73D4F8289}"/>
    <dgm:cxn modelId="{3C5C6996-3AB4-4310-932F-C16A8A958F75}" srcId="{357C431C-B91A-4531-AF1F-861E634D784D}" destId="{E62FDDC9-99CA-4D3E-B463-F450FEACE37C}" srcOrd="1" destOrd="0" parTransId="{51F752A3-071F-477F-A16A-BAC5460F1F0B}" sibTransId="{D6A15FE6-8658-46A8-A150-FCE9EDFA5092}"/>
    <dgm:cxn modelId="{F7581A94-1EBA-40DB-AFF2-FCEC7662950F}" type="presOf" srcId="{8EA2E42E-CF33-4BC1-8E30-2DBCD4212139}" destId="{0E54ECA3-079B-41CE-8604-267F32DBD40A}" srcOrd="1" destOrd="0" presId="urn:microsoft.com/office/officeart/2005/8/layout/list1"/>
    <dgm:cxn modelId="{76ABA8F9-F80D-4365-895B-3A614FE87D6F}" srcId="{357C431C-B91A-4531-AF1F-861E634D784D}" destId="{01999ACB-0C86-4513-BC0B-37E459353EF5}" srcOrd="4" destOrd="0" parTransId="{3B944744-0F58-4803-8489-20E5C40FDF22}" sibTransId="{B931E779-AA36-4B96-AC97-32F0A1D34649}"/>
    <dgm:cxn modelId="{2E675843-E423-4341-A542-3A26C30B62CE}" type="presOf" srcId="{357C431C-B91A-4531-AF1F-861E634D784D}" destId="{29779DB1-AC68-4270-BC79-6E386EEBF313}" srcOrd="0" destOrd="0" presId="urn:microsoft.com/office/officeart/2005/8/layout/list1"/>
    <dgm:cxn modelId="{A42B1CC0-2102-4363-A3F9-AC1265ADCF47}" type="presOf" srcId="{8EA2E42E-CF33-4BC1-8E30-2DBCD4212139}" destId="{2FA26583-9387-4105-9F87-4A7C8E98E529}" srcOrd="0" destOrd="0" presId="urn:microsoft.com/office/officeart/2005/8/layout/list1"/>
    <dgm:cxn modelId="{34AEDD0A-20AE-4B7C-98A6-3D79B63D6C96}" type="presOf" srcId="{01999ACB-0C86-4513-BC0B-37E459353EF5}" destId="{482DF17C-8336-4F9C-BC1E-BA2C81A4F21E}" srcOrd="0" destOrd="0" presId="urn:microsoft.com/office/officeart/2005/8/layout/list1"/>
    <dgm:cxn modelId="{3648FAA1-CED4-4126-9BDF-53F9AB7B331B}" type="presOf" srcId="{D33764F0-E85A-44F4-9869-CF5E05CE7039}" destId="{0D2293A0-FCB5-4F2E-9B94-6F1C599D5752}" srcOrd="1" destOrd="0" presId="urn:microsoft.com/office/officeart/2005/8/layout/list1"/>
    <dgm:cxn modelId="{FD7C8323-7C7E-4A59-83EC-48B4A05FF19D}" type="presOf" srcId="{3B3D7996-C56B-4845-88AB-A8568614D6EA}" destId="{415B0BB7-1EFF-4CEF-877E-524A2AF69C2D}" srcOrd="0" destOrd="0" presId="urn:microsoft.com/office/officeart/2005/8/layout/list1"/>
    <dgm:cxn modelId="{716A6EE6-BD42-4F09-9988-1DF810E4707A}" type="presOf" srcId="{3B3D7996-C56B-4845-88AB-A8568614D6EA}" destId="{26CFEB2F-160B-4CB5-96E3-ECB2FAEC8A3B}" srcOrd="1" destOrd="0" presId="urn:microsoft.com/office/officeart/2005/8/layout/list1"/>
    <dgm:cxn modelId="{CF4AC437-7B69-485D-BD6F-9B5A96EE8F58}" type="presOf" srcId="{1AD5A53D-32C9-4E57-9A51-B0A83A002150}" destId="{EBD7A0EA-0162-4C10-804A-22AD5491C8F7}" srcOrd="0" destOrd="0" presId="urn:microsoft.com/office/officeart/2005/8/layout/list1"/>
    <dgm:cxn modelId="{A6C2238D-294D-449B-B9A4-431D5D5F3C9C}" type="presOf" srcId="{E62FDDC9-99CA-4D3E-B463-F450FEACE37C}" destId="{85C02C34-75F6-4185-9707-ABE180AC97D3}" srcOrd="0" destOrd="0" presId="urn:microsoft.com/office/officeart/2005/8/layout/list1"/>
    <dgm:cxn modelId="{A2F3F6FA-9672-49CC-99B1-A569BC1D4824}" type="presParOf" srcId="{29779DB1-AC68-4270-BC79-6E386EEBF313}" destId="{30A73487-F395-4E69-8E25-24B235FFD095}" srcOrd="0" destOrd="0" presId="urn:microsoft.com/office/officeart/2005/8/layout/list1"/>
    <dgm:cxn modelId="{4260F8B1-4401-4A9D-BE79-01CFE8F4961C}" type="presParOf" srcId="{30A73487-F395-4E69-8E25-24B235FFD095}" destId="{31FDCA2D-DD2C-45AF-984D-E4EF80237F8C}" srcOrd="0" destOrd="0" presId="urn:microsoft.com/office/officeart/2005/8/layout/list1"/>
    <dgm:cxn modelId="{1EE80DE1-443F-4F42-87A9-03891E1347A1}" type="presParOf" srcId="{30A73487-F395-4E69-8E25-24B235FFD095}" destId="{0D2293A0-FCB5-4F2E-9B94-6F1C599D5752}" srcOrd="1" destOrd="0" presId="urn:microsoft.com/office/officeart/2005/8/layout/list1"/>
    <dgm:cxn modelId="{2CE8DC84-932E-4F85-BD21-88CFC9D54747}" type="presParOf" srcId="{29779DB1-AC68-4270-BC79-6E386EEBF313}" destId="{583CA79F-F3AD-49DF-8F62-129FA2B14E0D}" srcOrd="1" destOrd="0" presId="urn:microsoft.com/office/officeart/2005/8/layout/list1"/>
    <dgm:cxn modelId="{03B95362-7C9A-4953-885E-E9982A5CF041}" type="presParOf" srcId="{29779DB1-AC68-4270-BC79-6E386EEBF313}" destId="{88D20F32-B5C3-498F-93A1-5D32F782E64B}" srcOrd="2" destOrd="0" presId="urn:microsoft.com/office/officeart/2005/8/layout/list1"/>
    <dgm:cxn modelId="{50677342-2E00-4B31-89A9-CF3D6070B8F8}" type="presParOf" srcId="{29779DB1-AC68-4270-BC79-6E386EEBF313}" destId="{BCD920F9-525F-4FA7-95A5-7767903BDC0F}" srcOrd="3" destOrd="0" presId="urn:microsoft.com/office/officeart/2005/8/layout/list1"/>
    <dgm:cxn modelId="{E51D0FB5-B218-40D1-8015-DC8E124DA319}" type="presParOf" srcId="{29779DB1-AC68-4270-BC79-6E386EEBF313}" destId="{E4A4FE07-8CA8-41F3-A435-6D83417718E1}" srcOrd="4" destOrd="0" presId="urn:microsoft.com/office/officeart/2005/8/layout/list1"/>
    <dgm:cxn modelId="{E5CB0706-5D4A-405B-AA73-FCF48A1A64E1}" type="presParOf" srcId="{E4A4FE07-8CA8-41F3-A435-6D83417718E1}" destId="{85C02C34-75F6-4185-9707-ABE180AC97D3}" srcOrd="0" destOrd="0" presId="urn:microsoft.com/office/officeart/2005/8/layout/list1"/>
    <dgm:cxn modelId="{42D1E2FC-03B8-4A47-9A49-FD13AE113A66}" type="presParOf" srcId="{E4A4FE07-8CA8-41F3-A435-6D83417718E1}" destId="{A365641C-E822-4811-95E1-050B092B852D}" srcOrd="1" destOrd="0" presId="urn:microsoft.com/office/officeart/2005/8/layout/list1"/>
    <dgm:cxn modelId="{3AE9B82A-AEE9-4FFC-B6F7-1B2F0A61BC78}" type="presParOf" srcId="{29779DB1-AC68-4270-BC79-6E386EEBF313}" destId="{0B27D8F6-03C4-4166-B4D2-CC60F1597A0D}" srcOrd="5" destOrd="0" presId="urn:microsoft.com/office/officeart/2005/8/layout/list1"/>
    <dgm:cxn modelId="{0377716C-2BE2-4B4E-87AD-AA2F6ADEE660}" type="presParOf" srcId="{29779DB1-AC68-4270-BC79-6E386EEBF313}" destId="{0F551055-B6A7-4267-88D0-D102560E8743}" srcOrd="6" destOrd="0" presId="urn:microsoft.com/office/officeart/2005/8/layout/list1"/>
    <dgm:cxn modelId="{53EDD9D3-A20C-4338-82F8-00F603EF520D}" type="presParOf" srcId="{29779DB1-AC68-4270-BC79-6E386EEBF313}" destId="{1A26BE04-DC18-4DCF-BD5B-ABD191825B79}" srcOrd="7" destOrd="0" presId="urn:microsoft.com/office/officeart/2005/8/layout/list1"/>
    <dgm:cxn modelId="{968732FA-D30B-40C7-A49B-F5CE5F71D66B}" type="presParOf" srcId="{29779DB1-AC68-4270-BC79-6E386EEBF313}" destId="{3C2B3DA9-333C-489A-8A6F-48DE379877C7}" srcOrd="8" destOrd="0" presId="urn:microsoft.com/office/officeart/2005/8/layout/list1"/>
    <dgm:cxn modelId="{A0CA31E0-A369-4E0B-878D-E2740C9775A0}" type="presParOf" srcId="{3C2B3DA9-333C-489A-8A6F-48DE379877C7}" destId="{EBD7A0EA-0162-4C10-804A-22AD5491C8F7}" srcOrd="0" destOrd="0" presId="urn:microsoft.com/office/officeart/2005/8/layout/list1"/>
    <dgm:cxn modelId="{A0C0E66E-63B3-4E4E-A92E-F21EDF3BDFD1}" type="presParOf" srcId="{3C2B3DA9-333C-489A-8A6F-48DE379877C7}" destId="{68BF9E69-FDCA-4708-AA69-B011463AABC2}" srcOrd="1" destOrd="0" presId="urn:microsoft.com/office/officeart/2005/8/layout/list1"/>
    <dgm:cxn modelId="{438504DC-A679-4DB7-97C1-9AE352E02C71}" type="presParOf" srcId="{29779DB1-AC68-4270-BC79-6E386EEBF313}" destId="{CB394881-4E7F-464C-A7E3-F6E6E9ED25E6}" srcOrd="9" destOrd="0" presId="urn:microsoft.com/office/officeart/2005/8/layout/list1"/>
    <dgm:cxn modelId="{95F31D69-B637-4BA9-8A22-C793C38E8069}" type="presParOf" srcId="{29779DB1-AC68-4270-BC79-6E386EEBF313}" destId="{D06EDA39-BBA7-47A5-85F9-B05E4C2EA0B9}" srcOrd="10" destOrd="0" presId="urn:microsoft.com/office/officeart/2005/8/layout/list1"/>
    <dgm:cxn modelId="{262B317C-B435-4E87-9ADA-30A9707DD39F}" type="presParOf" srcId="{29779DB1-AC68-4270-BC79-6E386EEBF313}" destId="{09862EFE-A6EB-40BC-95AF-35F148953D61}" srcOrd="11" destOrd="0" presId="urn:microsoft.com/office/officeart/2005/8/layout/list1"/>
    <dgm:cxn modelId="{C5F98B0D-183D-4A64-B139-2B882314B270}" type="presParOf" srcId="{29779DB1-AC68-4270-BC79-6E386EEBF313}" destId="{31983089-4AFD-4225-A288-80D3A632DA29}" srcOrd="12" destOrd="0" presId="urn:microsoft.com/office/officeart/2005/8/layout/list1"/>
    <dgm:cxn modelId="{E32CC90A-5239-4D0E-8EAA-CEE7CC99C1E5}" type="presParOf" srcId="{31983089-4AFD-4225-A288-80D3A632DA29}" destId="{415B0BB7-1EFF-4CEF-877E-524A2AF69C2D}" srcOrd="0" destOrd="0" presId="urn:microsoft.com/office/officeart/2005/8/layout/list1"/>
    <dgm:cxn modelId="{1A77AE7F-A10B-492E-AEBE-6B1CA863DCF6}" type="presParOf" srcId="{31983089-4AFD-4225-A288-80D3A632DA29}" destId="{26CFEB2F-160B-4CB5-96E3-ECB2FAEC8A3B}" srcOrd="1" destOrd="0" presId="urn:microsoft.com/office/officeart/2005/8/layout/list1"/>
    <dgm:cxn modelId="{5943D2E9-C975-4403-A224-20D7F04C0486}" type="presParOf" srcId="{29779DB1-AC68-4270-BC79-6E386EEBF313}" destId="{710AAEDF-4165-4905-8031-587AE7E5FFDA}" srcOrd="13" destOrd="0" presId="urn:microsoft.com/office/officeart/2005/8/layout/list1"/>
    <dgm:cxn modelId="{EC279C45-B291-405A-AFBE-AA93384A9D10}" type="presParOf" srcId="{29779DB1-AC68-4270-BC79-6E386EEBF313}" destId="{455BD7DC-05AB-4327-B6BF-9EE0E593B229}" srcOrd="14" destOrd="0" presId="urn:microsoft.com/office/officeart/2005/8/layout/list1"/>
    <dgm:cxn modelId="{EA9B5B58-A064-4CC1-995F-94A38A74D847}" type="presParOf" srcId="{29779DB1-AC68-4270-BC79-6E386EEBF313}" destId="{269C7016-9F4D-4ADD-84C9-91E4CB211068}" srcOrd="15" destOrd="0" presId="urn:microsoft.com/office/officeart/2005/8/layout/list1"/>
    <dgm:cxn modelId="{CFA71250-0A8D-4C0F-AB79-A418250C3383}" type="presParOf" srcId="{29779DB1-AC68-4270-BC79-6E386EEBF313}" destId="{FD8FCB5C-A759-4BD9-B001-83FB484FF17D}" srcOrd="16" destOrd="0" presId="urn:microsoft.com/office/officeart/2005/8/layout/list1"/>
    <dgm:cxn modelId="{62A9F69E-2F93-48DD-A829-13461161C7D1}" type="presParOf" srcId="{FD8FCB5C-A759-4BD9-B001-83FB484FF17D}" destId="{482DF17C-8336-4F9C-BC1E-BA2C81A4F21E}" srcOrd="0" destOrd="0" presId="urn:microsoft.com/office/officeart/2005/8/layout/list1"/>
    <dgm:cxn modelId="{007DCCB0-C074-4A4D-B465-78024C387646}" type="presParOf" srcId="{FD8FCB5C-A759-4BD9-B001-83FB484FF17D}" destId="{F0B40956-325B-4DE3-B194-AB5C9DD9809F}" srcOrd="1" destOrd="0" presId="urn:microsoft.com/office/officeart/2005/8/layout/list1"/>
    <dgm:cxn modelId="{B9C06A6A-D734-41EC-B4F1-E28A267B8265}" type="presParOf" srcId="{29779DB1-AC68-4270-BC79-6E386EEBF313}" destId="{1D6A2ED0-ACE5-4055-B6D0-03AAAE00490E}" srcOrd="17" destOrd="0" presId="urn:microsoft.com/office/officeart/2005/8/layout/list1"/>
    <dgm:cxn modelId="{C69DD337-0C9B-43E3-8A7F-AFA0863476A4}" type="presParOf" srcId="{29779DB1-AC68-4270-BC79-6E386EEBF313}" destId="{3ADF2604-36C3-4173-9BF5-F4A39B0BC39C}" srcOrd="18" destOrd="0" presId="urn:microsoft.com/office/officeart/2005/8/layout/list1"/>
    <dgm:cxn modelId="{15B00F37-618B-4DE0-A898-067E7AE1966E}" type="presParOf" srcId="{29779DB1-AC68-4270-BC79-6E386EEBF313}" destId="{53F386B7-9A17-4059-9EE1-3CB089799C8C}" srcOrd="19" destOrd="0" presId="urn:microsoft.com/office/officeart/2005/8/layout/list1"/>
    <dgm:cxn modelId="{5B816489-22CA-4137-A942-AC1D38CE2012}" type="presParOf" srcId="{29779DB1-AC68-4270-BC79-6E386EEBF313}" destId="{BEC4ADC4-2FE2-489B-8D3F-A2669840DFB5}" srcOrd="20" destOrd="0" presId="urn:microsoft.com/office/officeart/2005/8/layout/list1"/>
    <dgm:cxn modelId="{146AF6B4-6494-43DA-8A71-85135618280A}" type="presParOf" srcId="{BEC4ADC4-2FE2-489B-8D3F-A2669840DFB5}" destId="{2FA26583-9387-4105-9F87-4A7C8E98E529}" srcOrd="0" destOrd="0" presId="urn:microsoft.com/office/officeart/2005/8/layout/list1"/>
    <dgm:cxn modelId="{94EA4C23-2293-4E00-93D6-2B0AF986CFBE}" type="presParOf" srcId="{BEC4ADC4-2FE2-489B-8D3F-A2669840DFB5}" destId="{0E54ECA3-079B-41CE-8604-267F32DBD40A}" srcOrd="1" destOrd="0" presId="urn:microsoft.com/office/officeart/2005/8/layout/list1"/>
    <dgm:cxn modelId="{CCDA411A-820C-4762-BEF1-F8C98E894EBD}" type="presParOf" srcId="{29779DB1-AC68-4270-BC79-6E386EEBF313}" destId="{8FB0EDF7-B615-4B30-A89C-2A322131BDAD}" srcOrd="21" destOrd="0" presId="urn:microsoft.com/office/officeart/2005/8/layout/list1"/>
    <dgm:cxn modelId="{7E155586-51A6-4F75-A63F-E30BEBFCF3A2}" type="presParOf" srcId="{29779DB1-AC68-4270-BC79-6E386EEBF313}" destId="{5BE3E0EF-2F09-4BA4-B10B-545E1D444B8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F7789-6B35-4D6E-865E-D213FD3FC26F}">
      <dsp:nvSpPr>
        <dsp:cNvPr id="0" name=""/>
        <dsp:cNvSpPr/>
      </dsp:nvSpPr>
      <dsp:spPr>
        <a:xfrm>
          <a:off x="-29850" y="0"/>
          <a:ext cx="6257925" cy="6257925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DACB7-3A5A-4359-9FC4-6ADF7A94820B}">
      <dsp:nvSpPr>
        <dsp:cNvPr id="0" name=""/>
        <dsp:cNvSpPr/>
      </dsp:nvSpPr>
      <dsp:spPr>
        <a:xfrm>
          <a:off x="1187275" y="629153"/>
          <a:ext cx="7891324" cy="14813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Образовательная политика государства нацелена на необходимость ранней профориентации как первой ступени профессионального самоопределения детей</a:t>
          </a:r>
          <a:endParaRPr lang="ru-RU" sz="2200" kern="1200" dirty="0"/>
        </a:p>
      </dsp:txBody>
      <dsp:txXfrm>
        <a:off x="1187275" y="629153"/>
        <a:ext cx="7891324" cy="1481368"/>
      </dsp:txXfrm>
    </dsp:sp>
    <dsp:sp modelId="{05505E2D-DF5C-471C-BC40-B6D4389E15AC}">
      <dsp:nvSpPr>
        <dsp:cNvPr id="0" name=""/>
        <dsp:cNvSpPr/>
      </dsp:nvSpPr>
      <dsp:spPr>
        <a:xfrm>
          <a:off x="1187275" y="4175075"/>
          <a:ext cx="7891324" cy="14813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Недостаточная роль семьи в формировании представлений у детей о профессиональной деятельности родителей,                    о профессии, как значимом деле в жизни человека</a:t>
          </a:r>
          <a:endParaRPr lang="ru-RU" sz="2200" kern="1200" dirty="0"/>
        </a:p>
      </dsp:txBody>
      <dsp:txXfrm>
        <a:off x="1187275" y="4175075"/>
        <a:ext cx="7891324" cy="1481368"/>
      </dsp:txXfrm>
    </dsp:sp>
    <dsp:sp modelId="{17C9560D-C119-4516-A6E3-1050626D788A}">
      <dsp:nvSpPr>
        <dsp:cNvPr id="0" name=""/>
        <dsp:cNvSpPr/>
      </dsp:nvSpPr>
      <dsp:spPr>
        <a:xfrm>
          <a:off x="1187275" y="2388278"/>
          <a:ext cx="7891324" cy="14813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престижа рабочих профессий на современном рынке труда</a:t>
          </a:r>
          <a:endParaRPr lang="ru-RU" sz="2200" kern="1200" dirty="0"/>
        </a:p>
      </dsp:txBody>
      <dsp:txXfrm>
        <a:off x="1187275" y="2388278"/>
        <a:ext cx="7891324" cy="148136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37038-2006-4398-903C-366A2600D8BB}">
      <dsp:nvSpPr>
        <dsp:cNvPr id="0" name=""/>
        <dsp:cNvSpPr/>
      </dsp:nvSpPr>
      <dsp:spPr>
        <a:xfrm>
          <a:off x="66664" y="0"/>
          <a:ext cx="11849121" cy="6029324"/>
        </a:xfrm>
        <a:prstGeom prst="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4DF00-41BC-4642-81B5-5BE07D29B0FE}">
      <dsp:nvSpPr>
        <dsp:cNvPr id="0" name=""/>
        <dsp:cNvSpPr/>
      </dsp:nvSpPr>
      <dsp:spPr>
        <a:xfrm>
          <a:off x="3291" y="1426646"/>
          <a:ext cx="1916138" cy="3176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Создана профессионально-ориентированная развивающая среда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1" y="1426646"/>
        <a:ext cx="1916138" cy="3176030"/>
      </dsp:txXfrm>
    </dsp:sp>
    <dsp:sp modelId="{6A0FAB38-1A1F-4997-A992-914A2F3E0AAD}">
      <dsp:nvSpPr>
        <dsp:cNvPr id="0" name=""/>
        <dsp:cNvSpPr/>
      </dsp:nvSpPr>
      <dsp:spPr>
        <a:xfrm>
          <a:off x="2015236" y="1426646"/>
          <a:ext cx="1916138" cy="3176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Создана и реализуется модель сетевого партнерства дошкольного учреждения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5236" y="1426646"/>
        <a:ext cx="1916138" cy="3176030"/>
      </dsp:txXfrm>
    </dsp:sp>
    <dsp:sp modelId="{A0A95E5D-7742-48CD-906A-B8A3D7F379B1}">
      <dsp:nvSpPr>
        <dsp:cNvPr id="0" name=""/>
        <dsp:cNvSpPr/>
      </dsp:nvSpPr>
      <dsp:spPr>
        <a:xfrm>
          <a:off x="4027182" y="1426646"/>
          <a:ext cx="1916138" cy="3176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Дошкольники лучше ориентируются в мире профессий, развилось понимание значимости труда в жизни человека и общества, сформировано положительное отношение к разным видам трудовой деятельности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7182" y="1426646"/>
        <a:ext cx="1916138" cy="3176030"/>
      </dsp:txXfrm>
    </dsp:sp>
    <dsp:sp modelId="{DAA0603C-CB48-49A6-B42F-97F99AE65F99}">
      <dsp:nvSpPr>
        <dsp:cNvPr id="0" name=""/>
        <dsp:cNvSpPr/>
      </dsp:nvSpPr>
      <dsp:spPr>
        <a:xfrm>
          <a:off x="6039128" y="1426646"/>
          <a:ext cx="1916138" cy="3176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Разработаны средства ранней профориентации дошкольников, создан информационный банк дидактических продуктов 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9128" y="1426646"/>
        <a:ext cx="1916138" cy="3176030"/>
      </dsp:txXfrm>
    </dsp:sp>
    <dsp:sp modelId="{C3142C74-E36B-4649-96F6-98D6B475C32B}">
      <dsp:nvSpPr>
        <dsp:cNvPr id="0" name=""/>
        <dsp:cNvSpPr/>
      </dsp:nvSpPr>
      <dsp:spPr>
        <a:xfrm>
          <a:off x="8051074" y="1426646"/>
          <a:ext cx="1916138" cy="3176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Повысилась эффективность взаимодействия дошкольного учреждения и семьи в осуществлении ранней профориентации детей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1074" y="1426646"/>
        <a:ext cx="1916138" cy="3176030"/>
      </dsp:txXfrm>
    </dsp:sp>
    <dsp:sp modelId="{6DDE8CA0-FB52-419C-930E-26CC571F119B}">
      <dsp:nvSpPr>
        <dsp:cNvPr id="0" name=""/>
        <dsp:cNvSpPr/>
      </dsp:nvSpPr>
      <dsp:spPr>
        <a:xfrm>
          <a:off x="10063020" y="1426646"/>
          <a:ext cx="1916138" cy="3176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компетенций  педагогов в вопросах ранней профориентации дошкольников 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63020" y="1426646"/>
        <a:ext cx="1916138" cy="31760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31C3D-933E-4073-A6EA-FFC1CAFBF40A}">
      <dsp:nvSpPr>
        <dsp:cNvPr id="0" name=""/>
        <dsp:cNvSpPr/>
      </dsp:nvSpPr>
      <dsp:spPr>
        <a:xfrm>
          <a:off x="0" y="158442"/>
          <a:ext cx="11534775" cy="12007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развивающей профессионально-ориентированной среды дошкольного учреждения, как ресурса ранней профориентации детей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58442"/>
        <a:ext cx="11534775" cy="1200744"/>
      </dsp:txXfrm>
    </dsp:sp>
    <dsp:sp modelId="{87DC9E85-BBBB-4813-B13C-88FE1501119D}">
      <dsp:nvSpPr>
        <dsp:cNvPr id="0" name=""/>
        <dsp:cNvSpPr/>
      </dsp:nvSpPr>
      <dsp:spPr>
        <a:xfrm>
          <a:off x="5632" y="1676072"/>
          <a:ext cx="1920585" cy="3852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Разработать методическое сопровождение реализации модели ранней профориентации дошкольников 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2" y="1676072"/>
        <a:ext cx="1920585" cy="3852480"/>
      </dsp:txXfrm>
    </dsp:sp>
    <dsp:sp modelId="{26F91695-2AB9-4EBB-A459-BE87A0FE7C75}">
      <dsp:nvSpPr>
        <dsp:cNvPr id="0" name=""/>
        <dsp:cNvSpPr/>
      </dsp:nvSpPr>
      <dsp:spPr>
        <a:xfrm>
          <a:off x="1926217" y="1676072"/>
          <a:ext cx="1920585" cy="3852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Формировать у детей представления о разных профессиях, значимость профессиональной деятельности взрослых для общества, интерес к профессиям родителей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6217" y="1676072"/>
        <a:ext cx="1920585" cy="3852480"/>
      </dsp:txXfrm>
    </dsp:sp>
    <dsp:sp modelId="{1B44D2C5-6100-489F-A8BF-7C02BA194737}">
      <dsp:nvSpPr>
        <dsp:cNvPr id="0" name=""/>
        <dsp:cNvSpPr/>
      </dsp:nvSpPr>
      <dsp:spPr>
        <a:xfrm>
          <a:off x="3846802" y="1676072"/>
          <a:ext cx="1920585" cy="3852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Развивать познавательную активность детей посредством создания медиапродуктов с использованием информационных и коммуникационных технологий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802" y="1676072"/>
        <a:ext cx="1920585" cy="3852480"/>
      </dsp:txXfrm>
    </dsp:sp>
    <dsp:sp modelId="{D6EDB02A-EB12-46B6-A6AD-AA7189DF382C}">
      <dsp:nvSpPr>
        <dsp:cNvPr id="0" name=""/>
        <dsp:cNvSpPr/>
      </dsp:nvSpPr>
      <dsp:spPr>
        <a:xfrm>
          <a:off x="5767387" y="1676072"/>
          <a:ext cx="1920585" cy="3852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Способствовать развитию интереса у родительской общественности       к ранней профориентации дошкольников</a:t>
          </a:r>
        </a:p>
      </dsp:txBody>
      <dsp:txXfrm>
        <a:off x="5767387" y="1676072"/>
        <a:ext cx="1920585" cy="3852480"/>
      </dsp:txXfrm>
    </dsp:sp>
    <dsp:sp modelId="{3312D440-4422-4D75-A593-447957511619}">
      <dsp:nvSpPr>
        <dsp:cNvPr id="0" name=""/>
        <dsp:cNvSpPr/>
      </dsp:nvSpPr>
      <dsp:spPr>
        <a:xfrm>
          <a:off x="7687972" y="1676072"/>
          <a:ext cx="1920585" cy="3852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Создать модель сетевого партнерства по формированию        у детей представлений о профессиях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7972" y="1676072"/>
        <a:ext cx="1920585" cy="3852480"/>
      </dsp:txXfrm>
    </dsp:sp>
    <dsp:sp modelId="{661410CB-4FA3-4F1C-BA84-3DF7B3F985CC}">
      <dsp:nvSpPr>
        <dsp:cNvPr id="0" name=""/>
        <dsp:cNvSpPr/>
      </dsp:nvSpPr>
      <dsp:spPr>
        <a:xfrm>
          <a:off x="9608557" y="1676072"/>
          <a:ext cx="1920585" cy="3852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Повысить уровень профессиональных компетенций педагогов в вопросах ранней профориентации дошкольников</a:t>
          </a:r>
          <a:endParaRPr lang="ru-RU" sz="1500" kern="1200" dirty="0"/>
        </a:p>
      </dsp:txBody>
      <dsp:txXfrm>
        <a:off x="9608557" y="1676072"/>
        <a:ext cx="1920585" cy="3852480"/>
      </dsp:txXfrm>
    </dsp:sp>
    <dsp:sp modelId="{8DD329EB-A15D-489C-9013-0F20D36AC010}">
      <dsp:nvSpPr>
        <dsp:cNvPr id="0" name=""/>
        <dsp:cNvSpPr/>
      </dsp:nvSpPr>
      <dsp:spPr>
        <a:xfrm>
          <a:off x="0" y="1296654"/>
          <a:ext cx="11534775" cy="428053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65D68C-0AAA-471D-9773-654F066739C0}">
      <dsp:nvSpPr>
        <dsp:cNvPr id="0" name=""/>
        <dsp:cNvSpPr/>
      </dsp:nvSpPr>
      <dsp:spPr>
        <a:xfrm>
          <a:off x="4630594" y="2232425"/>
          <a:ext cx="2473592" cy="1566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Детская профессионально-ориентированная  деятельность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0594" y="2232425"/>
        <a:ext cx="2473592" cy="1566452"/>
      </dsp:txXfrm>
    </dsp:sp>
    <dsp:sp modelId="{936DF95D-21CD-437E-8D47-38660F3B31CB}">
      <dsp:nvSpPr>
        <dsp:cNvPr id="0" name=""/>
        <dsp:cNvSpPr/>
      </dsp:nvSpPr>
      <dsp:spPr>
        <a:xfrm rot="16200006">
          <a:off x="5526934" y="1600933"/>
          <a:ext cx="663519" cy="468350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00006">
        <a:off x="5526934" y="1600933"/>
        <a:ext cx="663519" cy="468350"/>
      </dsp:txXfrm>
    </dsp:sp>
    <dsp:sp modelId="{04B70FAD-0C6C-45D7-9065-71B30B2FB40F}">
      <dsp:nvSpPr>
        <dsp:cNvPr id="0" name=""/>
        <dsp:cNvSpPr/>
      </dsp:nvSpPr>
      <dsp:spPr>
        <a:xfrm>
          <a:off x="4452894" y="17589"/>
          <a:ext cx="2829001" cy="1377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Развивающая игровая среда профессиональной направленности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2894" y="17589"/>
        <a:ext cx="2829001" cy="1377500"/>
      </dsp:txXfrm>
    </dsp:sp>
    <dsp:sp modelId="{730F313F-2B12-43F8-8295-935D514B05DD}">
      <dsp:nvSpPr>
        <dsp:cNvPr id="0" name=""/>
        <dsp:cNvSpPr/>
      </dsp:nvSpPr>
      <dsp:spPr>
        <a:xfrm rot="20892634">
          <a:off x="7152063" y="2437125"/>
          <a:ext cx="730327" cy="468350"/>
        </a:xfrm>
        <a:prstGeom prst="leftRight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0892634">
        <a:off x="7152063" y="2437125"/>
        <a:ext cx="730327" cy="468350"/>
      </dsp:txXfrm>
    </dsp:sp>
    <dsp:sp modelId="{BFB010D7-FD52-4618-8772-83D91FC707F1}">
      <dsp:nvSpPr>
        <dsp:cNvPr id="0" name=""/>
        <dsp:cNvSpPr/>
      </dsp:nvSpPr>
      <dsp:spPr>
        <a:xfrm>
          <a:off x="7918604" y="1614311"/>
          <a:ext cx="2725812" cy="1377500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Образовательный процесс профессиональной направленности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8604" y="1614311"/>
        <a:ext cx="2725812" cy="1377500"/>
      </dsp:txXfrm>
    </dsp:sp>
    <dsp:sp modelId="{603A6760-FCA7-4817-9996-BACD0637C371}">
      <dsp:nvSpPr>
        <dsp:cNvPr id="0" name=""/>
        <dsp:cNvSpPr/>
      </dsp:nvSpPr>
      <dsp:spPr>
        <a:xfrm rot="1191641">
          <a:off x="6874671" y="3501223"/>
          <a:ext cx="677172" cy="468350"/>
        </a:xfrm>
        <a:prstGeom prst="leftRightArrow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191641">
        <a:off x="6874671" y="3501223"/>
        <a:ext cx="677172" cy="468350"/>
      </dsp:txXfrm>
    </dsp:sp>
    <dsp:sp modelId="{6E07608C-4C5E-45B9-B034-1F77637E0EC4}">
      <dsp:nvSpPr>
        <dsp:cNvPr id="0" name=""/>
        <dsp:cNvSpPr/>
      </dsp:nvSpPr>
      <dsp:spPr>
        <a:xfrm>
          <a:off x="7587035" y="3432532"/>
          <a:ext cx="2682380" cy="1377500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Сотрудничество         с семьями воспитанников         по вопросам профориентации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7035" y="3432532"/>
        <a:ext cx="2682380" cy="1377500"/>
      </dsp:txXfrm>
    </dsp:sp>
    <dsp:sp modelId="{0BAB65DE-C946-40F2-90AA-4CE9D878B12D}">
      <dsp:nvSpPr>
        <dsp:cNvPr id="0" name=""/>
        <dsp:cNvSpPr/>
      </dsp:nvSpPr>
      <dsp:spPr>
        <a:xfrm rot="9573727">
          <a:off x="4405123" y="3580648"/>
          <a:ext cx="601887" cy="468350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573727">
        <a:off x="4405123" y="3580648"/>
        <a:ext cx="601887" cy="468350"/>
      </dsp:txXfrm>
    </dsp:sp>
    <dsp:sp modelId="{8CC4F121-4BDD-48A1-B0E3-371F909E217E}">
      <dsp:nvSpPr>
        <dsp:cNvPr id="0" name=""/>
        <dsp:cNvSpPr/>
      </dsp:nvSpPr>
      <dsp:spPr>
        <a:xfrm>
          <a:off x="1503474" y="3414962"/>
          <a:ext cx="2888233" cy="13775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Социальное партнерство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3474" y="3414962"/>
        <a:ext cx="2888233" cy="1377500"/>
      </dsp:txXfrm>
    </dsp:sp>
    <dsp:sp modelId="{C6383555-55C3-4B46-8412-866C9642C67A}">
      <dsp:nvSpPr>
        <dsp:cNvPr id="0" name=""/>
        <dsp:cNvSpPr/>
      </dsp:nvSpPr>
      <dsp:spPr>
        <a:xfrm rot="11814578">
          <a:off x="3930694" y="2303331"/>
          <a:ext cx="727769" cy="468350"/>
        </a:xfrm>
        <a:prstGeom prst="left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1814578">
        <a:off x="3930694" y="2303331"/>
        <a:ext cx="727769" cy="468350"/>
      </dsp:txXfrm>
    </dsp:sp>
    <dsp:sp modelId="{8501DE4A-E6DC-4E99-86D9-427177C00668}">
      <dsp:nvSpPr>
        <dsp:cNvPr id="0" name=""/>
        <dsp:cNvSpPr/>
      </dsp:nvSpPr>
      <dsp:spPr>
        <a:xfrm>
          <a:off x="978875" y="1312025"/>
          <a:ext cx="3100368" cy="13775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Профессиональная компетентность педагогов в вопросах профориентации дошкольников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875" y="1312025"/>
        <a:ext cx="3100368" cy="1377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20F32-B5C3-498F-93A1-5D32F782E64B}">
      <dsp:nvSpPr>
        <dsp:cNvPr id="0" name=""/>
        <dsp:cNvSpPr/>
      </dsp:nvSpPr>
      <dsp:spPr>
        <a:xfrm>
          <a:off x="0" y="730950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293A0-FCB5-4F2E-9B94-6F1C599D5752}">
      <dsp:nvSpPr>
        <dsp:cNvPr id="0" name=""/>
        <dsp:cNvSpPr/>
      </dsp:nvSpPr>
      <dsp:spPr>
        <a:xfrm>
          <a:off x="386556" y="44072"/>
          <a:ext cx="7738693" cy="863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Модернизация развивающей предметно-пространственной среды </a:t>
          </a:r>
        </a:p>
      </dsp:txBody>
      <dsp:txXfrm>
        <a:off x="386556" y="44072"/>
        <a:ext cx="7738693" cy="863998"/>
      </dsp:txXfrm>
    </dsp:sp>
    <dsp:sp modelId="{F53BF641-7B7D-4B5C-AAC5-D23BD9DF959C}">
      <dsp:nvSpPr>
        <dsp:cNvPr id="0" name=""/>
        <dsp:cNvSpPr/>
      </dsp:nvSpPr>
      <dsp:spPr>
        <a:xfrm>
          <a:off x="0" y="1785032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CDA39-3A23-448C-8A5D-70CFDF08334A}">
      <dsp:nvSpPr>
        <dsp:cNvPr id="0" name=""/>
        <dsp:cNvSpPr/>
      </dsp:nvSpPr>
      <dsp:spPr>
        <a:xfrm>
          <a:off x="386953" y="1098150"/>
          <a:ext cx="7739054" cy="8640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смотра-конкурса развивающей предметно-пространственной среды для эффективной профориентации детей дошкольного возраста «Лаборатория профессий»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1098150"/>
        <a:ext cx="7739054" cy="864001"/>
      </dsp:txXfrm>
    </dsp:sp>
    <dsp:sp modelId="{4CF15C14-9DEC-4594-B960-E3EAACB3564C}">
      <dsp:nvSpPr>
        <dsp:cNvPr id="0" name=""/>
        <dsp:cNvSpPr/>
      </dsp:nvSpPr>
      <dsp:spPr>
        <a:xfrm>
          <a:off x="0" y="2839110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7BE9-D142-4524-B7A1-3D374946A698}">
      <dsp:nvSpPr>
        <dsp:cNvPr id="0" name=""/>
        <dsp:cNvSpPr/>
      </dsp:nvSpPr>
      <dsp:spPr>
        <a:xfrm>
          <a:off x="388945" y="2152232"/>
          <a:ext cx="7739054" cy="863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Обогащение</a:t>
          </a:r>
          <a:r>
            <a:rPr lang="ru-RU" sz="18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центров детской активности профессиональной направленности во всех возрастных группах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945" y="2152232"/>
        <a:ext cx="7739054" cy="8639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20F32-B5C3-498F-93A1-5D32F782E64B}">
      <dsp:nvSpPr>
        <dsp:cNvPr id="0" name=""/>
        <dsp:cNvSpPr/>
      </dsp:nvSpPr>
      <dsp:spPr>
        <a:xfrm>
          <a:off x="0" y="622178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293A0-FCB5-4F2E-9B94-6F1C599D5752}">
      <dsp:nvSpPr>
        <dsp:cNvPr id="0" name=""/>
        <dsp:cNvSpPr/>
      </dsp:nvSpPr>
      <dsp:spPr>
        <a:xfrm>
          <a:off x="386556" y="49779"/>
          <a:ext cx="7738693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долгосрочного межгруппового проекта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«Мир профессий»  </a:t>
          </a:r>
        </a:p>
      </dsp:txBody>
      <dsp:txXfrm>
        <a:off x="386556" y="49779"/>
        <a:ext cx="7738693" cy="719998"/>
      </dsp:txXfrm>
    </dsp:sp>
    <dsp:sp modelId="{F53BF641-7B7D-4B5C-AAC5-D23BD9DF959C}">
      <dsp:nvSpPr>
        <dsp:cNvPr id="0" name=""/>
        <dsp:cNvSpPr/>
      </dsp:nvSpPr>
      <dsp:spPr>
        <a:xfrm>
          <a:off x="0" y="1500580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CDA39-3A23-448C-8A5D-70CFDF08334A}">
      <dsp:nvSpPr>
        <dsp:cNvPr id="0" name=""/>
        <dsp:cNvSpPr/>
      </dsp:nvSpPr>
      <dsp:spPr>
        <a:xfrm>
          <a:off x="386953" y="928178"/>
          <a:ext cx="7739054" cy="7200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Открытая образовательная деятельность по ознакомлению детей с профессиями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928178"/>
        <a:ext cx="7739054" cy="720001"/>
      </dsp:txXfrm>
    </dsp:sp>
    <dsp:sp modelId="{4CF15C14-9DEC-4594-B960-E3EAACB3564C}">
      <dsp:nvSpPr>
        <dsp:cNvPr id="0" name=""/>
        <dsp:cNvSpPr/>
      </dsp:nvSpPr>
      <dsp:spPr>
        <a:xfrm>
          <a:off x="0" y="2378979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7BE9-D142-4524-B7A1-3D374946A698}">
      <dsp:nvSpPr>
        <dsp:cNvPr id="0" name=""/>
        <dsp:cNvSpPr/>
      </dsp:nvSpPr>
      <dsp:spPr>
        <a:xfrm>
          <a:off x="388945" y="1806580"/>
          <a:ext cx="7739054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в работе по ранней профориентации дошкольников  современных образовательных технологий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945" y="1806580"/>
        <a:ext cx="7739054" cy="7199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EDA39-BBA7-47A5-85F9-B05E4C2EA0B9}">
      <dsp:nvSpPr>
        <dsp:cNvPr id="0" name=""/>
        <dsp:cNvSpPr/>
      </dsp:nvSpPr>
      <dsp:spPr>
        <a:xfrm>
          <a:off x="0" y="602961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9E69-FDCA-4708-AA69-B011463AABC2}">
      <dsp:nvSpPr>
        <dsp:cNvPr id="0" name=""/>
        <dsp:cNvSpPr/>
      </dsp:nvSpPr>
      <dsp:spPr>
        <a:xfrm>
          <a:off x="386953" y="117627"/>
          <a:ext cx="7739054" cy="66245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Игровая деятельность: профориентационные сюжетно-ролевые, дидактические, театрализованные игры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117627"/>
        <a:ext cx="7739054" cy="662453"/>
      </dsp:txXfrm>
    </dsp:sp>
    <dsp:sp modelId="{455BD7DC-05AB-4327-B6BF-9EE0E593B229}">
      <dsp:nvSpPr>
        <dsp:cNvPr id="0" name=""/>
        <dsp:cNvSpPr/>
      </dsp:nvSpPr>
      <dsp:spPr>
        <a:xfrm>
          <a:off x="0" y="1687727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FEB2F-160B-4CB5-96E3-ECB2FAEC8A3B}">
      <dsp:nvSpPr>
        <dsp:cNvPr id="0" name=""/>
        <dsp:cNvSpPr/>
      </dsp:nvSpPr>
      <dsp:spPr>
        <a:xfrm>
          <a:off x="386953" y="970161"/>
          <a:ext cx="7739054" cy="8946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Продуктивные виды детской деятельности:                               оформление альбомов профессиональной направленности, создание медиакейсов, лепка, рисование, аппликация, конструирование, изготовление атрибутов к играм</a:t>
          </a:r>
          <a:endParaRPr lang="ru-R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970161"/>
        <a:ext cx="7739054" cy="894686"/>
      </dsp:txXfrm>
    </dsp:sp>
    <dsp:sp modelId="{3ADF2604-36C3-4173-9BF5-F4A39B0BC39C}">
      <dsp:nvSpPr>
        <dsp:cNvPr id="0" name=""/>
        <dsp:cNvSpPr/>
      </dsp:nvSpPr>
      <dsp:spPr>
        <a:xfrm>
          <a:off x="0" y="2217311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40956-325B-4DE3-B194-AB5C9DD9809F}">
      <dsp:nvSpPr>
        <dsp:cNvPr id="0" name=""/>
        <dsp:cNvSpPr/>
      </dsp:nvSpPr>
      <dsp:spPr>
        <a:xfrm>
          <a:off x="386953" y="2054927"/>
          <a:ext cx="7739054" cy="33950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Хозяйственно-бытовой труд</a:t>
          </a:r>
        </a:p>
      </dsp:txBody>
      <dsp:txXfrm>
        <a:off x="386953" y="2054927"/>
        <a:ext cx="7739054" cy="339503"/>
      </dsp:txXfrm>
    </dsp:sp>
    <dsp:sp modelId="{5BE3E0EF-2F09-4BA4-B10B-545E1D444B81}">
      <dsp:nvSpPr>
        <dsp:cNvPr id="0" name=""/>
        <dsp:cNvSpPr/>
      </dsp:nvSpPr>
      <dsp:spPr>
        <a:xfrm>
          <a:off x="0" y="2941401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4ECA3-079B-41CE-8604-267F32DBD40A}">
      <dsp:nvSpPr>
        <dsp:cNvPr id="0" name=""/>
        <dsp:cNvSpPr/>
      </dsp:nvSpPr>
      <dsp:spPr>
        <a:xfrm>
          <a:off x="386953" y="2584511"/>
          <a:ext cx="7739054" cy="53400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Экспериментирование</a:t>
          </a:r>
          <a:endParaRPr lang="ru-RU" sz="1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2584511"/>
        <a:ext cx="7739054" cy="5340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20F32-B5C3-498F-93A1-5D32F782E64B}">
      <dsp:nvSpPr>
        <dsp:cNvPr id="0" name=""/>
        <dsp:cNvSpPr/>
      </dsp:nvSpPr>
      <dsp:spPr>
        <a:xfrm>
          <a:off x="0" y="706261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293A0-FCB5-4F2E-9B94-6F1C599D5752}">
      <dsp:nvSpPr>
        <dsp:cNvPr id="0" name=""/>
        <dsp:cNvSpPr/>
      </dsp:nvSpPr>
      <dsp:spPr>
        <a:xfrm>
          <a:off x="386556" y="133863"/>
          <a:ext cx="7738693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долгосрочного межгруппового проекта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«Мир профессий»  </a:t>
          </a:r>
        </a:p>
      </dsp:txBody>
      <dsp:txXfrm>
        <a:off x="386556" y="133863"/>
        <a:ext cx="7738693" cy="719998"/>
      </dsp:txXfrm>
    </dsp:sp>
    <dsp:sp modelId="{F53BF641-7B7D-4B5C-AAC5-D23BD9DF959C}">
      <dsp:nvSpPr>
        <dsp:cNvPr id="0" name=""/>
        <dsp:cNvSpPr/>
      </dsp:nvSpPr>
      <dsp:spPr>
        <a:xfrm>
          <a:off x="0" y="1584663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CDA39-3A23-448C-8A5D-70CFDF08334A}">
      <dsp:nvSpPr>
        <dsp:cNvPr id="0" name=""/>
        <dsp:cNvSpPr/>
      </dsp:nvSpPr>
      <dsp:spPr>
        <a:xfrm>
          <a:off x="386953" y="1012261"/>
          <a:ext cx="7739054" cy="7200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Детская профориентационная олимпиада «Мир профессий - 2019» для детей 4-7 лет (включительно)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1012261"/>
        <a:ext cx="7739054" cy="720001"/>
      </dsp:txXfrm>
    </dsp:sp>
    <dsp:sp modelId="{0F551055-B6A7-4267-88D0-D102560E8743}">
      <dsp:nvSpPr>
        <dsp:cNvPr id="0" name=""/>
        <dsp:cNvSpPr/>
      </dsp:nvSpPr>
      <dsp:spPr>
        <a:xfrm>
          <a:off x="0" y="2463062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5641C-E822-4811-95E1-050B092B852D}">
      <dsp:nvSpPr>
        <dsp:cNvPr id="0" name=""/>
        <dsp:cNvSpPr/>
      </dsp:nvSpPr>
      <dsp:spPr>
        <a:xfrm>
          <a:off x="386953" y="1890663"/>
          <a:ext cx="7739054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Выставка семейного творчества поделок-кукол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«Мозаика профессий»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1890663"/>
        <a:ext cx="7739054" cy="719998"/>
      </dsp:txXfrm>
    </dsp:sp>
    <dsp:sp modelId="{4CF15C14-9DEC-4594-B960-E3EAACB3564C}">
      <dsp:nvSpPr>
        <dsp:cNvPr id="0" name=""/>
        <dsp:cNvSpPr/>
      </dsp:nvSpPr>
      <dsp:spPr>
        <a:xfrm>
          <a:off x="0" y="3341461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7BE9-D142-4524-B7A1-3D374946A698}">
      <dsp:nvSpPr>
        <dsp:cNvPr id="0" name=""/>
        <dsp:cNvSpPr/>
      </dsp:nvSpPr>
      <dsp:spPr>
        <a:xfrm>
          <a:off x="388945" y="2769062"/>
          <a:ext cx="7739054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медиакейсов «Профессии моих родителей»,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«Кем я хочу стать?»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945" y="2769062"/>
        <a:ext cx="7739054" cy="719998"/>
      </dsp:txXfrm>
    </dsp:sp>
    <dsp:sp modelId="{455BD7DC-05AB-4327-B6BF-9EE0E593B229}">
      <dsp:nvSpPr>
        <dsp:cNvPr id="0" name=""/>
        <dsp:cNvSpPr/>
      </dsp:nvSpPr>
      <dsp:spPr>
        <a:xfrm>
          <a:off x="0" y="4219859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FEB2F-160B-4CB5-96E3-ECB2FAEC8A3B}">
      <dsp:nvSpPr>
        <dsp:cNvPr id="0" name=""/>
        <dsp:cNvSpPr/>
      </dsp:nvSpPr>
      <dsp:spPr>
        <a:xfrm>
          <a:off x="386953" y="3647461"/>
          <a:ext cx="7739054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Анкетирование родителей (законных представителей)                         «Моя роль в подготовке ребенка к труду и выбору профессии</a:t>
          </a:r>
          <a:r>
            <a:rPr lang="ru-R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0" kern="1200" dirty="0"/>
        </a:p>
      </dsp:txBody>
      <dsp:txXfrm>
        <a:off x="386953" y="3647461"/>
        <a:ext cx="7739054" cy="719998"/>
      </dsp:txXfrm>
    </dsp:sp>
    <dsp:sp modelId="{5BE3E0EF-2F09-4BA4-B10B-545E1D444B81}">
      <dsp:nvSpPr>
        <dsp:cNvPr id="0" name=""/>
        <dsp:cNvSpPr/>
      </dsp:nvSpPr>
      <dsp:spPr>
        <a:xfrm>
          <a:off x="0" y="5032803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4ECA3-079B-41CE-8604-267F32DBD40A}">
      <dsp:nvSpPr>
        <dsp:cNvPr id="0" name=""/>
        <dsp:cNvSpPr/>
      </dsp:nvSpPr>
      <dsp:spPr>
        <a:xfrm>
          <a:off x="386953" y="4554435"/>
          <a:ext cx="7739054" cy="6545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Консультирование родителей по вопросам профориентации детей дошкольного возраста </a:t>
          </a:r>
          <a:endParaRPr lang="ru-R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4554435"/>
        <a:ext cx="7739054" cy="6545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20F32-B5C3-498F-93A1-5D32F782E64B}">
      <dsp:nvSpPr>
        <dsp:cNvPr id="0" name=""/>
        <dsp:cNvSpPr/>
      </dsp:nvSpPr>
      <dsp:spPr>
        <a:xfrm>
          <a:off x="0" y="1010494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293A0-FCB5-4F2E-9B94-6F1C599D5752}">
      <dsp:nvSpPr>
        <dsp:cNvPr id="0" name=""/>
        <dsp:cNvSpPr/>
      </dsp:nvSpPr>
      <dsp:spPr>
        <a:xfrm>
          <a:off x="386556" y="151405"/>
          <a:ext cx="7738693" cy="93288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Установление контактов с социальными партнерами для определения направлений взаимодействия, разработки планов сотрудничества с определением сроков, целей и конкретных форм сотрудничества</a:t>
          </a:r>
        </a:p>
      </dsp:txBody>
      <dsp:txXfrm>
        <a:off x="386556" y="151405"/>
        <a:ext cx="7738693" cy="932889"/>
      </dsp:txXfrm>
    </dsp:sp>
    <dsp:sp modelId="{F53BF641-7B7D-4B5C-AAC5-D23BD9DF959C}">
      <dsp:nvSpPr>
        <dsp:cNvPr id="0" name=""/>
        <dsp:cNvSpPr/>
      </dsp:nvSpPr>
      <dsp:spPr>
        <a:xfrm>
          <a:off x="0" y="2466565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CDA39-3A23-448C-8A5D-70CFDF08334A}">
      <dsp:nvSpPr>
        <dsp:cNvPr id="0" name=""/>
        <dsp:cNvSpPr/>
      </dsp:nvSpPr>
      <dsp:spPr>
        <a:xfrm>
          <a:off x="386953" y="1163494"/>
          <a:ext cx="7739054" cy="137687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ГБУК «Смоленская областная библиотека для детей и молодёжи имени И.С. Соколова-Микитова»:                                                                                                               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тематические встречи, интерактивные беседы, литературные викторины, выставки детского творчества, экспресс-выставки методической литературы по вопросам ранней профориентации дошкольников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1163494"/>
        <a:ext cx="7739054" cy="1376870"/>
      </dsp:txXfrm>
    </dsp:sp>
    <dsp:sp modelId="{0F551055-B6A7-4267-88D0-D102560E8743}">
      <dsp:nvSpPr>
        <dsp:cNvPr id="0" name=""/>
        <dsp:cNvSpPr/>
      </dsp:nvSpPr>
      <dsp:spPr>
        <a:xfrm>
          <a:off x="0" y="3535067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5641C-E822-4811-95E1-050B092B852D}">
      <dsp:nvSpPr>
        <dsp:cNvPr id="0" name=""/>
        <dsp:cNvSpPr/>
      </dsp:nvSpPr>
      <dsp:spPr>
        <a:xfrm>
          <a:off x="386953" y="2619565"/>
          <a:ext cx="7739054" cy="98930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Городское отделение ВДПО Главного управления МЧС России по Смоленской области:                                                                                                                                                                                                                        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тематические встречи по знакомству с профессией пожарного, конкурсы детского творчества 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2619565"/>
        <a:ext cx="7739054" cy="989302"/>
      </dsp:txXfrm>
    </dsp:sp>
    <dsp:sp modelId="{4CF15C14-9DEC-4594-B960-E3EAACB3564C}">
      <dsp:nvSpPr>
        <dsp:cNvPr id="0" name=""/>
        <dsp:cNvSpPr/>
      </dsp:nvSpPr>
      <dsp:spPr>
        <a:xfrm>
          <a:off x="0" y="4331147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7BE9-D142-4524-B7A1-3D374946A698}">
      <dsp:nvSpPr>
        <dsp:cNvPr id="0" name=""/>
        <dsp:cNvSpPr/>
      </dsp:nvSpPr>
      <dsp:spPr>
        <a:xfrm>
          <a:off x="388945" y="3688067"/>
          <a:ext cx="7739054" cy="7168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МБУ ДО «Детская школа искусств № 8 им. Д.С. Русишвили»:                          </a:t>
          </a: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тематические встречи, концертная деятельность 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945" y="3688067"/>
        <a:ext cx="7739054" cy="716879"/>
      </dsp:txXfrm>
    </dsp:sp>
    <dsp:sp modelId="{455BD7DC-05AB-4327-B6BF-9EE0E593B229}">
      <dsp:nvSpPr>
        <dsp:cNvPr id="0" name=""/>
        <dsp:cNvSpPr/>
      </dsp:nvSpPr>
      <dsp:spPr>
        <a:xfrm>
          <a:off x="0" y="5111572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FEB2F-160B-4CB5-96E3-ECB2FAEC8A3B}">
      <dsp:nvSpPr>
        <dsp:cNvPr id="0" name=""/>
        <dsp:cNvSpPr/>
      </dsp:nvSpPr>
      <dsp:spPr>
        <a:xfrm>
          <a:off x="386953" y="4484147"/>
          <a:ext cx="7739054" cy="7012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ОГБПОУ «Смоленский педагогический колледж»:                                               </a:t>
          </a:r>
          <a:r>
            <a:rPr lang="ru-R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профессиональная переподготовка педагогов </a:t>
          </a:r>
          <a:endParaRPr lang="ru-RU" sz="1600" b="0" kern="1200" dirty="0"/>
        </a:p>
      </dsp:txBody>
      <dsp:txXfrm>
        <a:off x="386953" y="4484147"/>
        <a:ext cx="7739054" cy="701225"/>
      </dsp:txXfrm>
    </dsp:sp>
    <dsp:sp modelId="{5BE3E0EF-2F09-4BA4-B10B-545E1D444B81}">
      <dsp:nvSpPr>
        <dsp:cNvPr id="0" name=""/>
        <dsp:cNvSpPr/>
      </dsp:nvSpPr>
      <dsp:spPr>
        <a:xfrm>
          <a:off x="0" y="5518044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4ECA3-079B-41CE-8604-267F32DBD40A}">
      <dsp:nvSpPr>
        <dsp:cNvPr id="0" name=""/>
        <dsp:cNvSpPr/>
      </dsp:nvSpPr>
      <dsp:spPr>
        <a:xfrm>
          <a:off x="386953" y="5278860"/>
          <a:ext cx="7739054" cy="32727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ГАУ ДПО СОИРО: </a:t>
          </a:r>
          <a:r>
            <a:rPr lang="ru-R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педагогов</a:t>
          </a:r>
          <a:endParaRPr lang="ru-RU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5278860"/>
        <a:ext cx="7739054" cy="327272"/>
      </dsp:txXfrm>
    </dsp:sp>
    <dsp:sp modelId="{6C007C03-C1B4-4DE0-89B0-182780A8CD23}">
      <dsp:nvSpPr>
        <dsp:cNvPr id="0" name=""/>
        <dsp:cNvSpPr/>
      </dsp:nvSpPr>
      <dsp:spPr>
        <a:xfrm>
          <a:off x="0" y="6369579"/>
          <a:ext cx="8128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24373-1333-4744-8D9E-1B2F04380D62}">
      <dsp:nvSpPr>
        <dsp:cNvPr id="0" name=""/>
        <dsp:cNvSpPr/>
      </dsp:nvSpPr>
      <dsp:spPr>
        <a:xfrm>
          <a:off x="386953" y="5671044"/>
          <a:ext cx="7739054" cy="77233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АНОПО «Технологический колледж Смоленского гуманитарного университета»: </a:t>
          </a:r>
          <a:r>
            <a:rPr lang="ru-R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педагогов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5671044"/>
        <a:ext cx="7739054" cy="77233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20F32-B5C3-498F-93A1-5D32F782E64B}">
      <dsp:nvSpPr>
        <dsp:cNvPr id="0" name=""/>
        <dsp:cNvSpPr/>
      </dsp:nvSpPr>
      <dsp:spPr>
        <a:xfrm>
          <a:off x="0" y="576261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293A0-FCB5-4F2E-9B94-6F1C599D5752}">
      <dsp:nvSpPr>
        <dsp:cNvPr id="0" name=""/>
        <dsp:cNvSpPr/>
      </dsp:nvSpPr>
      <dsp:spPr>
        <a:xfrm>
          <a:off x="386556" y="3863"/>
          <a:ext cx="7738693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долгосрочного межгруппового проекта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«Мир профессий»  </a:t>
          </a:r>
        </a:p>
      </dsp:txBody>
      <dsp:txXfrm>
        <a:off x="386556" y="3863"/>
        <a:ext cx="7738693" cy="719998"/>
      </dsp:txXfrm>
    </dsp:sp>
    <dsp:sp modelId="{0F551055-B6A7-4267-88D0-D102560E8743}">
      <dsp:nvSpPr>
        <dsp:cNvPr id="0" name=""/>
        <dsp:cNvSpPr/>
      </dsp:nvSpPr>
      <dsp:spPr>
        <a:xfrm>
          <a:off x="0" y="1454660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5641C-E822-4811-95E1-050B092B852D}">
      <dsp:nvSpPr>
        <dsp:cNvPr id="0" name=""/>
        <dsp:cNvSpPr/>
      </dsp:nvSpPr>
      <dsp:spPr>
        <a:xfrm>
          <a:off x="386953" y="882261"/>
          <a:ext cx="7739054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медиапродуктов для формирования представлений детей о предприятиях города Смоленска и профессиях взрослых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882261"/>
        <a:ext cx="7739054" cy="719998"/>
      </dsp:txXfrm>
    </dsp:sp>
    <dsp:sp modelId="{D06EDA39-BBA7-47A5-85F9-B05E4C2EA0B9}">
      <dsp:nvSpPr>
        <dsp:cNvPr id="0" name=""/>
        <dsp:cNvSpPr/>
      </dsp:nvSpPr>
      <dsp:spPr>
        <a:xfrm>
          <a:off x="0" y="2413061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9E69-FDCA-4708-AA69-B011463AABC2}">
      <dsp:nvSpPr>
        <dsp:cNvPr id="0" name=""/>
        <dsp:cNvSpPr/>
      </dsp:nvSpPr>
      <dsp:spPr>
        <a:xfrm>
          <a:off x="386953" y="1760660"/>
          <a:ext cx="7739054" cy="8000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занятий, развлечений, дидактических и  сюжетно-ролевых профориентационных игр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1760660"/>
        <a:ext cx="7739054" cy="800000"/>
      </dsp:txXfrm>
    </dsp:sp>
    <dsp:sp modelId="{455BD7DC-05AB-4327-B6BF-9EE0E593B229}">
      <dsp:nvSpPr>
        <dsp:cNvPr id="0" name=""/>
        <dsp:cNvSpPr/>
      </dsp:nvSpPr>
      <dsp:spPr>
        <a:xfrm>
          <a:off x="0" y="3291460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FEB2F-160B-4CB5-96E3-ECB2FAEC8A3B}">
      <dsp:nvSpPr>
        <dsp:cNvPr id="0" name=""/>
        <dsp:cNvSpPr/>
      </dsp:nvSpPr>
      <dsp:spPr>
        <a:xfrm>
          <a:off x="386953" y="2719061"/>
          <a:ext cx="7739054" cy="71999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Систематизация методических и дидактических материалов по ранней профориентации дошкольников</a:t>
          </a:r>
          <a:endParaRPr lang="ru-RU" sz="1800" b="0" kern="1200" dirty="0"/>
        </a:p>
      </dsp:txBody>
      <dsp:txXfrm>
        <a:off x="386953" y="2719061"/>
        <a:ext cx="7739054" cy="719998"/>
      </dsp:txXfrm>
    </dsp:sp>
    <dsp:sp modelId="{3ADF2604-36C3-4173-9BF5-F4A39B0BC39C}">
      <dsp:nvSpPr>
        <dsp:cNvPr id="0" name=""/>
        <dsp:cNvSpPr/>
      </dsp:nvSpPr>
      <dsp:spPr>
        <a:xfrm>
          <a:off x="0" y="4349859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40956-325B-4DE3-B194-AB5C9DD9809F}">
      <dsp:nvSpPr>
        <dsp:cNvPr id="0" name=""/>
        <dsp:cNvSpPr/>
      </dsp:nvSpPr>
      <dsp:spPr>
        <a:xfrm>
          <a:off x="386953" y="3597460"/>
          <a:ext cx="7739054" cy="89999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Педагогического совета, консультаций, мастер-класса по вопросам организации ранней профориентации дошкольников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3597460"/>
        <a:ext cx="7739054" cy="899999"/>
      </dsp:txXfrm>
    </dsp:sp>
    <dsp:sp modelId="{5BE3E0EF-2F09-4BA4-B10B-545E1D444B81}">
      <dsp:nvSpPr>
        <dsp:cNvPr id="0" name=""/>
        <dsp:cNvSpPr/>
      </dsp:nvSpPr>
      <dsp:spPr>
        <a:xfrm>
          <a:off x="0" y="5162803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4ECA3-079B-41CE-8604-267F32DBD40A}">
      <dsp:nvSpPr>
        <dsp:cNvPr id="0" name=""/>
        <dsp:cNvSpPr/>
      </dsp:nvSpPr>
      <dsp:spPr>
        <a:xfrm>
          <a:off x="386953" y="4655859"/>
          <a:ext cx="7739054" cy="6545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Распространение</a:t>
          </a:r>
          <a:r>
            <a:rPr lang="ru-RU" sz="1800" kern="1200" dirty="0" smtClean="0"/>
            <a:t> 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опыта работы по ранней профориентации на разных уровнях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953" y="4655859"/>
        <a:ext cx="7739054" cy="65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0E1-D337-4BBB-BD53-06927A0BE42E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FEC5-895E-48D3-BC72-B7A37AD9C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34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5FEC5-895E-48D3-BC72-B7A37AD9C8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09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1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36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49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0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5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81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33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96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0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0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32A-77CA-4AF8-A061-5C2F4B264F0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E74A-88B1-4CC1-8B60-7CDC98719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6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microsoft.com/office/2007/relationships/hdphoto" Target="../media/hdphoto8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microsoft.com/office/2007/relationships/hdphoto" Target="../media/hdphoto10.wdp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0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hdphoto" Target="../media/hdphoto4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6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0610"/>
            <a:ext cx="12192000" cy="8621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 79 «Соловушка» города Смоленска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0" y="2005385"/>
            <a:ext cx="12192000" cy="146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образовательные технологии </a:t>
            </a:r>
            <a:endParaRPr lang="ru-RU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по ранней профориентации детей в ДОО»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917224" y="5995897"/>
            <a:ext cx="9144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9647" y="3685516"/>
            <a:ext cx="3877242" cy="27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4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114300" y="2281964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81427588"/>
              </p:ext>
            </p:extLst>
          </p:nvPr>
        </p:nvGraphicFramePr>
        <p:xfrm>
          <a:off x="3508375" y="140677"/>
          <a:ext cx="8128000" cy="664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38284" y="96525"/>
            <a:ext cx="3270091" cy="1498005"/>
            <a:chOff x="2294442" y="3056732"/>
            <a:chExt cx="2555716" cy="1498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2294442" y="3056732"/>
              <a:ext cx="2555716" cy="1498005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 txBox="1"/>
            <p:nvPr/>
          </p:nvSpPr>
          <p:spPr>
            <a:xfrm>
              <a:off x="2681416" y="3312632"/>
              <a:ext cx="1823828" cy="8572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Социальное партнерство</a:t>
              </a:r>
              <a:endParaRPr lang="ru-RU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84" y="1719816"/>
            <a:ext cx="2952591" cy="221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37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84" y="4178132"/>
            <a:ext cx="2952591" cy="221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43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114300" y="2281964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0417" y="155872"/>
            <a:ext cx="3525758" cy="1498005"/>
            <a:chOff x="1705540" y="1070310"/>
            <a:chExt cx="2555716" cy="1498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05540" y="1070310"/>
              <a:ext cx="2555716" cy="1498005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2086375" y="1400213"/>
              <a:ext cx="1905611" cy="9487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 компетентность педагогов в вопросах профориентации дошкольников</a:t>
              </a:r>
              <a:endParaRPr lang="ru-RU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88381139"/>
              </p:ext>
            </p:extLst>
          </p:nvPr>
        </p:nvGraphicFramePr>
        <p:xfrm>
          <a:off x="3508375" y="7006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417" y="1764401"/>
            <a:ext cx="3184665" cy="2388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sun9-63.userapi.com/c854424/v854424617/13fb77/oEAVGMZCIU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17" y="4342332"/>
            <a:ext cx="3154285" cy="236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219324558"/>
              </p:ext>
            </p:extLst>
          </p:nvPr>
        </p:nvGraphicFramePr>
        <p:xfrm>
          <a:off x="104775" y="-9525"/>
          <a:ext cx="11982450" cy="602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0" y="295276"/>
            <a:ext cx="12192000" cy="107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МБДОУ «Детский сад № 79 «Соловушка»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ранней профориентации детей в 2019-2020 учебном году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77095" y="4649428"/>
            <a:ext cx="2567729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553" y="4661205"/>
            <a:ext cx="3710729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un9-46.userapi.com/c854216/v854216617/13e071/8-3LgeQ8td0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5560" y="4661205"/>
            <a:ext cx="2190750" cy="206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391" y="4661205"/>
            <a:ext cx="2768595" cy="208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40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2194041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www.microlins.com.br/galeria/noticia/20181114192737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71850" y="3667125"/>
            <a:ext cx="5800460" cy="25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0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0610"/>
            <a:ext cx="12192000" cy="8621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 79 «Соловушка» города Смоленска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0" y="2005385"/>
            <a:ext cx="12192000" cy="146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профессионально-ориентированная 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среда дошкольного учреждения, </a:t>
            </a:r>
          </a:p>
          <a:p>
            <a:pPr lvl="0"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ресурс ранней профориентации детей 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6715" y="3990498"/>
            <a:ext cx="11306175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 Гращенкова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ds04.infourok.ru/uploads/ex/057a/000fe3f9-0ecd2349/hello_html_m48907e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675" y="3590925"/>
            <a:ext cx="302545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2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89318401"/>
              </p:ext>
            </p:extLst>
          </p:nvPr>
        </p:nvGraphicFramePr>
        <p:xfrm>
          <a:off x="2343150" y="-130610"/>
          <a:ext cx="9048750" cy="625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065782" y="4014084"/>
            <a:ext cx="1743815" cy="248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lenino-school.ru/wp-content/uploads/2019/04/pnpo-obrazovanie-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4638" y="294849"/>
            <a:ext cx="1986105" cy="16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lide-share.ru/slide/1205882.jpe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8184" y="269102"/>
            <a:ext cx="1739907" cy="263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s93ptz.ru/images/78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55" y="4013554"/>
            <a:ext cx="1730332" cy="248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0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46171327"/>
              </p:ext>
            </p:extLst>
          </p:nvPr>
        </p:nvGraphicFramePr>
        <p:xfrm>
          <a:off x="361949" y="238125"/>
          <a:ext cx="11534775" cy="611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361949" y="1596164"/>
            <a:ext cx="11534775" cy="337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5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260466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развивающей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профессионально-ориентированной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дошкольного учреждения, как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 ранней профориентации детей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28142152"/>
              </p:ext>
            </p:extLst>
          </p:nvPr>
        </p:nvGraphicFramePr>
        <p:xfrm>
          <a:off x="156796" y="1239067"/>
          <a:ext cx="11878408" cy="487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79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114300" y="2281964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0417" y="155872"/>
            <a:ext cx="3525758" cy="1498005"/>
            <a:chOff x="1705540" y="1070310"/>
            <a:chExt cx="2555716" cy="1498005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05540" y="1070310"/>
              <a:ext cx="2555716" cy="149800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2079816" y="1289688"/>
              <a:ext cx="1807164" cy="10592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Моделирование развивающей      игровой среды профессиональной направленности</a:t>
              </a:r>
              <a:endParaRPr lang="ru-RU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895673702"/>
              </p:ext>
            </p:extLst>
          </p:nvPr>
        </p:nvGraphicFramePr>
        <p:xfrm>
          <a:off x="3508375" y="700617"/>
          <a:ext cx="8128000" cy="318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https://sun9-51.userapi.com/c854416/v854416617/13d46d/1iUtgfwcgi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7371" y="4060147"/>
            <a:ext cx="3479004" cy="25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790" y="4060147"/>
            <a:ext cx="3483630" cy="25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12" y="3144067"/>
            <a:ext cx="2625027" cy="350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27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114300" y="2281964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08375" y="700616"/>
          <a:ext cx="8128000" cy="268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69942" y="213248"/>
            <a:ext cx="3252708" cy="1691978"/>
            <a:chOff x="6554328" y="1402836"/>
            <a:chExt cx="2555716" cy="1498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6554328" y="1402836"/>
              <a:ext cx="2555716" cy="14980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 txBox="1"/>
            <p:nvPr/>
          </p:nvSpPr>
          <p:spPr>
            <a:xfrm>
              <a:off x="6928604" y="1622214"/>
              <a:ext cx="1807164" cy="10592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Образовательный процесс профессиональной направленности</a:t>
              </a:r>
              <a:endParaRPr lang="ru-RU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42" y="3876294"/>
            <a:ext cx="3410419" cy="255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0628" y="3876293"/>
            <a:ext cx="3410418" cy="255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651" y="3876294"/>
            <a:ext cx="4649686" cy="255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13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114300" y="2281964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31192633"/>
              </p:ext>
            </p:extLst>
          </p:nvPr>
        </p:nvGraphicFramePr>
        <p:xfrm>
          <a:off x="3552337" y="601249"/>
          <a:ext cx="8128000" cy="336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81697" y="254267"/>
            <a:ext cx="3168172" cy="1566452"/>
            <a:chOff x="4630594" y="2232425"/>
            <a:chExt cx="2473592" cy="156645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4630594" y="2232425"/>
              <a:ext cx="2473592" cy="156645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 txBox="1"/>
            <p:nvPr/>
          </p:nvSpPr>
          <p:spPr>
            <a:xfrm>
              <a:off x="4992843" y="2461827"/>
              <a:ext cx="1749094" cy="11076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Детская профессионально-ориентированная  деятельность </a:t>
              </a:r>
              <a:endParaRPr lang="ru-RU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56" y="2050121"/>
            <a:ext cx="2910117" cy="184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856" y="4164598"/>
            <a:ext cx="4016234" cy="23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409" y="4164598"/>
            <a:ext cx="3130064" cy="23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90793" y="4099564"/>
            <a:ext cx="3113786" cy="23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5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114300" y="2281964"/>
            <a:ext cx="12192000" cy="86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00843872"/>
              </p:ext>
            </p:extLst>
          </p:nvPr>
        </p:nvGraphicFramePr>
        <p:xfrm>
          <a:off x="3508375" y="7006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50892" y="241598"/>
            <a:ext cx="3357483" cy="1498005"/>
            <a:chOff x="6016501" y="3271022"/>
            <a:chExt cx="2555716" cy="1498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6016501" y="3271022"/>
              <a:ext cx="2555716" cy="1498005"/>
            </a:xfrm>
            <a:prstGeom prst="ellipse">
              <a:avLst/>
            </a:prstGeom>
            <a:solidFill>
              <a:srgbClr val="7030A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 txBox="1"/>
            <p:nvPr/>
          </p:nvSpPr>
          <p:spPr>
            <a:xfrm>
              <a:off x="6390777" y="3490400"/>
              <a:ext cx="1807164" cy="10592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Сотрудничество</a:t>
              </a: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 семьями воспитанников           по вопросам профориентации</a:t>
              </a:r>
              <a:endParaRPr lang="ru-RU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2688" y="2027917"/>
            <a:ext cx="3197859" cy="202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sun9-25.userapi.com/c855236/v855236096/1108f4/oKafwg1cwTU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4484" y="4243686"/>
            <a:ext cx="3206063" cy="20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708</Words>
  <Application>Microsoft Office PowerPoint</Application>
  <PresentationFormat>Произвольный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Кулешова Елена</dc:creator>
  <cp:lastModifiedBy>Викторенко</cp:lastModifiedBy>
  <cp:revision>52</cp:revision>
  <dcterms:created xsi:type="dcterms:W3CDTF">2020-01-26T15:27:30Z</dcterms:created>
  <dcterms:modified xsi:type="dcterms:W3CDTF">2020-02-19T09:24:38Z</dcterms:modified>
</cp:coreProperties>
</file>