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6" r:id="rId4"/>
    <p:sldId id="259" r:id="rId5"/>
    <p:sldId id="267" r:id="rId6"/>
    <p:sldId id="261" r:id="rId7"/>
    <p:sldId id="268" r:id="rId8"/>
    <p:sldId id="270" r:id="rId9"/>
    <p:sldId id="269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8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5B3ED4-C616-43B0-A181-192ABBB856B3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6ACCB4-EFB3-482A-92B4-F45735B482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41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УЧЕБНАЯ    СИТУАЦИЯ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КАК  ДИДАКТИЧЕСКАЯ ЕДИНИЦА    УРОКА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77072"/>
            <a:ext cx="6116216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ГАЙЖУТЕНЕ  Елена  Ионасовна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учитель  физики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МУНИЦИПАЛЬНОЕ  БЮДЖЕТНОЕ  ОБЩЕОБРАЗОВАТЕЛЬНОЕ  УЧРЕЖДЕНИЕ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«СРЕДНЯЯ  ШКОЛА   № 33»  города  Смоленска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609600"/>
            <a:ext cx="866298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Учебная ситуация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 правильная идея для реализации   ФГОС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410249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1"/>
            <a:ext cx="4032448" cy="269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Учебная ситуация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такая особая единица учебного процесса, в которой дети с помощью учителя обнаруживают предмет своего действия, исследуют его, совершая разнообразные учебные действия.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068960"/>
            <a:ext cx="39761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41107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980727"/>
            <a:ext cx="7560841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606425"/>
            <a:ext cx="8561387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3" y="339725"/>
            <a:ext cx="8574087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554038"/>
            <a:ext cx="879475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Конспект  урока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 использованием  учебной  ситуации 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 этапе  «Совместное  открытие  знаний»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16832"/>
            <a:ext cx="2016224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916832"/>
            <a:ext cx="2088232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Название ситуации </a:t>
            </a:r>
            <a:endParaRPr lang="ru-RU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1916832"/>
            <a:ext cx="2016224" cy="1008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Название ситуации </a:t>
            </a:r>
            <a:endParaRPr lang="ru-RU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51520" y="2204864"/>
            <a:ext cx="576064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915816" y="2204864"/>
            <a:ext cx="576064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652120" y="2204864"/>
            <a:ext cx="576064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8316416" y="2204864"/>
            <a:ext cx="576064" cy="36004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низ стрелка 9"/>
          <p:cNvSpPr/>
          <p:nvPr/>
        </p:nvSpPr>
        <p:spPr>
          <a:xfrm>
            <a:off x="827584" y="3068960"/>
            <a:ext cx="2160240" cy="2736304"/>
          </a:xfrm>
          <a:prstGeom prst="curvedUpArrow">
            <a:avLst>
              <a:gd name="adj1" fmla="val 6117"/>
              <a:gd name="adj2" fmla="val 23458"/>
              <a:gd name="adj3" fmla="val 1627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3563888" y="3068960"/>
            <a:ext cx="2160240" cy="2736304"/>
          </a:xfrm>
          <a:prstGeom prst="curvedUpArrow">
            <a:avLst>
              <a:gd name="adj1" fmla="val 6117"/>
              <a:gd name="adj2" fmla="val 23458"/>
              <a:gd name="adj3" fmla="val 1627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6300192" y="3068960"/>
            <a:ext cx="2160240" cy="2736304"/>
          </a:xfrm>
          <a:prstGeom prst="curvedUpArrow">
            <a:avLst>
              <a:gd name="adj1" fmla="val 6117"/>
              <a:gd name="adj2" fmla="val 23458"/>
              <a:gd name="adj3" fmla="val 16271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209772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Название ситуации 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5949280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Обучающий механизм</a:t>
            </a:r>
            <a:endParaRPr lang="ru-RU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90675" y="5955562"/>
            <a:ext cx="150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Обучающий механизм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26979" y="5949279"/>
            <a:ext cx="1506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Обучающий механизм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052736"/>
          <a:ext cx="8784975" cy="5159296"/>
        </p:xfrm>
        <a:graphic>
          <a:graphicData uri="http://schemas.openxmlformats.org/drawingml/2006/table">
            <a:tbl>
              <a:tblPr/>
              <a:tblGrid>
                <a:gridCol w="1823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6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Физическая  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величина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АМПЛИТУДА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ПЕРИОД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ЧАСТОТА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ЦИКЛИЧЕСКАЯ ЧАСТОТА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ФАЗА</a:t>
                      </a: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Определение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(физический смысл)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Число колебаний за  2 </a:t>
                      </a:r>
                      <a:r>
                        <a:rPr lang="ru-RU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π </a:t>
                      </a: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секунд.</a:t>
                      </a: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Величина, характеризующая смещение в любой момент времени.</a:t>
                      </a: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Обозначение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ω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φ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Единица измерения в СИ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рад / с</a:t>
                      </a: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рад</a:t>
                      </a: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Формула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ω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2π / Τ;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ω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2 </a:t>
                      </a: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π ν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φ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</a:t>
                      </a: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ωt 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+ </a:t>
                      </a:r>
                      <a:r>
                        <a:rPr lang="ru-RU" sz="18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φ</a:t>
                      </a:r>
                      <a:r>
                        <a:rPr lang="ru-RU" sz="1800" baseline="-250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</a:t>
                      </a:r>
                      <a:r>
                        <a:rPr lang="ru-RU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</a:txBody>
                  <a:tcPr marL="61107" marR="61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</TotalTime>
  <Words>141</Words>
  <Application>Microsoft Office PowerPoint</Application>
  <PresentationFormat>Экран (4:3)</PresentationFormat>
  <Paragraphs>42</Paragraphs>
  <Slides>11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Lucida Sans Unicode</vt:lpstr>
      <vt:lpstr>Times New Roman</vt:lpstr>
      <vt:lpstr>Verdana</vt:lpstr>
      <vt:lpstr>Wingdings 2</vt:lpstr>
      <vt:lpstr>Wingdings 3</vt:lpstr>
      <vt:lpstr>Открытая</vt:lpstr>
      <vt:lpstr>УЧЕБНАЯ    СИТУАЦИЯ  КАК  ДИДАКТИЧЕСКАЯ ЕДИНИЦА   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   СИТУАЦИЯ  КАК  ДИДАКТИЧЕСКАЯ ЕДИНИЦА    УРОКА</dc:title>
  <dc:creator>Демонстрационная версия</dc:creator>
  <cp:lastModifiedBy>Пользователь</cp:lastModifiedBy>
  <cp:revision>3</cp:revision>
  <dcterms:created xsi:type="dcterms:W3CDTF">2017-12-12T15:36:27Z</dcterms:created>
  <dcterms:modified xsi:type="dcterms:W3CDTF">2018-10-11T08:43:04Z</dcterms:modified>
</cp:coreProperties>
</file>