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7" r:id="rId2"/>
    <p:sldId id="307" r:id="rId3"/>
    <p:sldId id="333" r:id="rId4"/>
    <p:sldId id="341" r:id="rId5"/>
    <p:sldId id="342" r:id="rId6"/>
    <p:sldId id="346" r:id="rId7"/>
    <p:sldId id="357" r:id="rId8"/>
    <p:sldId id="343" r:id="rId9"/>
    <p:sldId id="344" r:id="rId10"/>
    <p:sldId id="345" r:id="rId11"/>
    <p:sldId id="347" r:id="rId12"/>
    <p:sldId id="348" r:id="rId13"/>
    <p:sldId id="349" r:id="rId14"/>
    <p:sldId id="358" r:id="rId15"/>
    <p:sldId id="351" r:id="rId16"/>
    <p:sldId id="350" r:id="rId17"/>
    <p:sldId id="352" r:id="rId18"/>
    <p:sldId id="353" r:id="rId19"/>
    <p:sldId id="355" r:id="rId20"/>
    <p:sldId id="356" r:id="rId21"/>
    <p:sldId id="306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1D4F7-D32A-4F66-8C2C-916A1AA962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D18BD-853A-4168-90DF-A74802EC293A}">
      <dgm:prSet phldrT="[Текст]" custT="1"/>
      <dgm:spPr/>
      <dgm:t>
        <a:bodyPr/>
        <a:lstStyle/>
        <a:p>
          <a:r>
            <a:rPr lang="ru-RU" sz="2400" b="1" dirty="0" smtClean="0"/>
            <a:t>Готовность осваивать  и использовать знания о природе.</a:t>
          </a:r>
          <a:endParaRPr lang="ru-RU" sz="2400" b="1" dirty="0"/>
        </a:p>
      </dgm:t>
    </dgm:pt>
    <dgm:pt modelId="{B226417E-AB82-4D5C-8C1E-748FBD9CB295}" type="parTrans" cxnId="{D22403CE-F76B-4720-80B6-65689D6884C8}">
      <dgm:prSet/>
      <dgm:spPr/>
      <dgm:t>
        <a:bodyPr/>
        <a:lstStyle/>
        <a:p>
          <a:endParaRPr lang="ru-RU"/>
        </a:p>
      </dgm:t>
    </dgm:pt>
    <dgm:pt modelId="{04D63F48-9DC1-4365-ACBB-AFCAE53F0E83}" type="sibTrans" cxnId="{D22403CE-F76B-4720-80B6-65689D6884C8}">
      <dgm:prSet/>
      <dgm:spPr/>
      <dgm:t>
        <a:bodyPr/>
        <a:lstStyle/>
        <a:p>
          <a:endParaRPr lang="ru-RU"/>
        </a:p>
      </dgm:t>
    </dgm:pt>
    <dgm:pt modelId="{8477A491-86FC-4DD3-B474-FE12495151CE}">
      <dgm:prSet phldrT="[Текст]" custT="1"/>
      <dgm:spPr/>
      <dgm:t>
        <a:bodyPr/>
        <a:lstStyle/>
        <a:p>
          <a:r>
            <a:rPr lang="ru-RU" sz="2400" b="1" dirty="0" smtClean="0"/>
            <a:t>Осознание ценности  и научных знаний  о природе</a:t>
          </a:r>
          <a:r>
            <a:rPr lang="ru-RU" sz="2400" dirty="0" smtClean="0"/>
            <a:t>.</a:t>
          </a:r>
          <a:endParaRPr lang="ru-RU" sz="2400" dirty="0"/>
        </a:p>
      </dgm:t>
    </dgm:pt>
    <dgm:pt modelId="{121E81ED-9FA9-463F-A1F3-926F4FD95D21}" type="parTrans" cxnId="{EA2BE49D-7B25-4335-B89A-2DF92EB08BBD}">
      <dgm:prSet/>
      <dgm:spPr/>
      <dgm:t>
        <a:bodyPr/>
        <a:lstStyle/>
        <a:p>
          <a:endParaRPr lang="ru-RU"/>
        </a:p>
      </dgm:t>
    </dgm:pt>
    <dgm:pt modelId="{74059D28-9081-4C3B-A370-B1858D8A95C5}" type="sibTrans" cxnId="{EA2BE49D-7B25-4335-B89A-2DF92EB08BBD}">
      <dgm:prSet/>
      <dgm:spPr/>
      <dgm:t>
        <a:bodyPr/>
        <a:lstStyle/>
        <a:p>
          <a:endParaRPr lang="ru-RU"/>
        </a:p>
      </dgm:t>
    </dgm:pt>
    <dgm:pt modelId="{ABD11BD1-A92F-42D9-8582-8151D8571CAE}">
      <dgm:prSet phldrT="[Текст]" custT="1"/>
      <dgm:spPr/>
      <dgm:t>
        <a:bodyPr/>
        <a:lstStyle/>
        <a:p>
          <a:r>
            <a:rPr lang="ru-RU" sz="2400" b="1" dirty="0" smtClean="0"/>
            <a:t>Овладение методами познания  природных явлений.</a:t>
          </a:r>
          <a:endParaRPr lang="ru-RU" sz="2400" b="1" dirty="0"/>
        </a:p>
      </dgm:t>
    </dgm:pt>
    <dgm:pt modelId="{702D8CA6-4B81-42A8-8CF3-7160D1B58B53}" type="parTrans" cxnId="{C6EA982B-5D11-4239-9D8C-C27F766EE5C7}">
      <dgm:prSet/>
      <dgm:spPr/>
      <dgm:t>
        <a:bodyPr/>
        <a:lstStyle/>
        <a:p>
          <a:endParaRPr lang="ru-RU"/>
        </a:p>
      </dgm:t>
    </dgm:pt>
    <dgm:pt modelId="{6F728DE7-BE20-42CA-A3C2-9108E58CBE2D}" type="sibTrans" cxnId="{C6EA982B-5D11-4239-9D8C-C27F766EE5C7}">
      <dgm:prSet/>
      <dgm:spPr/>
      <dgm:t>
        <a:bodyPr/>
        <a:lstStyle/>
        <a:p>
          <a:endParaRPr lang="ru-RU"/>
        </a:p>
      </dgm:t>
    </dgm:pt>
    <dgm:pt modelId="{DD7C7B53-10C4-456D-9EA1-7EDD2077B908}">
      <dgm:prSet phldrT="[Текст]" custT="1"/>
      <dgm:spPr/>
      <dgm:t>
        <a:bodyPr/>
        <a:lstStyle/>
        <a:p>
          <a:r>
            <a:rPr lang="ru-RU" sz="2400" b="1" dirty="0" smtClean="0"/>
            <a:t>Способность к рефлексивным действиям</a:t>
          </a:r>
          <a:endParaRPr lang="ru-RU" sz="2400" b="1" dirty="0"/>
        </a:p>
      </dgm:t>
    </dgm:pt>
    <dgm:pt modelId="{437A6AA8-FEE0-4D5E-899D-3EC0D7C7AC7C}" type="parTrans" cxnId="{4E3BB6E6-6D53-468F-A012-852BDB607301}">
      <dgm:prSet/>
      <dgm:spPr/>
      <dgm:t>
        <a:bodyPr/>
        <a:lstStyle/>
        <a:p>
          <a:endParaRPr lang="ru-RU"/>
        </a:p>
      </dgm:t>
    </dgm:pt>
    <dgm:pt modelId="{66CAB145-2C2B-441B-AABE-E5E86749EA1E}" type="sibTrans" cxnId="{4E3BB6E6-6D53-468F-A012-852BDB607301}">
      <dgm:prSet/>
      <dgm:spPr/>
      <dgm:t>
        <a:bodyPr/>
        <a:lstStyle/>
        <a:p>
          <a:endParaRPr lang="ru-RU"/>
        </a:p>
      </dgm:t>
    </dgm:pt>
    <dgm:pt modelId="{74ABA745-0ED6-4A92-B970-E8BCD3951D81}" type="pres">
      <dgm:prSet presAssocID="{6651D4F7-D32A-4F66-8C2C-916A1AA962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E637B-9BFD-4E78-9EDA-00174786CDF1}" type="pres">
      <dgm:prSet presAssocID="{F78D18BD-853A-4168-90DF-A74802EC293A}" presName="parentLin" presStyleCnt="0"/>
      <dgm:spPr/>
    </dgm:pt>
    <dgm:pt modelId="{164783EE-9118-4A21-9746-496D6CF034B7}" type="pres">
      <dgm:prSet presAssocID="{F78D18BD-853A-4168-90DF-A74802EC293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5D3E07F-889D-421D-821E-85C1B01FF2D6}" type="pres">
      <dgm:prSet presAssocID="{F78D18BD-853A-4168-90DF-A74802EC293A}" presName="parentText" presStyleLbl="node1" presStyleIdx="0" presStyleCnt="4" custScaleX="125082" custScaleY="210087" custLinFactNeighborX="55173" custLinFactNeighborY="11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6084-670B-4153-85E2-E88A44D6CFB9}" type="pres">
      <dgm:prSet presAssocID="{F78D18BD-853A-4168-90DF-A74802EC293A}" presName="negativeSpace" presStyleCnt="0"/>
      <dgm:spPr/>
    </dgm:pt>
    <dgm:pt modelId="{D80724F9-803B-4C9D-99FE-BA7AA4A2ACF5}" type="pres">
      <dgm:prSet presAssocID="{F78D18BD-853A-4168-90DF-A74802EC293A}" presName="childText" presStyleLbl="conFgAcc1" presStyleIdx="0" presStyleCnt="4">
        <dgm:presLayoutVars>
          <dgm:bulletEnabled val="1"/>
        </dgm:presLayoutVars>
      </dgm:prSet>
      <dgm:spPr/>
    </dgm:pt>
    <dgm:pt modelId="{689CB7C7-DCDC-4A1D-8E09-D97AA5365E43}" type="pres">
      <dgm:prSet presAssocID="{04D63F48-9DC1-4365-ACBB-AFCAE53F0E83}" presName="spaceBetweenRectangles" presStyleCnt="0"/>
      <dgm:spPr/>
    </dgm:pt>
    <dgm:pt modelId="{A19F6611-8D7F-4E0B-8B21-B7C537EDFB81}" type="pres">
      <dgm:prSet presAssocID="{8477A491-86FC-4DD3-B474-FE12495151CE}" presName="parentLin" presStyleCnt="0"/>
      <dgm:spPr/>
    </dgm:pt>
    <dgm:pt modelId="{3E5A8A74-231C-4272-B47C-502514B218BE}" type="pres">
      <dgm:prSet presAssocID="{8477A491-86FC-4DD3-B474-FE12495151C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96FFCE8-43B8-4ED7-9D90-9FF637B98B8F}" type="pres">
      <dgm:prSet presAssocID="{8477A491-86FC-4DD3-B474-FE12495151CE}" presName="parentText" presStyleLbl="node1" presStyleIdx="1" presStyleCnt="4" custScaleX="121818" custScaleY="192849" custLinFactNeighborX="55173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42760-392F-4EDB-8CD4-CAC0284279A9}" type="pres">
      <dgm:prSet presAssocID="{8477A491-86FC-4DD3-B474-FE12495151CE}" presName="negativeSpace" presStyleCnt="0"/>
      <dgm:spPr/>
    </dgm:pt>
    <dgm:pt modelId="{6DE3B82B-0AA3-44FD-AB25-428E0A4D0EAE}" type="pres">
      <dgm:prSet presAssocID="{8477A491-86FC-4DD3-B474-FE12495151CE}" presName="childText" presStyleLbl="conFgAcc1" presStyleIdx="1" presStyleCnt="4">
        <dgm:presLayoutVars>
          <dgm:bulletEnabled val="1"/>
        </dgm:presLayoutVars>
      </dgm:prSet>
      <dgm:spPr/>
    </dgm:pt>
    <dgm:pt modelId="{7AFE4C5C-0790-4474-8EE9-5E4577248093}" type="pres">
      <dgm:prSet presAssocID="{74059D28-9081-4C3B-A370-B1858D8A95C5}" presName="spaceBetweenRectangles" presStyleCnt="0"/>
      <dgm:spPr/>
    </dgm:pt>
    <dgm:pt modelId="{6A51F741-5102-4320-ACDE-18BD53180E7C}" type="pres">
      <dgm:prSet presAssocID="{ABD11BD1-A92F-42D9-8582-8151D8571CAE}" presName="parentLin" presStyleCnt="0"/>
      <dgm:spPr/>
    </dgm:pt>
    <dgm:pt modelId="{CA9C3E1B-DDFC-4BC4-8349-327BE99E4253}" type="pres">
      <dgm:prSet presAssocID="{ABD11BD1-A92F-42D9-8582-8151D8571CA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35EEA9C-835D-4E68-AC60-BE936AEA01D5}" type="pres">
      <dgm:prSet presAssocID="{ABD11BD1-A92F-42D9-8582-8151D8571CAE}" presName="parentText" presStyleLbl="node1" presStyleIdx="2" presStyleCnt="4" custScaleX="123104" custScaleY="160370" custLinFactNeighborX="55173" custLinFactNeighborY="13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B22D2-FE36-40DE-A128-9C2F4C971B15}" type="pres">
      <dgm:prSet presAssocID="{ABD11BD1-A92F-42D9-8582-8151D8571CAE}" presName="negativeSpace" presStyleCnt="0"/>
      <dgm:spPr/>
    </dgm:pt>
    <dgm:pt modelId="{C9557FC8-477D-46FD-81E2-1CA3F413DB79}" type="pres">
      <dgm:prSet presAssocID="{ABD11BD1-A92F-42D9-8582-8151D8571CAE}" presName="childText" presStyleLbl="conFgAcc1" presStyleIdx="2" presStyleCnt="4" custScaleX="87930" custScaleY="154279" custLinFactNeighborX="7759" custLinFactNeighborY="3203">
        <dgm:presLayoutVars>
          <dgm:bulletEnabled val="1"/>
        </dgm:presLayoutVars>
      </dgm:prSet>
      <dgm:spPr/>
    </dgm:pt>
    <dgm:pt modelId="{7C70AEF1-9E75-4ED0-A24D-6AD5F4C4AE6B}" type="pres">
      <dgm:prSet presAssocID="{6F728DE7-BE20-42CA-A3C2-9108E58CBE2D}" presName="spaceBetweenRectangles" presStyleCnt="0"/>
      <dgm:spPr/>
    </dgm:pt>
    <dgm:pt modelId="{9A93B0B6-7A37-4295-AC9E-F75E12ADE38E}" type="pres">
      <dgm:prSet presAssocID="{DD7C7B53-10C4-456D-9EA1-7EDD2077B908}" presName="parentLin" presStyleCnt="0"/>
      <dgm:spPr/>
    </dgm:pt>
    <dgm:pt modelId="{EEED0628-1217-4688-998D-6EA201115BAA}" type="pres">
      <dgm:prSet presAssocID="{DD7C7B53-10C4-456D-9EA1-7EDD2077B90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1BDB452-2FE3-48D0-8451-CC01A704AE08}" type="pres">
      <dgm:prSet presAssocID="{DD7C7B53-10C4-456D-9EA1-7EDD2077B908}" presName="parentText" presStyleLbl="node1" presStyleIdx="3" presStyleCnt="4" custScaleX="126600" custScaleY="214193" custLinFactNeighborX="55173" custLinFactNeighborY="1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D7900-E447-4A1C-8017-DD76180AC7B0}" type="pres">
      <dgm:prSet presAssocID="{DD7C7B53-10C4-456D-9EA1-7EDD2077B908}" presName="negativeSpace" presStyleCnt="0"/>
      <dgm:spPr/>
    </dgm:pt>
    <dgm:pt modelId="{C0DB4291-E453-470F-BEF8-871AF62B03D5}" type="pres">
      <dgm:prSet presAssocID="{DD7C7B53-10C4-456D-9EA1-7EDD2077B9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ADC511B-FCF5-410F-8CBF-A192899AC218}" type="presOf" srcId="{6651D4F7-D32A-4F66-8C2C-916A1AA962C7}" destId="{74ABA745-0ED6-4A92-B970-E8BCD3951D81}" srcOrd="0" destOrd="0" presId="urn:microsoft.com/office/officeart/2005/8/layout/list1"/>
    <dgm:cxn modelId="{C6EA982B-5D11-4239-9D8C-C27F766EE5C7}" srcId="{6651D4F7-D32A-4F66-8C2C-916A1AA962C7}" destId="{ABD11BD1-A92F-42D9-8582-8151D8571CAE}" srcOrd="2" destOrd="0" parTransId="{702D8CA6-4B81-42A8-8CF3-7160D1B58B53}" sibTransId="{6F728DE7-BE20-42CA-A3C2-9108E58CBE2D}"/>
    <dgm:cxn modelId="{4E3BB6E6-6D53-468F-A012-852BDB607301}" srcId="{6651D4F7-D32A-4F66-8C2C-916A1AA962C7}" destId="{DD7C7B53-10C4-456D-9EA1-7EDD2077B908}" srcOrd="3" destOrd="0" parTransId="{437A6AA8-FEE0-4D5E-899D-3EC0D7C7AC7C}" sibTransId="{66CAB145-2C2B-441B-AABE-E5E86749EA1E}"/>
    <dgm:cxn modelId="{A7921C37-4BEF-424E-B8F0-335BCA9CDA27}" type="presOf" srcId="{DD7C7B53-10C4-456D-9EA1-7EDD2077B908}" destId="{EEED0628-1217-4688-998D-6EA201115BAA}" srcOrd="0" destOrd="0" presId="urn:microsoft.com/office/officeart/2005/8/layout/list1"/>
    <dgm:cxn modelId="{7895CBC1-B683-4C69-9377-5667461A0CBD}" type="presOf" srcId="{DD7C7B53-10C4-456D-9EA1-7EDD2077B908}" destId="{31BDB452-2FE3-48D0-8451-CC01A704AE08}" srcOrd="1" destOrd="0" presId="urn:microsoft.com/office/officeart/2005/8/layout/list1"/>
    <dgm:cxn modelId="{D22403CE-F76B-4720-80B6-65689D6884C8}" srcId="{6651D4F7-D32A-4F66-8C2C-916A1AA962C7}" destId="{F78D18BD-853A-4168-90DF-A74802EC293A}" srcOrd="0" destOrd="0" parTransId="{B226417E-AB82-4D5C-8C1E-748FBD9CB295}" sibTransId="{04D63F48-9DC1-4365-ACBB-AFCAE53F0E83}"/>
    <dgm:cxn modelId="{9A975912-421E-42A2-AEE7-A69E484F1B7F}" type="presOf" srcId="{8477A491-86FC-4DD3-B474-FE12495151CE}" destId="{3E5A8A74-231C-4272-B47C-502514B218BE}" srcOrd="0" destOrd="0" presId="urn:microsoft.com/office/officeart/2005/8/layout/list1"/>
    <dgm:cxn modelId="{28FA994D-5851-4810-AC76-42513E910155}" type="presOf" srcId="{F78D18BD-853A-4168-90DF-A74802EC293A}" destId="{C5D3E07F-889D-421D-821E-85C1B01FF2D6}" srcOrd="1" destOrd="0" presId="urn:microsoft.com/office/officeart/2005/8/layout/list1"/>
    <dgm:cxn modelId="{A9CC7B04-E8F2-4D1B-815C-E66E6FA118B3}" type="presOf" srcId="{ABD11BD1-A92F-42D9-8582-8151D8571CAE}" destId="{535EEA9C-835D-4E68-AC60-BE936AEA01D5}" srcOrd="1" destOrd="0" presId="urn:microsoft.com/office/officeart/2005/8/layout/list1"/>
    <dgm:cxn modelId="{EA2BE49D-7B25-4335-B89A-2DF92EB08BBD}" srcId="{6651D4F7-D32A-4F66-8C2C-916A1AA962C7}" destId="{8477A491-86FC-4DD3-B474-FE12495151CE}" srcOrd="1" destOrd="0" parTransId="{121E81ED-9FA9-463F-A1F3-926F4FD95D21}" sibTransId="{74059D28-9081-4C3B-A370-B1858D8A95C5}"/>
    <dgm:cxn modelId="{2D2114EF-3BF6-4B7A-9D4A-AA8033BDC652}" type="presOf" srcId="{F78D18BD-853A-4168-90DF-A74802EC293A}" destId="{164783EE-9118-4A21-9746-496D6CF034B7}" srcOrd="0" destOrd="0" presId="urn:microsoft.com/office/officeart/2005/8/layout/list1"/>
    <dgm:cxn modelId="{3673A6EC-21EE-45B5-8F61-CF79A7EE4F83}" type="presOf" srcId="{ABD11BD1-A92F-42D9-8582-8151D8571CAE}" destId="{CA9C3E1B-DDFC-4BC4-8349-327BE99E4253}" srcOrd="0" destOrd="0" presId="urn:microsoft.com/office/officeart/2005/8/layout/list1"/>
    <dgm:cxn modelId="{77D8A3C7-A155-4E31-B7D5-EEB99FA9CBC6}" type="presOf" srcId="{8477A491-86FC-4DD3-B474-FE12495151CE}" destId="{E96FFCE8-43B8-4ED7-9D90-9FF637B98B8F}" srcOrd="1" destOrd="0" presId="urn:microsoft.com/office/officeart/2005/8/layout/list1"/>
    <dgm:cxn modelId="{55AB0F16-711B-4A93-9C90-E0344E979918}" type="presParOf" srcId="{74ABA745-0ED6-4A92-B970-E8BCD3951D81}" destId="{844E637B-9BFD-4E78-9EDA-00174786CDF1}" srcOrd="0" destOrd="0" presId="urn:microsoft.com/office/officeart/2005/8/layout/list1"/>
    <dgm:cxn modelId="{A59FA0B4-536B-47CE-8CFF-B3D6B5987AAB}" type="presParOf" srcId="{844E637B-9BFD-4E78-9EDA-00174786CDF1}" destId="{164783EE-9118-4A21-9746-496D6CF034B7}" srcOrd="0" destOrd="0" presId="urn:microsoft.com/office/officeart/2005/8/layout/list1"/>
    <dgm:cxn modelId="{1B0D0A5D-024E-4F43-8851-FAA111655FE9}" type="presParOf" srcId="{844E637B-9BFD-4E78-9EDA-00174786CDF1}" destId="{C5D3E07F-889D-421D-821E-85C1B01FF2D6}" srcOrd="1" destOrd="0" presId="urn:microsoft.com/office/officeart/2005/8/layout/list1"/>
    <dgm:cxn modelId="{ED9E4A0E-66E6-4208-894E-4D872158F9E4}" type="presParOf" srcId="{74ABA745-0ED6-4A92-B970-E8BCD3951D81}" destId="{3A506084-670B-4153-85E2-E88A44D6CFB9}" srcOrd="1" destOrd="0" presId="urn:microsoft.com/office/officeart/2005/8/layout/list1"/>
    <dgm:cxn modelId="{BD463C48-7457-4A5F-9CD0-18C2EA7AFAF9}" type="presParOf" srcId="{74ABA745-0ED6-4A92-B970-E8BCD3951D81}" destId="{D80724F9-803B-4C9D-99FE-BA7AA4A2ACF5}" srcOrd="2" destOrd="0" presId="urn:microsoft.com/office/officeart/2005/8/layout/list1"/>
    <dgm:cxn modelId="{61E61B20-FDBC-4396-B652-0B324C48F551}" type="presParOf" srcId="{74ABA745-0ED6-4A92-B970-E8BCD3951D81}" destId="{689CB7C7-DCDC-4A1D-8E09-D97AA5365E43}" srcOrd="3" destOrd="0" presId="urn:microsoft.com/office/officeart/2005/8/layout/list1"/>
    <dgm:cxn modelId="{D6BAB6F1-239C-420D-867A-E0B6F7EC1E55}" type="presParOf" srcId="{74ABA745-0ED6-4A92-B970-E8BCD3951D81}" destId="{A19F6611-8D7F-4E0B-8B21-B7C537EDFB81}" srcOrd="4" destOrd="0" presId="urn:microsoft.com/office/officeart/2005/8/layout/list1"/>
    <dgm:cxn modelId="{D0EC4ED7-CA4C-49A7-9C0B-1835A79318CE}" type="presParOf" srcId="{A19F6611-8D7F-4E0B-8B21-B7C537EDFB81}" destId="{3E5A8A74-231C-4272-B47C-502514B218BE}" srcOrd="0" destOrd="0" presId="urn:microsoft.com/office/officeart/2005/8/layout/list1"/>
    <dgm:cxn modelId="{88A6E956-2253-455D-BB66-74EBFE7DE461}" type="presParOf" srcId="{A19F6611-8D7F-4E0B-8B21-B7C537EDFB81}" destId="{E96FFCE8-43B8-4ED7-9D90-9FF637B98B8F}" srcOrd="1" destOrd="0" presId="urn:microsoft.com/office/officeart/2005/8/layout/list1"/>
    <dgm:cxn modelId="{D25713D5-1128-44FE-80CD-B1559EF0414A}" type="presParOf" srcId="{74ABA745-0ED6-4A92-B970-E8BCD3951D81}" destId="{61D42760-392F-4EDB-8CD4-CAC0284279A9}" srcOrd="5" destOrd="0" presId="urn:microsoft.com/office/officeart/2005/8/layout/list1"/>
    <dgm:cxn modelId="{6AB6AF68-E6F7-4EDB-93D1-2754E4557D5A}" type="presParOf" srcId="{74ABA745-0ED6-4A92-B970-E8BCD3951D81}" destId="{6DE3B82B-0AA3-44FD-AB25-428E0A4D0EAE}" srcOrd="6" destOrd="0" presId="urn:microsoft.com/office/officeart/2005/8/layout/list1"/>
    <dgm:cxn modelId="{6D0BDD3C-533D-4282-8311-1BF8B365A850}" type="presParOf" srcId="{74ABA745-0ED6-4A92-B970-E8BCD3951D81}" destId="{7AFE4C5C-0790-4474-8EE9-5E4577248093}" srcOrd="7" destOrd="0" presId="urn:microsoft.com/office/officeart/2005/8/layout/list1"/>
    <dgm:cxn modelId="{B49C3D0A-B91A-42C5-9FBD-7D8976438816}" type="presParOf" srcId="{74ABA745-0ED6-4A92-B970-E8BCD3951D81}" destId="{6A51F741-5102-4320-ACDE-18BD53180E7C}" srcOrd="8" destOrd="0" presId="urn:microsoft.com/office/officeart/2005/8/layout/list1"/>
    <dgm:cxn modelId="{767B2ACD-17F5-4060-9107-BC3EAAB26B0C}" type="presParOf" srcId="{6A51F741-5102-4320-ACDE-18BD53180E7C}" destId="{CA9C3E1B-DDFC-4BC4-8349-327BE99E4253}" srcOrd="0" destOrd="0" presId="urn:microsoft.com/office/officeart/2005/8/layout/list1"/>
    <dgm:cxn modelId="{0503BD1D-9BC0-4C92-93D9-383AE9951921}" type="presParOf" srcId="{6A51F741-5102-4320-ACDE-18BD53180E7C}" destId="{535EEA9C-835D-4E68-AC60-BE936AEA01D5}" srcOrd="1" destOrd="0" presId="urn:microsoft.com/office/officeart/2005/8/layout/list1"/>
    <dgm:cxn modelId="{45C0106F-E852-4736-B6F7-F59ECCE174A0}" type="presParOf" srcId="{74ABA745-0ED6-4A92-B970-E8BCD3951D81}" destId="{3CDB22D2-FE36-40DE-A128-9C2F4C971B15}" srcOrd="9" destOrd="0" presId="urn:microsoft.com/office/officeart/2005/8/layout/list1"/>
    <dgm:cxn modelId="{711A8AA7-01F9-4C7F-9F33-51D2D7AEC3B3}" type="presParOf" srcId="{74ABA745-0ED6-4A92-B970-E8BCD3951D81}" destId="{C9557FC8-477D-46FD-81E2-1CA3F413DB79}" srcOrd="10" destOrd="0" presId="urn:microsoft.com/office/officeart/2005/8/layout/list1"/>
    <dgm:cxn modelId="{BE4F9127-1A81-4DDB-A964-C8AEA7027CE8}" type="presParOf" srcId="{74ABA745-0ED6-4A92-B970-E8BCD3951D81}" destId="{7C70AEF1-9E75-4ED0-A24D-6AD5F4C4AE6B}" srcOrd="11" destOrd="0" presId="urn:microsoft.com/office/officeart/2005/8/layout/list1"/>
    <dgm:cxn modelId="{920350F3-229C-4BDF-B242-73060E34195A}" type="presParOf" srcId="{74ABA745-0ED6-4A92-B970-E8BCD3951D81}" destId="{9A93B0B6-7A37-4295-AC9E-F75E12ADE38E}" srcOrd="12" destOrd="0" presId="urn:microsoft.com/office/officeart/2005/8/layout/list1"/>
    <dgm:cxn modelId="{2F50F558-047B-4581-B6DE-A74E4A6D48A4}" type="presParOf" srcId="{9A93B0B6-7A37-4295-AC9E-F75E12ADE38E}" destId="{EEED0628-1217-4688-998D-6EA201115BAA}" srcOrd="0" destOrd="0" presId="urn:microsoft.com/office/officeart/2005/8/layout/list1"/>
    <dgm:cxn modelId="{D029262B-4ABB-4891-B946-3FE4B1B3682A}" type="presParOf" srcId="{9A93B0B6-7A37-4295-AC9E-F75E12ADE38E}" destId="{31BDB452-2FE3-48D0-8451-CC01A704AE08}" srcOrd="1" destOrd="0" presId="urn:microsoft.com/office/officeart/2005/8/layout/list1"/>
    <dgm:cxn modelId="{FF4DD0C9-1ECA-405C-97FB-149300E9D08F}" type="presParOf" srcId="{74ABA745-0ED6-4A92-B970-E8BCD3951D81}" destId="{D6CD7900-E447-4A1C-8017-DD76180AC7B0}" srcOrd="13" destOrd="0" presId="urn:microsoft.com/office/officeart/2005/8/layout/list1"/>
    <dgm:cxn modelId="{A59AF1CE-2B2E-4FE7-822B-18108BAC6E79}" type="presParOf" srcId="{74ABA745-0ED6-4A92-B970-E8BCD3951D81}" destId="{C0DB4291-E453-470F-BEF8-871AF62B03D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724F9-803B-4C9D-99FE-BA7AA4A2ACF5}">
      <dsp:nvSpPr>
        <dsp:cNvPr id="0" name=""/>
        <dsp:cNvSpPr/>
      </dsp:nvSpPr>
      <dsp:spPr>
        <a:xfrm>
          <a:off x="0" y="903158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3E07F-889D-421D-821E-85C1B01FF2D6}">
      <dsp:nvSpPr>
        <dsp:cNvPr id="0" name=""/>
        <dsp:cNvSpPr/>
      </dsp:nvSpPr>
      <dsp:spPr>
        <a:xfrm>
          <a:off x="648074" y="152255"/>
          <a:ext cx="7313606" cy="992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Готовность осваивать  и использовать знания о природе.</a:t>
          </a:r>
          <a:endParaRPr lang="ru-RU" sz="2400" b="1" kern="1200" dirty="0"/>
        </a:p>
      </dsp:txBody>
      <dsp:txXfrm>
        <a:off x="648074" y="152255"/>
        <a:ext cx="7313606" cy="992282"/>
      </dsp:txXfrm>
    </dsp:sp>
    <dsp:sp modelId="{6DE3B82B-0AA3-44FD-AB25-428E0A4D0EAE}">
      <dsp:nvSpPr>
        <dsp:cNvPr id="0" name=""/>
        <dsp:cNvSpPr/>
      </dsp:nvSpPr>
      <dsp:spPr>
        <a:xfrm>
          <a:off x="0" y="2067463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FFCE8-43B8-4ED7-9D90-9FF637B98B8F}">
      <dsp:nvSpPr>
        <dsp:cNvPr id="0" name=""/>
        <dsp:cNvSpPr/>
      </dsp:nvSpPr>
      <dsp:spPr>
        <a:xfrm>
          <a:off x="648074" y="1440160"/>
          <a:ext cx="7122758" cy="910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Осознание ценности  и научных знаний  о природе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648074" y="1440160"/>
        <a:ext cx="7122758" cy="910864"/>
      </dsp:txXfrm>
    </dsp:sp>
    <dsp:sp modelId="{C9557FC8-477D-46FD-81E2-1CA3F413DB79}">
      <dsp:nvSpPr>
        <dsp:cNvPr id="0" name=""/>
        <dsp:cNvSpPr/>
      </dsp:nvSpPr>
      <dsp:spPr>
        <a:xfrm>
          <a:off x="648103" y="3081130"/>
          <a:ext cx="7344729" cy="6220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EEA9C-835D-4E68-AC60-BE936AEA01D5}">
      <dsp:nvSpPr>
        <dsp:cNvPr id="0" name=""/>
        <dsp:cNvSpPr/>
      </dsp:nvSpPr>
      <dsp:spPr>
        <a:xfrm>
          <a:off x="648074" y="2621256"/>
          <a:ext cx="7197951" cy="757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Овладение методами познания  природных явлений.</a:t>
          </a:r>
          <a:endParaRPr lang="ru-RU" sz="2400" b="1" kern="1200" dirty="0"/>
        </a:p>
      </dsp:txBody>
      <dsp:txXfrm>
        <a:off x="648074" y="2621256"/>
        <a:ext cx="7197951" cy="757459"/>
      </dsp:txXfrm>
    </dsp:sp>
    <dsp:sp modelId="{C0DB4291-E453-470F-BEF8-871AF62B03D5}">
      <dsp:nvSpPr>
        <dsp:cNvPr id="0" name=""/>
        <dsp:cNvSpPr/>
      </dsp:nvSpPr>
      <dsp:spPr>
        <a:xfrm>
          <a:off x="0" y="4562332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DB452-2FE3-48D0-8451-CC01A704AE08}">
      <dsp:nvSpPr>
        <dsp:cNvPr id="0" name=""/>
        <dsp:cNvSpPr/>
      </dsp:nvSpPr>
      <dsp:spPr>
        <a:xfrm>
          <a:off x="648074" y="3796243"/>
          <a:ext cx="7402364" cy="101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Способность к рефлексивным действиям</a:t>
          </a:r>
          <a:endParaRPr lang="ru-RU" sz="2400" b="1" kern="1200" dirty="0"/>
        </a:p>
      </dsp:txBody>
      <dsp:txXfrm>
        <a:off x="648074" y="3796243"/>
        <a:ext cx="7402364" cy="1011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5522-99EC-40C9-A89B-36D6908E737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03F2-201C-4C1D-B17B-F4CCFCC1D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54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099" tIns="33099" rIns="33099" bIns="33099" anchor="ctr"/>
          <a:lstStyle/>
          <a:p>
            <a:pPr defTabSz="658945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72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200" tIns="33100" rIns="66200" bIns="331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034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7197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4248448"/>
            <a:ext cx="1578064" cy="2609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48" y="0"/>
            <a:ext cx="914402" cy="795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«СШ №33»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</a:p>
          <a:p>
            <a:pPr>
              <a:lnSpc>
                <a:spcPct val="120000"/>
              </a:lnSpc>
            </a:pP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естественнонаучной грамотности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младших школьников в условиях реализации национального проекта «Образование»</a:t>
            </a: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Филатовой Натальей Анатольевной, 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кандидатом педагогических наук,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учителем высшей квалификационной категории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150745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3 - делать вывод (заключение) или оценивать уже сделанный вывод с учетом предложенной ситуации (15-20%);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5142633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4 - демонстрировать коммуникативные умения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аргументировано,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 и ясно формулировать выводы, доказательства и др.(10-15%);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5 - демонстрировать знание и понимание естественнонаучных понятий (40-50%).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4062513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для формирования ЕНГ: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учебный процесс должен способствовать формированию таких умений, как объяснение явлений, выдвижение и проверка гипотез, прогнозирование событий, постановка вопросов и планирование основных этапов исследования, анализ данных, представленных в разной форме, обоснование и обсуждение результатов экспериментов;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4062513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методический инструментарий должен содержать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компетентностные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задания, экспериментальные работы исследовательского типа, анализ первичных научных данных и др.: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Что будет, если…?", "Попробуй объяснить" – задания на объяснение явлений и фактов;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"Как узнать?" – задания на применение методов познания;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"Сделай вывод" – задания на формирование умений делать выводы на основе данных.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062" cy="6651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Формирование функциональной грамотности на уроках естественно-научного цикла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332657"/>
          <a:ext cx="8715375" cy="6380882"/>
        </p:xfrm>
        <a:graphic>
          <a:graphicData uri="http://schemas.openxmlformats.org/drawingml/2006/table">
            <a:tbl>
              <a:tblPr/>
              <a:tblGrid>
                <a:gridCol w="4357688"/>
                <a:gridCol w="4357687"/>
              </a:tblGrid>
              <a:tr h="663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Логические приемы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Примеры заданий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253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уровень - знание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Составить список, выделить, рассказать, показать, назвать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253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уровень - понимание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Описать объяснить, определить признаки, сформулировать по-другому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908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уровень - использование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Применить, проиллюстрировать, решить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266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уровень - анализ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Проанализировать, проверить, провести эксперимент, организовать, сравнить, выявить различия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253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уровень - синтез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Создать, придумать дизайн, разработать, составить план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62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уровень - оценка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Представить аргументы, защитить точку зрения, доказать, спрогнозировать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13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90705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Задания формата PISA (естественнонаучная грамотность)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Группа заданий 1. Питьевая вода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4062513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404664"/>
            <a:ext cx="729615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67295"/>
            <a:ext cx="7772400" cy="5790705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рисунке, приведенном выше, показано, как вода, которая подается в городские дома, становится пригодной для питья.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 1. ПИТЬЕВАЯ ВОДА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 иметь источник хорошей питьевой воды. Воды, которые находятся под землей, называются грунтовыми водами.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одну причину, почему в грунтовой воде меньше бактерий и загрязняющих частиц, чем в воде, взятой из поверхностных источников, таких как озера и реки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6381328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 2. ПИТЬЕВАЯ ВОДА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Очистка воды часто осуществляется в несколько этапов, включающих в себя различные способы.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 очистки, показанный на рисунке, включает в себя четыре этапа (пронумерованные 1-4).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втором этапе вода собирается в отстойнике.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 образом происходит очистка воды на этом этапе?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A. Бактерии, находящиеся в воде, погибают.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B. В воду добавляют кислород.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C. Гравий и песок оседают на дно.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Токсичные вещества растворяются.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15452"/>
            <a:ext cx="777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3. ПИТЬЕВАЯ ВОДА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четвертом этапе процесса очистки вода хлорируется. Зачем в воду добавляют хлор?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4005263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 современном этапе развития общества, социальных институтов и государства в целом происходит переосмысление педагогической парадигмы образования, формируются новые контуры и расставляются акценты в области формирования функциональной грамотности (ФГ).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5791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Вопрос 4. ПИТЬЕВАЯ ВОДА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Предположим, что сотрудники водоочистительных сооружений, ответственные за контроль качества воды, при сборе очередной пробы обнаружили в воде какие-то опасные бактерии после того, как очистительный процесс уже был завершен.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должны сделать в этом случае люди у себя дома перед тем, как пить эту воду?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Ирина\Desktop\фг ка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9551" y="6217300"/>
            <a:ext cx="1205447" cy="5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390" y="1628800"/>
            <a:ext cx="3901802" cy="41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09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Благодарим </a:t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за внимание!</a:t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0000" dirty="0" smtClean="0">
                <a:latin typeface="Monotype Corsiva" pitchFamily="66" charset="0"/>
                <a:cs typeface="Times New Roman" pitchFamily="18" charset="0"/>
              </a:rPr>
            </a:br>
            <a:endParaRPr lang="ru-RU" sz="100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2946" name="Picture 2" descr="http://www.playcast.ru/uploads/2016/08/22/196627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38464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Естественнонаучная грамотность (ЕНГ)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11511"/>
            <a:ext cx="7772400" cy="3846489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Естественнонаучная грамотность – способность: 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500" u="sng" dirty="0" smtClean="0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естественнонаучные знания, 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выявлять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проблемы, 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•делать обоснованные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необходимые для понимания окружающего мира и тех изменений, которые вносит в него деятельность человека, и для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соответствующих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решений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smtClean="0"/>
              <a:t>	</a:t>
            </a:r>
            <a:br>
              <a:rPr lang="ru-RU" sz="40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38464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Компоненты ЕНГ: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общепредметные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) умения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формируемые в рамках естественнонаучных предметов,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естественнонаучные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понятия и ситуации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которых используются естественнонаучные знания.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38464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51520" y="404664"/>
            <a:ext cx="87129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8964488" cy="1072556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903013">
              <a:spcBef>
                <a:spcPct val="0"/>
              </a:spcBef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Естественно-научная  функциональная грамотность младшего школьника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57254946"/>
              </p:ext>
            </p:extLst>
          </p:nvPr>
        </p:nvGraphicFramePr>
        <p:xfrm>
          <a:off x="467545" y="1196755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302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43204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международных исследованиях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оцениваются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следующие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общепредметные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умения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1 - распознавать вопросы, идеи или проблемы, которые могут быть исследованы научными методами (10-15%);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3846489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2 - выделять информацию (объекты, факты, экспериментальные данные и др.), необходимую для нахождения доказательств или подтверждения выводов при проведении научного исследования (15-20%);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18</Template>
  <TotalTime>1652</TotalTime>
  <Words>270</Words>
  <Application>Microsoft Office PowerPoint</Application>
  <PresentationFormat>Экран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18</vt:lpstr>
      <vt:lpstr>      </vt:lpstr>
      <vt:lpstr>Актуальность  На современном этапе развития общества, социальных институтов и государства в целом происходит переосмысление педагогической парадигмы образования, формируются новые контуры и расставляются акценты в области формирования функциональной грамотности (ФГ).     </vt:lpstr>
      <vt:lpstr>Естественнонаучная грамотность (ЕНГ) -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     </vt:lpstr>
      <vt:lpstr>Естественнонаучная грамотность – способность:  •использовать естественнонаучные знания,  •выявлять проблемы,  •делать обоснованные выводы, необходимые для понимания окружающего мира и тех изменений, которые вносит в него деятельность человека, и для принятия соответствующих решений.        </vt:lpstr>
      <vt:lpstr>Компоненты ЕНГ: - общепредметные (общеучебные) умения,  формируемые в рамках естественнонаучных предметов,   - естественнонаучные понятия и ситуации,  в которых используются естественнонаучные знания.      </vt:lpstr>
      <vt:lpstr>     </vt:lpstr>
      <vt:lpstr>Слайд 7</vt:lpstr>
      <vt:lpstr>В международных исследованиях оцениваются следующие общепредметные умения:  1 - распознавать вопросы, идеи или проблемы, которые могут быть исследованы научными методами (10-15%);      </vt:lpstr>
      <vt:lpstr> 2 - выделять информацию (объекты, факты, экспериментальные данные и др.), необходимую для нахождения доказательств или подтверждения выводов при проведении научного исследования (15-20%);      </vt:lpstr>
      <vt:lpstr> 3 - делать вывод (заключение) или оценивать уже сделанный вывод с учетом предложенной ситуации (15-20%);      </vt:lpstr>
      <vt:lpstr>  4 - демонстрировать коммуникативные умения: аргументировано, четко и ясно формулировать выводы, доказательства и др.(10-15%);  5 - демонстрировать знание и понимание естественнонаучных понятий (40-50%).      </vt:lpstr>
      <vt:lpstr>  Условия для формирования ЕНГ: 1) учебный процесс должен способствовать формированию таких умений, как объяснение явлений, выдвижение и проверка гипотез, прогнозирование событий, постановка вопросов и планирование основных этапов исследования, анализ данных, представленных в разной форме, обоснование и обсуждение результатов экспериментов;     </vt:lpstr>
      <vt:lpstr>  2) методический инструментарий должен содержать компетентностные задания, экспериментальные работы исследовательского типа, анализ первичных научных данных и др.:  "Что будет, если…?", "Попробуй объяснить" – задания на объяснение явлений и фактов;  "Как узнать?" – задания на применение методов познания;  "Сделай вывод" – задания на формирование умений делать выводы на основе данных.     </vt:lpstr>
      <vt:lpstr>Формирование функциональной грамотности на уроках естественно-научного цикла </vt:lpstr>
      <vt:lpstr>  Задания формата PISA (естественнонаучная грамотность)  Группа заданий 1. Питьевая вода      </vt:lpstr>
      <vt:lpstr>       </vt:lpstr>
      <vt:lpstr>  На рисунке, приведенном выше, показано, как вода, которая подается в городские дома, становится пригодной для питья.  Вопрос 1. ПИТЬЕВАЯ ВОДА  Важно иметь источник хорошей питьевой воды. Воды, которые находятся под землей, называются грунтовыми водами.  Назовите одну причину, почему в грунтовой воде меньше бактерий и загрязняющих частиц, чем в воде, взятой из поверхностных источников, таких как озера и реки      </vt:lpstr>
      <vt:lpstr> Вопрос 2. ПИТЬЕВАЯ ВОДА  Очистка воды часто осуществляется в несколько этапов, включающих в себя различные способы.  Процесс очистки, показанный на рисунке, включает в себя четыре этапа (пронумерованные 1-4).  На втором этапе вода собирается в отстойнике.  Каким образом происходит очистка воды на этом этапе?  A. Бактерии, находящиеся в воде, погибают.  B. В воду добавляют кислород.  C. Гравий и песок оседают на дно.  D. Токсичные вещества растворяются.  .</vt:lpstr>
      <vt:lpstr>Вопрос 3. ПИТЬЕВАЯ ВОДА  На четвертом этапе процесса очистки вода хлорируется. Зачем в воду добавляют хлор? </vt:lpstr>
      <vt:lpstr>Вопрос 4. ПИТЬЕВАЯ ВОДА  Предположим, что сотрудники водоочистительных сооружений, ответственные за контроль качества воды, при сборе очередной пробы обнаружили в воде какие-то опасные бактерии после того, как очистительный процесс уже был завершен.  Что должны сделать в этом случае люди у себя дома перед тем, как пить эту воду? </vt:lpstr>
      <vt:lpstr>Слайд 21</vt:lpstr>
      <vt:lpstr>Благодарим  за внимание!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«СШ №33»   «Портфолио школьника как средство реализации персонифицированного подхода в его воспитании»</dc:title>
  <dc:creator>NATALY</dc:creator>
  <cp:lastModifiedBy>НАТАША</cp:lastModifiedBy>
  <cp:revision>178</cp:revision>
  <dcterms:created xsi:type="dcterms:W3CDTF">2017-10-25T07:23:06Z</dcterms:created>
  <dcterms:modified xsi:type="dcterms:W3CDTF">2020-11-27T10:15:51Z</dcterms:modified>
</cp:coreProperties>
</file>