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72" r:id="rId7"/>
    <p:sldId id="264" r:id="rId8"/>
    <p:sldId id="265" r:id="rId9"/>
    <p:sldId id="275" r:id="rId10"/>
    <p:sldId id="276" r:id="rId11"/>
    <p:sldId id="278" r:id="rId12"/>
    <p:sldId id="266" r:id="rId13"/>
    <p:sldId id="267" r:id="rId14"/>
    <p:sldId id="268" r:id="rId15"/>
    <p:sldId id="269" r:id="rId16"/>
    <p:sldId id="284" r:id="rId17"/>
    <p:sldId id="285" r:id="rId18"/>
    <p:sldId id="287" r:id="rId19"/>
    <p:sldId id="273" r:id="rId20"/>
    <p:sldId id="270" r:id="rId21"/>
    <p:sldId id="274" r:id="rId22"/>
    <p:sldId id="279" r:id="rId23"/>
    <p:sldId id="280" r:id="rId24"/>
    <p:sldId id="282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32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2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9019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8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4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8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456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10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920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BEB806-4206-426A-8319-1A69C1DD9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197327"/>
            <a:ext cx="6270922" cy="2098226"/>
          </a:xfrm>
        </p:spPr>
        <p:txBody>
          <a:bodyPr/>
          <a:lstStyle/>
          <a:p>
            <a:r>
              <a:rPr lang="ru-RU" dirty="0" smtClean="0"/>
              <a:t>Творческие группы ДОУ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4E789B8-D27F-44A0-B9D1-66FB609F0A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Клименкова М.И.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методист методического отдела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МБУ ДО «ЦДО»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472" y="371764"/>
            <a:ext cx="7195127" cy="76430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группа инструкторов по физической культуре «Школа здорового человека»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035" y="1311563"/>
            <a:ext cx="8192656" cy="5366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качества дошкольного образования.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апробировать и внедрить лучшие традиционные и инновационные образцы педагогической деятельности по физическому развитию дошкольников;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выработать единые критерии, нормы и требования к оценке результатов образовательной деятельности в вопросах физического развития и воспитания дошкольников;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организовать и провести спортивные конкурсы среди педагогов и воспитанников ДОУ;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­ обсудить инновационный потенциал дошкольных организаций – участников творческого объединения;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определить возможности применения современных технологий для физического развития детей дошкольного возраста, в том числе детей с ОВЗ;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мотивировать педагогов к профессиональной самореализации;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повысить профессиональное мастерство педагогов, выявить и поддержать творчески работающих педагогов.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16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583" y="344054"/>
            <a:ext cx="7185890" cy="29533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2019 учебный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Организован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Звездопад-2019».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к публикации сборник конкурсных программ и спортивных танцев.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09" y="3297381"/>
            <a:ext cx="7924799" cy="341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2019– 2020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год:</a:t>
            </a:r>
            <a:endParaRPr lang="ru-RU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 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Организация и проведение городских спортивных соревнований среди педагогов </a:t>
            </a:r>
            <a:r>
              <a:rPr lang="ru-RU" sz="2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«Звёздные старты-2019»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Организация и проведение детского городского конкурса спортивного танца </a:t>
            </a:r>
            <a:r>
              <a:rPr lang="ru-RU" sz="2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«Звездопад-2020».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Издание сборника конкурсных программ и спортивных танцев.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4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82" y="242455"/>
            <a:ext cx="7472218" cy="10229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выявления и развития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одаренности»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40 «Антошка»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8909" y="1388835"/>
            <a:ext cx="83404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сенситивным периодом для развития способностей является раннее детство и дошкольный возраст. Для ребенка этого возраста характерна высокая познавательная активность, повышенная впечатлительность, потребность в умственной нагрузке. У него развита интуиция, яркость, конкретность представляемых образов и легкость манипулирования ими. “Родовыми” чертами дошкольного возраста является фантазия, творческое воображение, нестандартность мышления, кроме этого, проявляется особая чувствительность, отзывчивость на окружающее.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Исходя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этого, для развития творческих способностей в образовательных учреждениях необходимо своевременно выявлять детей с предпосылками одаренности, проводить специальную работу по сохранению и дальнейшему развитию их способностей, опираясь на собственную активность детей, объединяя усилия педагога-психолога, воспитателей, узких специалистов,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92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855" y="1286162"/>
            <a:ext cx="7269018" cy="533766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условий для выявления, развития и поддержки детей с признаками одарённости. Создание системы работы с одаренными детьми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Повысить компетентность педагогов в вопросах выявления и развития детей дошкольного возраста с признаками одаренности.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Поиск эффективных форм работы с одаренными дошкольниками.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3.Создание банка передового педагогического опыта по данному направлению деятельности.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 сетевого взаимодействия по работе с одаренными дошкольниками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855" y="501073"/>
            <a:ext cx="7897090" cy="6719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выявления и развития детей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признаками одаренности»</a:t>
            </a:r>
            <a:r>
              <a:rPr lang="ru-RU" b="1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8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545" y="193964"/>
            <a:ext cx="8275782" cy="666403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   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рекомендации по созданию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развивающей творческой среды, способствующей выявлению  одаренных  детей и развитию их творческого и интеллектуального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рекомендации    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выявлению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дальнейшему отслеживанию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творческой  одаренности (разработаны  алгоритм создания «Банка одаренный	 ребенок в ДОУ» и  механизм создания индивидуальных образовательных маршрутов  для детей с признаками одаренности).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Организована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одаренными детьми и их родителями ( Фестиваль детского творчества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«Радуга талантов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механизм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взаимодействию с социальными институтами города  в целях создания наилучших условий для проявления творческого потенциала детей и дальнейшего их развития (Заключен договор о сотрудничестве с  МБУК «Культурный центр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Заднепровье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разработан план взаимодействия МБДОУ И КЦ).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9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307" y="685798"/>
            <a:ext cx="7248292" cy="553658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2019– 2020 учебный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рекомендаций по организации социального взаимодействия способствующему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творческих способностей у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дошкольников.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- юбилейный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детского творчества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«Радуга талантов –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для педагогов города мастер-классов по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творческих способностей у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совместно с МБУК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«КЦ «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Заднепровье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5774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251691"/>
            <a:ext cx="8294255" cy="136467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«Взаимодействие ДОУ с семьями воспитанников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повышению качества образования»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 «Исток»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836" y="1403927"/>
            <a:ext cx="8386619" cy="529243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тенденции в развитии дошкольного образования объединены одним важным и значимым критерием - его качеством, которое непосредственно зависит от уровня профессиональной компетентности педагогов и педагогической культуры родителей. Достичь высокого качества образования наших воспитанников, полностью удовлетворить запросы родителей и интересы детей, создать для ребенка единое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пространство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только при условии разработки новой системы взаимодействий ДОУ и семьи.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Проблема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ДОУ и семьи в последнее время попала в разряд самых актуальных. Изменившаяся современная семья (финансовое и социальное расслоение, обилие новейших информационных технологий, более широкие возможности получения образования) заставляет искать новые формы взаимодействия. Папам и мамам необходимо помнить, что детский сад - только помощник в воспитании ребенка, и потому они не должны перекладывать всю ответственность на педагогов и устраняться от воспитательно- образовательного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789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16001"/>
            <a:ext cx="8534400" cy="55972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профессионализма педагогов-участников методического объединения в вопросах установления партнерских связей между участниками педагогического процесса, включения родителей в жизнь ДОУ, с целью обеспечения психолого-педагогической поддержки семьи и повышения компетентности в вопросах развития и образования детей.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эмоционально доверительного контакта между педагогами-участниками методического объединения,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демонстрация положительного опыта по вопросам взаимодействия ДОУ и семьи,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педагогической позиции родителей и ознакомление с проблемами семьи в воспитании дошкольника,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моделирование взаимодействия,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совместное выявление и анализ причин возникновения разногласий,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совместной тактики по решению возникших проблем в отношениях между родителями и педагогами по вопросу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4255" y="184727"/>
            <a:ext cx="8303490" cy="102523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«Взаимодействие ДОУ с семьями воспитанников по повышению качества образования»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514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491" y="304801"/>
            <a:ext cx="8248073" cy="62714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2018– 2019 учебный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городской конкурс чтецов по теме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Победы»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фестиваль совместного творчества детей и родителей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«Талантливы вместе – 2019»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с активным участием родителей</a:t>
            </a:r>
            <a:r>
              <a:rPr lang="ru-RU" sz="2400" dirty="0" smtClean="0"/>
              <a:t>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публикации: Патриотическое воспитание дошкольников на основе взаимодействия детского сада и семьи // Аксиологические проблемы педагогики: сборник научных трудов / под ред. Л.В.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Чепиковой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Смоленский государственный университет. – Смоленск: Изд-во СмолГУ, 2018.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С.104-112.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городской конкурс чтецов по теме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Победы»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фестиваль совместного творчества детей и родителей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«Талантливы вместе – 2019»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оформление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работы по взаимодействию ДОУ и семьи,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мероприятий патриотической направленности в системе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педагог-ребенок-родители,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72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034472" y="685800"/>
            <a:ext cx="7195127" cy="140161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«Нравственно – патриотическое воспитание как часть образовательной программы, формируемой участниками образовательного процесса ДОУ в контексте ФГОС ДО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 «Красная Шапочка»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 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важности приобщения ребенка к культуре своего народа написано много, поскольку обращение к отеческому наследию воспитывает уважение, гордость за землю, на которой живешь. Поэтому детям необходимо знать и изучать культуру своих предков. Именно акцент на знание истории народа, его культуры поможет в дальнейшем с уважением и интересом относиться к культурным традициям других народов.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Таким образом, нравственно-патриотическое воспитание детей является одной из основных задач дошкольного образовательного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5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9B56DE-16EF-41BE-8497-4A820912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навыков безопасного поведения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дошкольников, через формирование экологического сознания (безопасность окружающего мира)»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48 «Совушка»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D1B9BF-55F8-4D4F-92C8-E26E1885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127" y="3191164"/>
            <a:ext cx="7282873" cy="3311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сложившаяся социальная и экологическая обстановка вызывает беспокойство у людей всей планеты. Особую тревогу мы испытываем за самых беззащитных граждан – маленьких детей. Задача взрослых состоит не только в том, чтобы оберегать и защищать ребёнка, но и в том, чтобы подготовить его к встрече с различными сложными, а порой опасными жизненными ситуациями. </a:t>
            </a:r>
            <a:endParaRPr lang="ru-RU" sz="24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59B56DE-16EF-41BE-8497-4A820912CDDD}"/>
              </a:ext>
            </a:extLst>
          </p:cNvPr>
          <p:cNvSpPr txBox="1">
            <a:spLocks/>
          </p:cNvSpPr>
          <p:nvPr/>
        </p:nvSpPr>
        <p:spPr>
          <a:xfrm>
            <a:off x="1181100" y="8382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63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472" y="685800"/>
            <a:ext cx="7195127" cy="140161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«Нравственно – патриотическое воспитание как часть образовательной программы, формируемой участниками образовательного процесса ДОУ в контексте ФГОС ДО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 «Красная Шапочка»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педагогов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обмена опытом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методов и форм работы по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патриотическому воспитанию детей дошкольного возраста.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и охарактеризовать условия повышения уровня профессиональной подготовленности педагогов по воспитанию нравственно – патриотических чувств у детей дошкольного возраста;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форм и методов патриотического воспитания на основе новых информационных технологий;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и реализация мероприятий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патриотической направленности и оценка их эффективности.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94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492" y="540325"/>
            <a:ext cx="8063344" cy="5842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2018– 2019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фестиваль детского творчества по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нравственно-патриотическому воспитанию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чего начинается Родина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«КЦ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Заднепровье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разработки для педагогов по организации работы с семьями воспитанников по нравственно-патриотическому воспитанию.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2019– 2020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городской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детского творчества по  нравственно-патриотическому воспитанию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«Живет Победа в поколениях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«КЦ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Заднепровье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для педагогов по организации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проведению мероприятий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нравственно-патриотическому воспитанию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4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251691"/>
            <a:ext cx="8294255" cy="136467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экологических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через музыкальную деятельность»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«Веснушка»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681018"/>
            <a:ext cx="8137236" cy="501534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Создателем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первых музыкальных звуков стала наша природа. Наверное, если собрать все музыкальные инструменты природы-дирижера в единый оркестр, получилась бы самая гармоничная симфония. Но в настоящее время, к сожалению, самой актуальной проблемой человечества является неблагоприятная экологическая обстановка. Окружающая природа на грани уничтожения. Причиной серьезных нарушений на планете является экологическая неграмотность человека, который относится к окружающему миру потребительски. Поэтому очень важно развивать экологическую культуру детей уже в дошкольном возрасте. В этот период закладываются основы личности, в том числе, позитивное отношение к природе к окружающему миру. Именно музыка поможет раскрыть перед детьми яркие образы, оказать большое влияние на нравственные и эмоциональные чувства, научит любить, ценить, сострадать. Поэтому экологическое воспитание дошкольников посредством музыки – это успешное и продуктивное воспитание.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073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6" y="1265382"/>
            <a:ext cx="7204364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методов, средств, форм использования музыки в экологическом воспитании дошкольников.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Разработать методы и приемы использования разных видов музыкальной деятельности для формирования экологических знаний у дошкольников;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2.Организовать мероприятия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обмену практическим опытом педагогов по теме через показ продуктивных видов детской деятельности и непосредственное участие в них;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3.Проанализировать эффективность влияния музыки в осуществлении экологического воспитания дошкольников.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0436" y="251692"/>
            <a:ext cx="8211128" cy="985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экологических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через музыкальную деятельность»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71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492" y="540325"/>
            <a:ext cx="8063344" cy="5842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2018– 2019 учебный год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видеороликов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ЭкоМузыка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 для музыкальных руководителей по использованию музыки в экологическом воспитании дошкольников: конспекты мероприятий, музыкальные дидактические игры.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2019– 2020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видеороликов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ЭкоМузыка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методического сборника «Экология и фольклор»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7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6B4C5AC1-B48B-401D-A568-DF60E40E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09" y="2244435"/>
            <a:ext cx="4892514" cy="1616365"/>
          </a:xfrm>
        </p:spPr>
        <p:txBody>
          <a:bodyPr/>
          <a:lstStyle/>
          <a:p>
            <a:r>
              <a:rPr lang="ru-RU" dirty="0"/>
              <a:t>Спасибо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E8E80713-4A6C-4F70-8B14-A7090196E6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423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782" y="307108"/>
            <a:ext cx="7943271" cy="123536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навыков безопасного поведения у дошкольников, через формирование экологического сознания (безопасность окружающего мира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распространение результативного педагогического опыта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теоретический и практический опыт подготовки педагогов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«социально-коммуникативное развитие» направлению «безопасность окружающего мира»;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общественного сознания и гражданской позиции подрастающего поколения в области пожарной безопасности, привлечение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по предупреждению пожаров в рамках городского конкурса «Юные таланты за безопасность» в рамках сетевого взаимодействия (социальное партнерство);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мероприятий по направлению «Развитие навыков безопасного поведения у дошкольников, через формирование экологического сознания (безопасность окружающего мира)» с учётом ФГОС ДО»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432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1890" y="409689"/>
            <a:ext cx="8128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Результативность: 2018-2019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учебный год: </a:t>
            </a: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конкурс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«Юные таланты за безопасность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совместно с Управлением образования и молодежной политики Администрации г. Смоленска и Смоленским городским отделением Общероссийской общественной организации «Всероссийское добровольное пожарное общество</a:t>
            </a: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методического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пособия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педагогов дошкольных образовательных учреждений для использования в работе с детьми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формированию у детей дошкольного возраста навыков безопасного поведения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быту в виде игровых ситуаций, стихов, загадок и т.д. </a:t>
            </a:r>
          </a:p>
        </p:txBody>
      </p:sp>
    </p:spTree>
    <p:extLst>
      <p:ext uri="{BB962C8B-B14F-4D97-AF65-F5344CB8AC3E}">
        <p14:creationId xmlns:p14="http://schemas.microsoft.com/office/powerpoint/2010/main" val="253958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005" y="685800"/>
            <a:ext cx="7270595" cy="763859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«Юные таланты за безопасность»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Управлением образования и молодежной политики Администрации г. Смоленска и Смоленским городским отделением Общероссийской общественной организации «Всероссийское добровольное пожарное общество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педагогических проектов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педагогов  дошкольных образовательных  учреждений города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Смоленска: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оформление методического материала на основе  лучших работ педагогов представленных на конкурсе.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8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982" y="167268"/>
            <a:ext cx="7693891" cy="1449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 с одарёнными детьми в условиях реализации национального проекта «Образование»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группа музыкальных руководителей ДОУ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СОГБОУ «Центр диагностики и консультирования»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8982" y="1571335"/>
            <a:ext cx="7356764" cy="51619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Проблема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одаренности в настоящее время становиться все более актуальной. Это, прежде всего, связано с потребностью общества в неординарной творческой личности. Развитие одаренной личности ребенка становится одной из главных задач в системе общего образования. Национальный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"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Образование"  делает акцент на  формирование эффективной системы выявления, поддержки и развития способностей и талантов у детей.  Педагоги, в том числе и музыкальные руководители ДОУ должны использовать 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образовательном процессе  по формированию у детей  способности быть автором, творцом активным созидателем своей жизни, уметь ставить цель, искать способы её достижения, быть способным к свободному выбору и ответственности за него, максимально использовать свои способности</a:t>
            </a:r>
          </a:p>
        </p:txBody>
      </p:sp>
    </p:spTree>
    <p:extLst>
      <p:ext uri="{BB962C8B-B14F-4D97-AF65-F5344CB8AC3E}">
        <p14:creationId xmlns:p14="http://schemas.microsoft.com/office/powerpoint/2010/main" val="6835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982" y="214745"/>
            <a:ext cx="7305963" cy="90285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 с одарёнными детьми в условиях реализации национального проекта «Образование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группа музыкальных руководителей ДОУ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673" y="1388928"/>
            <a:ext cx="818341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методической поддержки, музыкальных руководителей  в обеспечении качества обучения и воспитания в  условиях реализации национального проекта «Образование»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освоению инновационных образовательных технологий и методов педагогической деятельности, в работе  с одарёнными детьми в  условиях реализации национального проекта «Образование»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Вводить новые формы взаимодействия педагогов дошкольного образования с целью развития их творческого потенциала и профессиональной компетентности.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Транслировать и распространять инновационный педагогический опыт работы.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6617" y="409544"/>
            <a:ext cx="798945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Результативность</a:t>
            </a:r>
          </a:p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Организация мероприятий в МБУК КДЦ «Губернский»</a:t>
            </a:r>
          </a:p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2018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2019 учебный год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Ноябрь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 Фестиваль детского танца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«Пробуждение талантов. Танцы народов мира»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Март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детский фестиваль народной песни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«Смоленские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жаворонки. Сороки»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методического сборника для новогодних праздников в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ДОУ.</a:t>
            </a:r>
          </a:p>
          <a:p>
            <a:pPr marL="342900" indent="-342900">
              <a:buFontTx/>
              <a:buChar char="-"/>
            </a:pPr>
            <a:endParaRPr lang="ru-RU" sz="2200" b="1" i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2019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2020 учебный год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Ноябрь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 Фестиваль детского танца «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Пробуждение талантов - 2019. Путешествие в танце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».</a:t>
            </a:r>
          </a:p>
          <a:p>
            <a:pPr marL="342900" indent="-342900">
              <a:buFontTx/>
              <a:buChar char="-"/>
            </a:pPr>
            <a:endParaRPr lang="ru-RU" sz="2200" b="1" i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Март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детский фестиваль народной песни «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Смоленские жаворонки- 2020. Масленица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».</a:t>
            </a:r>
          </a:p>
          <a:p>
            <a:pPr marL="342900" indent="-342900">
              <a:buFontTx/>
              <a:buChar char="-"/>
            </a:pPr>
            <a:endParaRPr lang="ru-RU" sz="2200" b="1" i="1" dirty="0" smtClean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-Отбор материала для сборника фольклорных праздников</a:t>
            </a:r>
            <a:endParaRPr lang="ru-RU" sz="2200" b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636" y="408709"/>
            <a:ext cx="7499927" cy="12353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группа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инструкторов по физической культуре «Школа здорового человека»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 «Звездный»</a:t>
            </a:r>
            <a:r>
              <a:rPr lang="ru-RU" sz="2400" b="1" dirty="0" smtClean="0"/>
              <a:t> 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982" y="1847273"/>
            <a:ext cx="7620000" cy="47013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Актуальность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Чтобы </a:t>
            </a:r>
            <a:r>
              <a:rPr lang="ru-RU" sz="3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педагоги соответствовали требованиям ФГОС ДО и </a:t>
            </a:r>
            <a:r>
              <a:rPr lang="ru-RU" sz="3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профстандарта</a:t>
            </a:r>
            <a:r>
              <a:rPr lang="ru-RU" sz="3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они должны заниматься саморазвитием, повышать профессиональное мастерство, внедрять новые педагогические технологии. Для этого в дошкольной организации нужна конкурентная профессионально-педагогическая среда. Создать ее поможет методическое объединение-творческая группа единомышленников. Заседания творческой группы помогут выявить передовой педагогический опыт, окажут методическую поддержку коллегам, создадут банк педагогических разработок по вопросам физического воспитания и развития дошкольников.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09334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1270</TotalTime>
  <Words>1232</Words>
  <Application>Microsoft Office PowerPoint</Application>
  <PresentationFormat>Экран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Century Gothic</vt:lpstr>
      <vt:lpstr>Franklin Gothic Book</vt:lpstr>
      <vt:lpstr>Times New Roman</vt:lpstr>
      <vt:lpstr>Обрезка</vt:lpstr>
      <vt:lpstr>Творческие группы ДОУ</vt:lpstr>
      <vt:lpstr>«Развитие навыков безопасного поведения  у дошкольников, через формирование экологического сознания (безопасность окружающего мира)»  МБДОУ «Детский сад № 48 «Совушка»</vt:lpstr>
      <vt:lpstr>«Развитие навыков безопасного поведения у дошкольников, через формирование экологического сознания (безопасность окружающего мира)»  Цель: обобщение и распространение результативного педагогического опыта Задачи:  - продолжать совершенствовать теоретический и практический опыт подготовки педагогов по ОО «социально-коммуникативное развитие» направлению «безопасность окружающего мира»; - формирование общественного сознания и гражданской позиции подрастающего поколения в области пожарной безопасности, привлечение к работе по предупреждению пожаров в рамках городского конкурса «Юные таланты за безопасность» в рамках сетевого взаимодействия (социальное партнерство); - разработка мероприятий по направлению «Развитие навыков безопасного поведения у дошкольников, через формирование экологического сознания (безопасность окружающего мира)» с учётом ФГОС ДО»   </vt:lpstr>
      <vt:lpstr>Презентация PowerPoint</vt:lpstr>
      <vt:lpstr>2019-2020 учебный год:  -конкурс «Юные таланты за безопасность» совместно с Управлением образования и молодежной политики Администрации г. Смоленска и Смоленским городским отделением Общероссийской общественной организации «Всероссийское добровольное пожарное общество»;  - городской конкурс педагогических проектов среди педагогов  дошкольных образовательных  учреждений города Смоленска:  - оформление методического материала на основе  лучших работ педагогов представленных на конкурсе. </vt:lpstr>
      <vt:lpstr>«Работа  с одарёнными детьми в условиях реализации национального проекта «Образование»  Творческая группа музыкальных руководителей ДОУ СОГБОУ «Центр диагностики и консультирования»</vt:lpstr>
      <vt:lpstr>«Работа  с одарёнными детьми в условиях реализации национального проекта «Образование» Творческая группа музыкальных руководителей ДОУ   . </vt:lpstr>
      <vt:lpstr>Презентация PowerPoint</vt:lpstr>
      <vt:lpstr>Творческая группа инструкторов по физической культуре «Школа здорового человека»   МБДОУ «Детский сад № 76 «Звездный»    </vt:lpstr>
      <vt:lpstr>Творческая группа инструкторов по физической культуре «Школа здорового человека»</vt:lpstr>
      <vt:lpstr>Результативность  2018– 2019 учебный год:  1. Организован и проведен конкурс детского городского спортивного танца «Звездопад-2019».  2. Подготовлен к публикации сборник конкурсных программ и спортивных танцев. </vt:lpstr>
      <vt:lpstr>«Система выявления и развития детей с признаками одаренности»  МБДОУ «Детский сад № 40 «Антошка»   </vt:lpstr>
      <vt:lpstr>Цель:                   Создание оптимальных условий для выявления, развития и поддержки детей с признаками одарённости. Создание системы работы с одаренными детьми.  Задачи: 1. Повысить компетентность педагогов в вопросах выявления и развития детей дошкольного возраста с признаками одаренности. 2. Поиск эффективных форм работы с одаренными дошкольниками. 3.Создание банка передового педагогического опыта по данному направлению деятельности. 4. Развитие сетевого взаимодействия по работе с одаренными дошкольниками</vt:lpstr>
      <vt:lpstr>Результативность  1.        Разработаны рекомендации по созданию специальной развивающей творческой среды, способствующей выявлению  одаренных  детей и развитию их творческого и интеллектуального потенциала.  2. Разработаны рекомендации     по выявлению  и дальнейшему отслеживанию у детей творческой  одаренности (разработаны  алгоритм создания «Банка одаренный  ребенок в ДОУ» и  механизм создания индивидуальных образовательных маршрутов  для детей с признаками одаренности). 3.        Организована работа с одаренными детьми и их родителями ( Фестиваль детского творчества «Радуга талантов»). 4.        Разработан механизм работы по взаимодействию с социальными институтами города  в целях создания наилучших условий для проявления творческого потенциала детей и дальнейшего их развития (Заключен договор о сотрудничестве с  МБУК «Культурный центр «Заднепровье», разработан план взаимодействия МБДОУ И КЦ). </vt:lpstr>
      <vt:lpstr>2019– 2020 учебный год    Разработка рекомендаций по организации социального взаимодействия способствующему развитию творческих способностей у дошкольников.  Апрель - юбилейный фестиваль детского творчества «Радуга талантов – 2020».  Организация для педагогов города мастер-классов по развитию творческих способностей у дошкольников совместно с МБУК «КЦ «Заднепровье».     </vt:lpstr>
      <vt:lpstr>«Взаимодействие ДОУ с семьями воспитанников по повышению качества образования»   МБДОУ «Детский сад № 78 «Исток»</vt:lpstr>
      <vt:lpstr>«Взаимодействие ДОУ с семьями воспитанников по повышению качества образования»</vt:lpstr>
      <vt:lpstr>Презентация PowerPoint</vt:lpstr>
      <vt:lpstr>«Нравственно – патриотическое воспитание как часть образовательной программы, формируемой участниками образовательного процесса ДОУ в контексте ФГОС ДО»  МБДОУ «Детский сад № 44 «Красная Шапочка»  Актуальность            О важности приобщения ребенка к культуре своего народа написано много, поскольку обращение к отеческому наследию воспитывает уважение, гордость за землю, на которой живешь. Поэтому детям необходимо знать и изучать культуру своих предков. Именно акцент на знание истории народа, его культуры поможет в дальнейшем с уважением и интересом относиться к культурным традициям других народов.         Таким образом, нравственно-патриотическое воспитание детей является одной из основных задач дошкольного образовательного учреждения. </vt:lpstr>
      <vt:lpstr>«Нравственно – патриотическое воспитание как часть образовательной программы, формируемой участниками образовательного процесса ДОУ в контексте ФГОС ДО»  МБДОУ «Детский сад № 44 «Красная Шапочка»  Цель: Повышение профессиональной компетентности педагогов и создание условий для обмена опытом в области инновационных методов и форм работы по            патриотическому воспитанию детей дошкольного возраста.  Задачи: - определить пути и охарактеризовать условия повышения уровня профессиональной подготовленности педагогов по воспитанию нравственно – патриотических чувств у детей дошкольного возраста;  - способствовать развитию форм и методов патриотического воспитания на основе новых информационных технологий; - разработка и реализация мероприятий патриотической направленности и оценка их эффективности. </vt:lpstr>
      <vt:lpstr>Презентация PowerPoint</vt:lpstr>
      <vt:lpstr>«Формирование экологических знаний у дошкольников через музыкальную деятельность»   МБДОУ «Детский сад № 80 «Веснушка»</vt:lpstr>
      <vt:lpstr>«Формирование экологических знаний у дошкольников через музыкальную деятельность»   </vt:lpstr>
      <vt:lpstr>Презентация PowerPoint</vt:lpstr>
      <vt:lpstr>Спасибо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УчебныеПрезентации.рф</dc:creator>
  <cp:lastModifiedBy>User</cp:lastModifiedBy>
  <cp:revision>96</cp:revision>
  <dcterms:created xsi:type="dcterms:W3CDTF">2019-01-10T04:52:58Z</dcterms:created>
  <dcterms:modified xsi:type="dcterms:W3CDTF">2019-09-18T09:34:14Z</dcterms:modified>
</cp:coreProperties>
</file>