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1" r:id="rId3"/>
    <p:sldId id="260" r:id="rId4"/>
    <p:sldId id="280" r:id="rId5"/>
    <p:sldId id="281" r:id="rId6"/>
    <p:sldId id="282" r:id="rId7"/>
    <p:sldId id="283" r:id="rId8"/>
    <p:sldId id="285" r:id="rId9"/>
    <p:sldId id="286" r:id="rId10"/>
    <p:sldId id="275" r:id="rId11"/>
    <p:sldId id="276" r:id="rId12"/>
    <p:sldId id="287" r:id="rId13"/>
    <p:sldId id="272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 varScale="1">
        <p:scale>
          <a:sx n="66" d="100"/>
          <a:sy n="66" d="100"/>
        </p:scale>
        <p:origin x="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 w="32140">
              <a:noFill/>
            </a:ln>
          </c:spPr>
          <c:invertIfNegative val="0"/>
          <c:dLbls>
            <c:spPr>
              <a:noFill/>
              <a:ln w="321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4-4F80-9227-17A6C3BC9B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32140">
              <a:noFill/>
            </a:ln>
          </c:spPr>
          <c:invertIfNegative val="0"/>
          <c:dLbls>
            <c:spPr>
              <a:noFill/>
              <a:ln w="321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46</c:v>
                </c:pt>
                <c:pt idx="2">
                  <c:v>46</c:v>
                </c:pt>
                <c:pt idx="3">
                  <c:v>40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4-4F80-9227-17A6C3BC9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224976"/>
        <c:axId val="342225368"/>
      </c:barChart>
      <c:catAx>
        <c:axId val="3422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0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1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25368"/>
        <c:crosses val="autoZero"/>
        <c:auto val="1"/>
        <c:lblAlgn val="ctr"/>
        <c:lblOffset val="100"/>
        <c:noMultiLvlLbl val="0"/>
      </c:catAx>
      <c:valAx>
        <c:axId val="342225368"/>
        <c:scaling>
          <c:orientation val="minMax"/>
        </c:scaling>
        <c:delete val="0"/>
        <c:axPos val="l"/>
        <c:majorGridlines>
          <c:spPr>
            <a:ln w="1205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80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1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24976"/>
        <c:crosses val="autoZero"/>
        <c:crossBetween val="between"/>
      </c:valAx>
      <c:spPr>
        <a:noFill/>
        <a:ln w="2829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1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1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 w="321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1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 w="33104">
              <a:noFill/>
            </a:ln>
          </c:spPr>
          <c:invertIfNegative val="0"/>
          <c:dLbls>
            <c:spPr>
              <a:noFill/>
              <a:ln w="331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6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F-42DD-BC89-4C6A381633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33104">
              <a:noFill/>
            </a:ln>
          </c:spPr>
          <c:invertIfNegative val="0"/>
          <c:dLbls>
            <c:spPr>
              <a:noFill/>
              <a:ln w="331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6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F-42DD-BC89-4C6A38163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226152"/>
        <c:axId val="342226544"/>
      </c:barChart>
      <c:catAx>
        <c:axId val="34222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26544"/>
        <c:crosses val="autoZero"/>
        <c:auto val="1"/>
        <c:lblAlgn val="ctr"/>
        <c:lblOffset val="100"/>
        <c:noMultiLvlLbl val="0"/>
      </c:catAx>
      <c:valAx>
        <c:axId val="342226544"/>
        <c:scaling>
          <c:orientation val="minMax"/>
        </c:scaling>
        <c:delete val="0"/>
        <c:axPos val="l"/>
        <c:majorGridlines>
          <c:spPr>
            <a:ln w="124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827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26152"/>
        <c:crosses val="autoZero"/>
        <c:crossBetween val="between"/>
      </c:valAx>
      <c:spPr>
        <a:noFill/>
        <a:ln w="2902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 w="331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6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0B9D2-F24C-48AD-9D65-1245DC92DA8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15D6DFD-768B-4C23-B338-D8B6B6F206E8}">
      <dgm:prSet phldrT="[Текст]"/>
      <dgm:spPr>
        <a:gradFill rotWithShape="0">
          <a:gsLst>
            <a:gs pos="0">
              <a:schemeClr val="tx2">
                <a:lumMod val="75000"/>
                <a:lumOff val="25000"/>
              </a:schemeClr>
            </a:gs>
            <a:gs pos="50000">
              <a:schemeClr val="tx2">
                <a:lumMod val="65000"/>
                <a:lumOff val="3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Одаренность</a:t>
          </a:r>
          <a:endParaRPr lang="ru-RU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D653B94-5B84-43CD-B3EA-375648D3F328}" type="parTrans" cxnId="{65AACF16-1619-471B-A0BD-006A1BD074F0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93B1C7-912F-4DA5-B0A4-C468094BC9B8}" type="sibTrans" cxnId="{65AACF16-1619-471B-A0BD-006A1BD074F0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1F52E7-0B2A-40CB-A8C1-4856CA7A3A7F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Музыкальная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BD34759-DCB8-4216-A5AB-96740A6682ED}" type="parTrans" cxnId="{E89C680C-6827-46EF-ADBD-4069C18A5B20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E42591-2099-4E81-BDC6-E815B0F0F42D}" type="sibTrans" cxnId="{E89C680C-6827-46EF-ADBD-4069C18A5B20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2D4FBF-0C5D-4934-A81E-3A9D63DC5D7D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Художественная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5E0218-0884-4146-974A-61049ECC547A}" type="parTrans" cxnId="{A77B00FC-360E-4EEE-AF48-DCFEDB2712B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7CFF87-902A-43FF-9218-94E3D0B79C6A}" type="sibTrans" cxnId="{A77B00FC-360E-4EEE-AF48-DCFEDB2712B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84E71A-1092-4CFB-AE92-7DCDD247DB73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Литературная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E6E3199-B1D8-4973-8BB6-B73CC8B50CF6}" type="parTrans" cxnId="{D5A34368-8293-49FB-B73C-F2AF3C522884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C89D8B-3728-421A-9B30-4D2C985819C1}" type="sibTrans" cxnId="{D5A34368-8293-49FB-B73C-F2AF3C522884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D4E4D01-2D78-45AB-9DBE-27C14A1CC9F9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Артистическая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0253FE-13AF-4704-889F-015CA721F2DF}" type="parTrans" cxnId="{CC449ED2-8C29-4CB5-B2FC-3953905989B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1E14B7-34FC-44D3-9D81-ABAB2B0A5440}" type="sibTrans" cxnId="{CC449ED2-8C29-4CB5-B2FC-3953905989B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4D4C0E-74C9-4837-80C4-E4E2C9039FCE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Спортивная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DF7E87-787F-4D55-B265-CFAD01FBDEA4}" type="parTrans" cxnId="{CA64E2AC-C0C2-49E7-B18F-D268E34AB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64B408-9582-462A-96AA-E916B28CD937}" type="sibTrans" cxnId="{CA64E2AC-C0C2-49E7-B18F-D268E34AB83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B83085-AE52-403F-8F2A-D614FF168CFA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Интеллектуальная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984FFF8-62CA-4A7F-8128-9BFCEF3AC445}" type="parTrans" cxnId="{8771A7CD-3C00-4203-9539-80050B154B1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46D1FC-8ECB-46A2-A5B5-D1E2DC8BF688}" type="sibTrans" cxnId="{8771A7CD-3C00-4203-9539-80050B154B1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9532C3-1FD0-4CD7-9100-03216F54C8F0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Техническая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1BABDA-AB03-4880-A842-A38F547D38C4}" type="parTrans" cxnId="{10628CD0-DE1A-4016-A339-30E70E09C0B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BF638C-D936-4E01-89F9-7022D39E6E98}" type="sibTrans" cxnId="{10628CD0-DE1A-4016-A339-30E70E09C0B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FEC458-B6FC-4E6F-A01A-413351A5B395}" type="pres">
      <dgm:prSet presAssocID="{D670B9D2-F24C-48AD-9D65-1245DC92DA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7AE60-6A97-4725-BB80-9AF1B4F57D96}" type="pres">
      <dgm:prSet presAssocID="{D15D6DFD-768B-4C23-B338-D8B6B6F206E8}" presName="root1" presStyleCnt="0"/>
      <dgm:spPr/>
    </dgm:pt>
    <dgm:pt modelId="{F3F42C03-9627-4855-81AB-A771F2E2E78F}" type="pres">
      <dgm:prSet presAssocID="{D15D6DFD-768B-4C23-B338-D8B6B6F206E8}" presName="LevelOneTextNode" presStyleLbl="node0" presStyleIdx="0" presStyleCnt="1" custScaleY="142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6A018-49B3-43D8-87B6-D8119630B152}" type="pres">
      <dgm:prSet presAssocID="{D15D6DFD-768B-4C23-B338-D8B6B6F206E8}" presName="level2hierChild" presStyleCnt="0"/>
      <dgm:spPr/>
    </dgm:pt>
    <dgm:pt modelId="{C66513EB-62E4-4A65-B616-77140F8DB5B9}" type="pres">
      <dgm:prSet presAssocID="{E984FFF8-62CA-4A7F-8128-9BFCEF3AC445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34EDC05F-E295-44EF-A688-EB94A30B528F}" type="pres">
      <dgm:prSet presAssocID="{E984FFF8-62CA-4A7F-8128-9BFCEF3AC445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3FF15BC-429B-45D6-A94D-B671EF7A6633}" type="pres">
      <dgm:prSet presAssocID="{56B83085-AE52-403F-8F2A-D614FF168CFA}" presName="root2" presStyleCnt="0"/>
      <dgm:spPr/>
    </dgm:pt>
    <dgm:pt modelId="{BA5EDAE3-5E51-4235-B196-4B584D05003E}" type="pres">
      <dgm:prSet presAssocID="{56B83085-AE52-403F-8F2A-D614FF168CFA}" presName="LevelTwoTextNode" presStyleLbl="node2" presStyleIdx="0" presStyleCnt="7" custScaleX="360808" custLinFactNeighborY="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2C44A-D5D5-4177-ABF7-1D5A45A96167}" type="pres">
      <dgm:prSet presAssocID="{56B83085-AE52-403F-8F2A-D614FF168CFA}" presName="level3hierChild" presStyleCnt="0"/>
      <dgm:spPr/>
    </dgm:pt>
    <dgm:pt modelId="{0A0709AB-6FFE-4FDF-84A2-B33E22425272}" type="pres">
      <dgm:prSet presAssocID="{DBD34759-DCB8-4216-A5AB-96740A6682ED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B5C12EEA-6545-4BC1-AEE3-69A0E85875C2}" type="pres">
      <dgm:prSet presAssocID="{DBD34759-DCB8-4216-A5AB-96740A6682E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64B0AA1-C6C0-4FC9-ABA0-1850A392C57E}" type="pres">
      <dgm:prSet presAssocID="{651F52E7-0B2A-40CB-A8C1-4856CA7A3A7F}" presName="root2" presStyleCnt="0"/>
      <dgm:spPr/>
    </dgm:pt>
    <dgm:pt modelId="{0062EE8A-F9EF-4903-86F0-899925B68496}" type="pres">
      <dgm:prSet presAssocID="{651F52E7-0B2A-40CB-A8C1-4856CA7A3A7F}" presName="LevelTwoTextNode" presStyleLbl="node2" presStyleIdx="1" presStyleCnt="7" custScaleX="359207" custLinFactNeighborY="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BD4BA-FFFA-485C-93E3-138560D225F2}" type="pres">
      <dgm:prSet presAssocID="{651F52E7-0B2A-40CB-A8C1-4856CA7A3A7F}" presName="level3hierChild" presStyleCnt="0"/>
      <dgm:spPr/>
    </dgm:pt>
    <dgm:pt modelId="{580721F5-4910-457A-8BEC-039AECE8112D}" type="pres">
      <dgm:prSet presAssocID="{0C5E0218-0884-4146-974A-61049ECC547A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46FEDDD7-20B2-49C6-AA6B-27C16321C90A}" type="pres">
      <dgm:prSet presAssocID="{0C5E0218-0884-4146-974A-61049ECC547A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4C4BB2F-8BCD-4851-B418-CD694464E6B8}" type="pres">
      <dgm:prSet presAssocID="{0F2D4FBF-0C5D-4934-A81E-3A9D63DC5D7D}" presName="root2" presStyleCnt="0"/>
      <dgm:spPr/>
    </dgm:pt>
    <dgm:pt modelId="{FBDCB5D7-D0B9-4EA5-A4B8-01DC0C99AF9F}" type="pres">
      <dgm:prSet presAssocID="{0F2D4FBF-0C5D-4934-A81E-3A9D63DC5D7D}" presName="LevelTwoTextNode" presStyleLbl="node2" presStyleIdx="2" presStyleCnt="7" custScaleX="359207" custLinFactNeighborY="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19761-94DD-47C2-870C-D834EC8D093C}" type="pres">
      <dgm:prSet presAssocID="{0F2D4FBF-0C5D-4934-A81E-3A9D63DC5D7D}" presName="level3hierChild" presStyleCnt="0"/>
      <dgm:spPr/>
    </dgm:pt>
    <dgm:pt modelId="{49DA740B-E9D2-45AD-A512-8E4695FEFB41}" type="pres">
      <dgm:prSet presAssocID="{6E6E3199-B1D8-4973-8BB6-B73CC8B50CF6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18D82CD8-D66A-43D8-91DF-F6E8B4E3B58F}" type="pres">
      <dgm:prSet presAssocID="{6E6E3199-B1D8-4973-8BB6-B73CC8B50CF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FA8B33F-802C-4DD6-B39D-0C141F952BB8}" type="pres">
      <dgm:prSet presAssocID="{5284E71A-1092-4CFB-AE92-7DCDD247DB73}" presName="root2" presStyleCnt="0"/>
      <dgm:spPr/>
    </dgm:pt>
    <dgm:pt modelId="{688E6F12-B830-4ABF-8EBF-1105F97F28FB}" type="pres">
      <dgm:prSet presAssocID="{5284E71A-1092-4CFB-AE92-7DCDD247DB73}" presName="LevelTwoTextNode" presStyleLbl="node2" presStyleIdx="3" presStyleCnt="7" custScaleX="360808" custLinFactNeighborY="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FE587-391E-4B0E-B162-BC9C2BEC242A}" type="pres">
      <dgm:prSet presAssocID="{5284E71A-1092-4CFB-AE92-7DCDD247DB73}" presName="level3hierChild" presStyleCnt="0"/>
      <dgm:spPr/>
    </dgm:pt>
    <dgm:pt modelId="{E42202B5-EC5D-490A-A9FB-4200D589E105}" type="pres">
      <dgm:prSet presAssocID="{740253FE-13AF-4704-889F-015CA721F2DF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0DE1C0BC-C096-4CE7-8621-AE230597BC96}" type="pres">
      <dgm:prSet presAssocID="{740253FE-13AF-4704-889F-015CA721F2D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0F55517-448F-4BFA-B71C-A99661301BB2}" type="pres">
      <dgm:prSet presAssocID="{8D4E4D01-2D78-45AB-9DBE-27C14A1CC9F9}" presName="root2" presStyleCnt="0"/>
      <dgm:spPr/>
    </dgm:pt>
    <dgm:pt modelId="{8C385D46-1C73-4FDD-901B-5BEF007AFD23}" type="pres">
      <dgm:prSet presAssocID="{8D4E4D01-2D78-45AB-9DBE-27C14A1CC9F9}" presName="LevelTwoTextNode" presStyleLbl="node2" presStyleIdx="4" presStyleCnt="7" custScaleX="362279" custLinFactNeighborY="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34167-A826-436E-9731-30E2C8CB1CE4}" type="pres">
      <dgm:prSet presAssocID="{8D4E4D01-2D78-45AB-9DBE-27C14A1CC9F9}" presName="level3hierChild" presStyleCnt="0"/>
      <dgm:spPr/>
    </dgm:pt>
    <dgm:pt modelId="{A8E1802D-AF08-4AF1-AE89-58573EFAC80A}" type="pres">
      <dgm:prSet presAssocID="{4FDF7E87-787F-4D55-B265-CFAD01FBDEA4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48B0D7B8-373E-48EF-BACD-0E716C09EB7F}" type="pres">
      <dgm:prSet presAssocID="{4FDF7E87-787F-4D55-B265-CFAD01FBDEA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980DD05-AE00-4DF3-AB22-0BDCD1C9C09F}" type="pres">
      <dgm:prSet presAssocID="{014D4C0E-74C9-4837-80C4-E4E2C9039FCE}" presName="root2" presStyleCnt="0"/>
      <dgm:spPr/>
    </dgm:pt>
    <dgm:pt modelId="{1BCFBBED-81F1-4E96-8869-A49A2B4F9420}" type="pres">
      <dgm:prSet presAssocID="{014D4C0E-74C9-4837-80C4-E4E2C9039FCE}" presName="LevelTwoTextNode" presStyleLbl="node2" presStyleIdx="5" presStyleCnt="7" custScaleX="361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87FCA-0EF0-4F12-9918-55B4BE566623}" type="pres">
      <dgm:prSet presAssocID="{014D4C0E-74C9-4837-80C4-E4E2C9039FCE}" presName="level3hierChild" presStyleCnt="0"/>
      <dgm:spPr/>
    </dgm:pt>
    <dgm:pt modelId="{8588997A-F26D-4451-B60B-0FD44D0A2184}" type="pres">
      <dgm:prSet presAssocID="{A21BABDA-AB03-4880-A842-A38F547D38C4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53EAC2E2-F34C-4081-B24F-3DC219B79E3C}" type="pres">
      <dgm:prSet presAssocID="{A21BABDA-AB03-4880-A842-A38F547D38C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0318A7D-6441-4851-AAD0-C8C354FC622F}" type="pres">
      <dgm:prSet presAssocID="{9D9532C3-1FD0-4CD7-9100-03216F54C8F0}" presName="root2" presStyleCnt="0"/>
      <dgm:spPr/>
    </dgm:pt>
    <dgm:pt modelId="{7FC3B98B-10E0-4930-A68D-6E3B9CEB5CD9}" type="pres">
      <dgm:prSet presAssocID="{9D9532C3-1FD0-4CD7-9100-03216F54C8F0}" presName="LevelTwoTextNode" presStyleLbl="node2" presStyleIdx="6" presStyleCnt="7" custScaleX="361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DAC83-001D-4C4C-AF2C-9207ACAA14B1}" type="pres">
      <dgm:prSet presAssocID="{9D9532C3-1FD0-4CD7-9100-03216F54C8F0}" presName="level3hierChild" presStyleCnt="0"/>
      <dgm:spPr/>
    </dgm:pt>
  </dgm:ptLst>
  <dgm:cxnLst>
    <dgm:cxn modelId="{855D482F-ED92-416C-A536-84D75E92B094}" type="presOf" srcId="{E984FFF8-62CA-4A7F-8128-9BFCEF3AC445}" destId="{34EDC05F-E295-44EF-A688-EB94A30B528F}" srcOrd="1" destOrd="0" presId="urn:microsoft.com/office/officeart/2008/layout/HorizontalMultiLevelHierarchy"/>
    <dgm:cxn modelId="{05AD4349-F106-4C62-AB5B-976F6F8ACA0F}" type="presOf" srcId="{5284E71A-1092-4CFB-AE92-7DCDD247DB73}" destId="{688E6F12-B830-4ABF-8EBF-1105F97F28FB}" srcOrd="0" destOrd="0" presId="urn:microsoft.com/office/officeart/2008/layout/HorizontalMultiLevelHierarchy"/>
    <dgm:cxn modelId="{5A4109A8-A065-4162-BF64-5266D99B6FDE}" type="presOf" srcId="{D15D6DFD-768B-4C23-B338-D8B6B6F206E8}" destId="{F3F42C03-9627-4855-81AB-A771F2E2E78F}" srcOrd="0" destOrd="0" presId="urn:microsoft.com/office/officeart/2008/layout/HorizontalMultiLevelHierarchy"/>
    <dgm:cxn modelId="{BFCADF66-368D-4971-B395-05D71057FF25}" type="presOf" srcId="{8D4E4D01-2D78-45AB-9DBE-27C14A1CC9F9}" destId="{8C385D46-1C73-4FDD-901B-5BEF007AFD23}" srcOrd="0" destOrd="0" presId="urn:microsoft.com/office/officeart/2008/layout/HorizontalMultiLevelHierarchy"/>
    <dgm:cxn modelId="{DA368276-3818-47A7-ACE9-2588E29EB670}" type="presOf" srcId="{A21BABDA-AB03-4880-A842-A38F547D38C4}" destId="{53EAC2E2-F34C-4081-B24F-3DC219B79E3C}" srcOrd="1" destOrd="0" presId="urn:microsoft.com/office/officeart/2008/layout/HorizontalMultiLevelHierarchy"/>
    <dgm:cxn modelId="{445D02EF-BAE4-4B11-A5DA-E3B416A62176}" type="presOf" srcId="{0C5E0218-0884-4146-974A-61049ECC547A}" destId="{46FEDDD7-20B2-49C6-AA6B-27C16321C90A}" srcOrd="1" destOrd="0" presId="urn:microsoft.com/office/officeart/2008/layout/HorizontalMultiLevelHierarchy"/>
    <dgm:cxn modelId="{4F0834AC-40B6-461B-9AB8-7D721C4C9202}" type="presOf" srcId="{D670B9D2-F24C-48AD-9D65-1245DC92DA8A}" destId="{8CFEC458-B6FC-4E6F-A01A-413351A5B395}" srcOrd="0" destOrd="0" presId="urn:microsoft.com/office/officeart/2008/layout/HorizontalMultiLevelHierarchy"/>
    <dgm:cxn modelId="{171B5AB9-0033-46A5-BAD1-633918CE7C5A}" type="presOf" srcId="{9D9532C3-1FD0-4CD7-9100-03216F54C8F0}" destId="{7FC3B98B-10E0-4930-A68D-6E3B9CEB5CD9}" srcOrd="0" destOrd="0" presId="urn:microsoft.com/office/officeart/2008/layout/HorizontalMultiLevelHierarchy"/>
    <dgm:cxn modelId="{B7ABBEEF-BD4E-468A-9368-A533ACE0E979}" type="presOf" srcId="{740253FE-13AF-4704-889F-015CA721F2DF}" destId="{E42202B5-EC5D-490A-A9FB-4200D589E105}" srcOrd="0" destOrd="0" presId="urn:microsoft.com/office/officeart/2008/layout/HorizontalMultiLevelHierarchy"/>
    <dgm:cxn modelId="{F64AF886-B8CE-496E-A823-9A8267738DFE}" type="presOf" srcId="{6E6E3199-B1D8-4973-8BB6-B73CC8B50CF6}" destId="{18D82CD8-D66A-43D8-91DF-F6E8B4E3B58F}" srcOrd="1" destOrd="0" presId="urn:microsoft.com/office/officeart/2008/layout/HorizontalMultiLevelHierarchy"/>
    <dgm:cxn modelId="{C5DB57F9-9305-4BA3-BF4F-1508AB211537}" type="presOf" srcId="{DBD34759-DCB8-4216-A5AB-96740A6682ED}" destId="{0A0709AB-6FFE-4FDF-84A2-B33E22425272}" srcOrd="0" destOrd="0" presId="urn:microsoft.com/office/officeart/2008/layout/HorizontalMultiLevelHierarchy"/>
    <dgm:cxn modelId="{B4D4E355-64DE-4E4A-B47B-56F9A5FDCABF}" type="presOf" srcId="{56B83085-AE52-403F-8F2A-D614FF168CFA}" destId="{BA5EDAE3-5E51-4235-B196-4B584D05003E}" srcOrd="0" destOrd="0" presId="urn:microsoft.com/office/officeart/2008/layout/HorizontalMultiLevelHierarchy"/>
    <dgm:cxn modelId="{CA64E2AC-C0C2-49E7-B18F-D268E34AB836}" srcId="{D15D6DFD-768B-4C23-B338-D8B6B6F206E8}" destId="{014D4C0E-74C9-4837-80C4-E4E2C9039FCE}" srcOrd="5" destOrd="0" parTransId="{4FDF7E87-787F-4D55-B265-CFAD01FBDEA4}" sibTransId="{0F64B408-9582-462A-96AA-E916B28CD937}"/>
    <dgm:cxn modelId="{BF4170D8-954C-40D2-AC17-0B445F828804}" type="presOf" srcId="{0F2D4FBF-0C5D-4934-A81E-3A9D63DC5D7D}" destId="{FBDCB5D7-D0B9-4EA5-A4B8-01DC0C99AF9F}" srcOrd="0" destOrd="0" presId="urn:microsoft.com/office/officeart/2008/layout/HorizontalMultiLevelHierarchy"/>
    <dgm:cxn modelId="{A77B00FC-360E-4EEE-AF48-DCFEDB2712B7}" srcId="{D15D6DFD-768B-4C23-B338-D8B6B6F206E8}" destId="{0F2D4FBF-0C5D-4934-A81E-3A9D63DC5D7D}" srcOrd="2" destOrd="0" parTransId="{0C5E0218-0884-4146-974A-61049ECC547A}" sibTransId="{467CFF87-902A-43FF-9218-94E3D0B79C6A}"/>
    <dgm:cxn modelId="{10628CD0-DE1A-4016-A339-30E70E09C0B3}" srcId="{D15D6DFD-768B-4C23-B338-D8B6B6F206E8}" destId="{9D9532C3-1FD0-4CD7-9100-03216F54C8F0}" srcOrd="6" destOrd="0" parTransId="{A21BABDA-AB03-4880-A842-A38F547D38C4}" sibTransId="{54BF638C-D936-4E01-89F9-7022D39E6E98}"/>
    <dgm:cxn modelId="{A3523A15-0257-4C76-92C1-0E0BD85B52BC}" type="presOf" srcId="{DBD34759-DCB8-4216-A5AB-96740A6682ED}" destId="{B5C12EEA-6545-4BC1-AEE3-69A0E85875C2}" srcOrd="1" destOrd="0" presId="urn:microsoft.com/office/officeart/2008/layout/HorizontalMultiLevelHierarchy"/>
    <dgm:cxn modelId="{439FA2A4-1C0F-498D-A356-763CC11403B2}" type="presOf" srcId="{740253FE-13AF-4704-889F-015CA721F2DF}" destId="{0DE1C0BC-C096-4CE7-8621-AE230597BC96}" srcOrd="1" destOrd="0" presId="urn:microsoft.com/office/officeart/2008/layout/HorizontalMultiLevelHierarchy"/>
    <dgm:cxn modelId="{F71CA515-49F1-41D1-B841-14B559989627}" type="presOf" srcId="{E984FFF8-62CA-4A7F-8128-9BFCEF3AC445}" destId="{C66513EB-62E4-4A65-B616-77140F8DB5B9}" srcOrd="0" destOrd="0" presId="urn:microsoft.com/office/officeart/2008/layout/HorizontalMultiLevelHierarchy"/>
    <dgm:cxn modelId="{D5A34368-8293-49FB-B73C-F2AF3C522884}" srcId="{D15D6DFD-768B-4C23-B338-D8B6B6F206E8}" destId="{5284E71A-1092-4CFB-AE92-7DCDD247DB73}" srcOrd="3" destOrd="0" parTransId="{6E6E3199-B1D8-4973-8BB6-B73CC8B50CF6}" sibTransId="{24C89D8B-3728-421A-9B30-4D2C985819C1}"/>
    <dgm:cxn modelId="{CC449ED2-8C29-4CB5-B2FC-3953905989B3}" srcId="{D15D6DFD-768B-4C23-B338-D8B6B6F206E8}" destId="{8D4E4D01-2D78-45AB-9DBE-27C14A1CC9F9}" srcOrd="4" destOrd="0" parTransId="{740253FE-13AF-4704-889F-015CA721F2DF}" sibTransId="{C01E14B7-34FC-44D3-9D81-ABAB2B0A5440}"/>
    <dgm:cxn modelId="{BA2FD763-47EE-420C-BBD3-73DBF6C44D32}" type="presOf" srcId="{651F52E7-0B2A-40CB-A8C1-4856CA7A3A7F}" destId="{0062EE8A-F9EF-4903-86F0-899925B68496}" srcOrd="0" destOrd="0" presId="urn:microsoft.com/office/officeart/2008/layout/HorizontalMultiLevelHierarchy"/>
    <dgm:cxn modelId="{8771A7CD-3C00-4203-9539-80050B154B1F}" srcId="{D15D6DFD-768B-4C23-B338-D8B6B6F206E8}" destId="{56B83085-AE52-403F-8F2A-D614FF168CFA}" srcOrd="0" destOrd="0" parTransId="{E984FFF8-62CA-4A7F-8128-9BFCEF3AC445}" sibTransId="{8846D1FC-8ECB-46A2-A5B5-D1E2DC8BF688}"/>
    <dgm:cxn modelId="{B6069F09-16CA-4AD6-BF9E-3FFF577A27B9}" type="presOf" srcId="{4FDF7E87-787F-4D55-B265-CFAD01FBDEA4}" destId="{48B0D7B8-373E-48EF-BACD-0E716C09EB7F}" srcOrd="1" destOrd="0" presId="urn:microsoft.com/office/officeart/2008/layout/HorizontalMultiLevelHierarchy"/>
    <dgm:cxn modelId="{E89C680C-6827-46EF-ADBD-4069C18A5B20}" srcId="{D15D6DFD-768B-4C23-B338-D8B6B6F206E8}" destId="{651F52E7-0B2A-40CB-A8C1-4856CA7A3A7F}" srcOrd="1" destOrd="0" parTransId="{DBD34759-DCB8-4216-A5AB-96740A6682ED}" sibTransId="{F5E42591-2099-4E81-BDC6-E815B0F0F42D}"/>
    <dgm:cxn modelId="{65AACF16-1619-471B-A0BD-006A1BD074F0}" srcId="{D670B9D2-F24C-48AD-9D65-1245DC92DA8A}" destId="{D15D6DFD-768B-4C23-B338-D8B6B6F206E8}" srcOrd="0" destOrd="0" parTransId="{DD653B94-5B84-43CD-B3EA-375648D3F328}" sibTransId="{5193B1C7-912F-4DA5-B0A4-C468094BC9B8}"/>
    <dgm:cxn modelId="{6644804B-1D3C-4E27-956A-3196C4A55ED9}" type="presOf" srcId="{A21BABDA-AB03-4880-A842-A38F547D38C4}" destId="{8588997A-F26D-4451-B60B-0FD44D0A2184}" srcOrd="0" destOrd="0" presId="urn:microsoft.com/office/officeart/2008/layout/HorizontalMultiLevelHierarchy"/>
    <dgm:cxn modelId="{44BF25EA-367C-4B72-B522-C13F1C51B8C3}" type="presOf" srcId="{4FDF7E87-787F-4D55-B265-CFAD01FBDEA4}" destId="{A8E1802D-AF08-4AF1-AE89-58573EFAC80A}" srcOrd="0" destOrd="0" presId="urn:microsoft.com/office/officeart/2008/layout/HorizontalMultiLevelHierarchy"/>
    <dgm:cxn modelId="{9F06FAB7-90C9-49F9-9CE7-72AE7E4C8BA2}" type="presOf" srcId="{014D4C0E-74C9-4837-80C4-E4E2C9039FCE}" destId="{1BCFBBED-81F1-4E96-8869-A49A2B4F9420}" srcOrd="0" destOrd="0" presId="urn:microsoft.com/office/officeart/2008/layout/HorizontalMultiLevelHierarchy"/>
    <dgm:cxn modelId="{0580AC0D-CDFC-47A0-8385-53A38B306C39}" type="presOf" srcId="{0C5E0218-0884-4146-974A-61049ECC547A}" destId="{580721F5-4910-457A-8BEC-039AECE8112D}" srcOrd="0" destOrd="0" presId="urn:microsoft.com/office/officeart/2008/layout/HorizontalMultiLevelHierarchy"/>
    <dgm:cxn modelId="{343597DD-ADC3-409C-91FA-A2A1F78D9FC0}" type="presOf" srcId="{6E6E3199-B1D8-4973-8BB6-B73CC8B50CF6}" destId="{49DA740B-E9D2-45AD-A512-8E4695FEFB41}" srcOrd="0" destOrd="0" presId="urn:microsoft.com/office/officeart/2008/layout/HorizontalMultiLevelHierarchy"/>
    <dgm:cxn modelId="{56A8AADD-CEA4-4A12-827B-D51983D7DD6C}" type="presParOf" srcId="{8CFEC458-B6FC-4E6F-A01A-413351A5B395}" destId="{67D7AE60-6A97-4725-BB80-9AF1B4F57D96}" srcOrd="0" destOrd="0" presId="urn:microsoft.com/office/officeart/2008/layout/HorizontalMultiLevelHierarchy"/>
    <dgm:cxn modelId="{D8B900EA-9549-4360-A6FE-9076633AAA78}" type="presParOf" srcId="{67D7AE60-6A97-4725-BB80-9AF1B4F57D96}" destId="{F3F42C03-9627-4855-81AB-A771F2E2E78F}" srcOrd="0" destOrd="0" presId="urn:microsoft.com/office/officeart/2008/layout/HorizontalMultiLevelHierarchy"/>
    <dgm:cxn modelId="{A457F073-BDFD-4464-B1B3-2836BDFA09FB}" type="presParOf" srcId="{67D7AE60-6A97-4725-BB80-9AF1B4F57D96}" destId="{9D66A018-49B3-43D8-87B6-D8119630B152}" srcOrd="1" destOrd="0" presId="urn:microsoft.com/office/officeart/2008/layout/HorizontalMultiLevelHierarchy"/>
    <dgm:cxn modelId="{A9E21F0C-CCA3-43C6-A5BF-C58E76EFE778}" type="presParOf" srcId="{9D66A018-49B3-43D8-87B6-D8119630B152}" destId="{C66513EB-62E4-4A65-B616-77140F8DB5B9}" srcOrd="0" destOrd="0" presId="urn:microsoft.com/office/officeart/2008/layout/HorizontalMultiLevelHierarchy"/>
    <dgm:cxn modelId="{4F018C19-4B4D-4FBC-8248-1BEBE4B46044}" type="presParOf" srcId="{C66513EB-62E4-4A65-B616-77140F8DB5B9}" destId="{34EDC05F-E295-44EF-A688-EB94A30B528F}" srcOrd="0" destOrd="0" presId="urn:microsoft.com/office/officeart/2008/layout/HorizontalMultiLevelHierarchy"/>
    <dgm:cxn modelId="{187A5B5D-F35E-42DE-BD8E-A55C6FB3D442}" type="presParOf" srcId="{9D66A018-49B3-43D8-87B6-D8119630B152}" destId="{A3FF15BC-429B-45D6-A94D-B671EF7A6633}" srcOrd="1" destOrd="0" presId="urn:microsoft.com/office/officeart/2008/layout/HorizontalMultiLevelHierarchy"/>
    <dgm:cxn modelId="{91EC1998-D8C4-4087-938B-09EBA3C6F02F}" type="presParOf" srcId="{A3FF15BC-429B-45D6-A94D-B671EF7A6633}" destId="{BA5EDAE3-5E51-4235-B196-4B584D05003E}" srcOrd="0" destOrd="0" presId="urn:microsoft.com/office/officeart/2008/layout/HorizontalMultiLevelHierarchy"/>
    <dgm:cxn modelId="{6DAE0058-722F-4910-8FA4-E8E05E0A8E6F}" type="presParOf" srcId="{A3FF15BC-429B-45D6-A94D-B671EF7A6633}" destId="{2E72C44A-D5D5-4177-ABF7-1D5A45A96167}" srcOrd="1" destOrd="0" presId="urn:microsoft.com/office/officeart/2008/layout/HorizontalMultiLevelHierarchy"/>
    <dgm:cxn modelId="{07C4DAFF-6AE0-4FBC-915C-8932D269ED63}" type="presParOf" srcId="{9D66A018-49B3-43D8-87B6-D8119630B152}" destId="{0A0709AB-6FFE-4FDF-84A2-B33E22425272}" srcOrd="2" destOrd="0" presId="urn:microsoft.com/office/officeart/2008/layout/HorizontalMultiLevelHierarchy"/>
    <dgm:cxn modelId="{87FB471A-7971-4771-A872-58DA2ED541A2}" type="presParOf" srcId="{0A0709AB-6FFE-4FDF-84A2-B33E22425272}" destId="{B5C12EEA-6545-4BC1-AEE3-69A0E85875C2}" srcOrd="0" destOrd="0" presId="urn:microsoft.com/office/officeart/2008/layout/HorizontalMultiLevelHierarchy"/>
    <dgm:cxn modelId="{C2ACCC75-EB4E-4645-AF0F-E27B50893169}" type="presParOf" srcId="{9D66A018-49B3-43D8-87B6-D8119630B152}" destId="{764B0AA1-C6C0-4FC9-ABA0-1850A392C57E}" srcOrd="3" destOrd="0" presId="urn:microsoft.com/office/officeart/2008/layout/HorizontalMultiLevelHierarchy"/>
    <dgm:cxn modelId="{3AD811A3-85AB-432E-A093-D735A8D817D8}" type="presParOf" srcId="{764B0AA1-C6C0-4FC9-ABA0-1850A392C57E}" destId="{0062EE8A-F9EF-4903-86F0-899925B68496}" srcOrd="0" destOrd="0" presId="urn:microsoft.com/office/officeart/2008/layout/HorizontalMultiLevelHierarchy"/>
    <dgm:cxn modelId="{4D0B65AA-8DAE-49B0-BF59-074875614C60}" type="presParOf" srcId="{764B0AA1-C6C0-4FC9-ABA0-1850A392C57E}" destId="{9D6BD4BA-FFFA-485C-93E3-138560D225F2}" srcOrd="1" destOrd="0" presId="urn:microsoft.com/office/officeart/2008/layout/HorizontalMultiLevelHierarchy"/>
    <dgm:cxn modelId="{05691949-2139-41F3-ACF3-5CA88E020F99}" type="presParOf" srcId="{9D66A018-49B3-43D8-87B6-D8119630B152}" destId="{580721F5-4910-457A-8BEC-039AECE8112D}" srcOrd="4" destOrd="0" presId="urn:microsoft.com/office/officeart/2008/layout/HorizontalMultiLevelHierarchy"/>
    <dgm:cxn modelId="{6F79DCBB-074F-41DD-A51A-F73DFE072F43}" type="presParOf" srcId="{580721F5-4910-457A-8BEC-039AECE8112D}" destId="{46FEDDD7-20B2-49C6-AA6B-27C16321C90A}" srcOrd="0" destOrd="0" presId="urn:microsoft.com/office/officeart/2008/layout/HorizontalMultiLevelHierarchy"/>
    <dgm:cxn modelId="{0C53DB82-7B33-4E01-A696-A15331109220}" type="presParOf" srcId="{9D66A018-49B3-43D8-87B6-D8119630B152}" destId="{E4C4BB2F-8BCD-4851-B418-CD694464E6B8}" srcOrd="5" destOrd="0" presId="urn:microsoft.com/office/officeart/2008/layout/HorizontalMultiLevelHierarchy"/>
    <dgm:cxn modelId="{90C9C5C4-A6FF-468A-8FF0-38734D7B93EE}" type="presParOf" srcId="{E4C4BB2F-8BCD-4851-B418-CD694464E6B8}" destId="{FBDCB5D7-D0B9-4EA5-A4B8-01DC0C99AF9F}" srcOrd="0" destOrd="0" presId="urn:microsoft.com/office/officeart/2008/layout/HorizontalMultiLevelHierarchy"/>
    <dgm:cxn modelId="{2AC5A42F-119A-42F7-BC89-74FAA46D1977}" type="presParOf" srcId="{E4C4BB2F-8BCD-4851-B418-CD694464E6B8}" destId="{DC919761-94DD-47C2-870C-D834EC8D093C}" srcOrd="1" destOrd="0" presId="urn:microsoft.com/office/officeart/2008/layout/HorizontalMultiLevelHierarchy"/>
    <dgm:cxn modelId="{E68FAEE2-BFF0-44EC-8A18-5734781395EA}" type="presParOf" srcId="{9D66A018-49B3-43D8-87B6-D8119630B152}" destId="{49DA740B-E9D2-45AD-A512-8E4695FEFB41}" srcOrd="6" destOrd="0" presId="urn:microsoft.com/office/officeart/2008/layout/HorizontalMultiLevelHierarchy"/>
    <dgm:cxn modelId="{6A9227B5-C702-4FBA-A4D5-571D1ECA314C}" type="presParOf" srcId="{49DA740B-E9D2-45AD-A512-8E4695FEFB41}" destId="{18D82CD8-D66A-43D8-91DF-F6E8B4E3B58F}" srcOrd="0" destOrd="0" presId="urn:microsoft.com/office/officeart/2008/layout/HorizontalMultiLevelHierarchy"/>
    <dgm:cxn modelId="{7B57F4E1-25D9-458A-AD20-12328700688C}" type="presParOf" srcId="{9D66A018-49B3-43D8-87B6-D8119630B152}" destId="{AFA8B33F-802C-4DD6-B39D-0C141F952BB8}" srcOrd="7" destOrd="0" presId="urn:microsoft.com/office/officeart/2008/layout/HorizontalMultiLevelHierarchy"/>
    <dgm:cxn modelId="{96275DC4-3FF1-42A4-852E-5C804006C88A}" type="presParOf" srcId="{AFA8B33F-802C-4DD6-B39D-0C141F952BB8}" destId="{688E6F12-B830-4ABF-8EBF-1105F97F28FB}" srcOrd="0" destOrd="0" presId="urn:microsoft.com/office/officeart/2008/layout/HorizontalMultiLevelHierarchy"/>
    <dgm:cxn modelId="{E8D2FCA9-BCEA-4FC3-9E34-A292A190F1FB}" type="presParOf" srcId="{AFA8B33F-802C-4DD6-B39D-0C141F952BB8}" destId="{EC8FE587-391E-4B0E-B162-BC9C2BEC242A}" srcOrd="1" destOrd="0" presId="urn:microsoft.com/office/officeart/2008/layout/HorizontalMultiLevelHierarchy"/>
    <dgm:cxn modelId="{750787D5-EC83-45A8-B053-6ADFCE051F4F}" type="presParOf" srcId="{9D66A018-49B3-43D8-87B6-D8119630B152}" destId="{E42202B5-EC5D-490A-A9FB-4200D589E105}" srcOrd="8" destOrd="0" presId="urn:microsoft.com/office/officeart/2008/layout/HorizontalMultiLevelHierarchy"/>
    <dgm:cxn modelId="{82C39C44-6CB7-49A5-B3E9-E54116DD8C5E}" type="presParOf" srcId="{E42202B5-EC5D-490A-A9FB-4200D589E105}" destId="{0DE1C0BC-C096-4CE7-8621-AE230597BC96}" srcOrd="0" destOrd="0" presId="urn:microsoft.com/office/officeart/2008/layout/HorizontalMultiLevelHierarchy"/>
    <dgm:cxn modelId="{316DA9C8-D2D1-487F-AFB2-005BC52F8C36}" type="presParOf" srcId="{9D66A018-49B3-43D8-87B6-D8119630B152}" destId="{50F55517-448F-4BFA-B71C-A99661301BB2}" srcOrd="9" destOrd="0" presId="urn:microsoft.com/office/officeart/2008/layout/HorizontalMultiLevelHierarchy"/>
    <dgm:cxn modelId="{9ACB7A56-8FE0-426E-B945-4045B26565FE}" type="presParOf" srcId="{50F55517-448F-4BFA-B71C-A99661301BB2}" destId="{8C385D46-1C73-4FDD-901B-5BEF007AFD23}" srcOrd="0" destOrd="0" presId="urn:microsoft.com/office/officeart/2008/layout/HorizontalMultiLevelHierarchy"/>
    <dgm:cxn modelId="{6CE819A8-0FD1-4258-A41B-21F35A36EFD0}" type="presParOf" srcId="{50F55517-448F-4BFA-B71C-A99661301BB2}" destId="{00E34167-A826-436E-9731-30E2C8CB1CE4}" srcOrd="1" destOrd="0" presId="urn:microsoft.com/office/officeart/2008/layout/HorizontalMultiLevelHierarchy"/>
    <dgm:cxn modelId="{1E793FB9-350D-4FC0-AB1B-B71AC8F2E783}" type="presParOf" srcId="{9D66A018-49B3-43D8-87B6-D8119630B152}" destId="{A8E1802D-AF08-4AF1-AE89-58573EFAC80A}" srcOrd="10" destOrd="0" presId="urn:microsoft.com/office/officeart/2008/layout/HorizontalMultiLevelHierarchy"/>
    <dgm:cxn modelId="{908E237A-566C-4D95-9A23-02770E3644C7}" type="presParOf" srcId="{A8E1802D-AF08-4AF1-AE89-58573EFAC80A}" destId="{48B0D7B8-373E-48EF-BACD-0E716C09EB7F}" srcOrd="0" destOrd="0" presId="urn:microsoft.com/office/officeart/2008/layout/HorizontalMultiLevelHierarchy"/>
    <dgm:cxn modelId="{C7D94D39-62F0-4728-8810-D9D05BC2AF45}" type="presParOf" srcId="{9D66A018-49B3-43D8-87B6-D8119630B152}" destId="{D980DD05-AE00-4DF3-AB22-0BDCD1C9C09F}" srcOrd="11" destOrd="0" presId="urn:microsoft.com/office/officeart/2008/layout/HorizontalMultiLevelHierarchy"/>
    <dgm:cxn modelId="{37ADAFB2-8F7B-4579-8646-4C9C62164898}" type="presParOf" srcId="{D980DD05-AE00-4DF3-AB22-0BDCD1C9C09F}" destId="{1BCFBBED-81F1-4E96-8869-A49A2B4F9420}" srcOrd="0" destOrd="0" presId="urn:microsoft.com/office/officeart/2008/layout/HorizontalMultiLevelHierarchy"/>
    <dgm:cxn modelId="{06FAD71F-06D4-4183-912F-8ADCF33F700D}" type="presParOf" srcId="{D980DD05-AE00-4DF3-AB22-0BDCD1C9C09F}" destId="{B3387FCA-0EF0-4F12-9918-55B4BE566623}" srcOrd="1" destOrd="0" presId="urn:microsoft.com/office/officeart/2008/layout/HorizontalMultiLevelHierarchy"/>
    <dgm:cxn modelId="{EABD6F56-9212-42C7-B094-F0BFB6B62628}" type="presParOf" srcId="{9D66A018-49B3-43D8-87B6-D8119630B152}" destId="{8588997A-F26D-4451-B60B-0FD44D0A2184}" srcOrd="12" destOrd="0" presId="urn:microsoft.com/office/officeart/2008/layout/HorizontalMultiLevelHierarchy"/>
    <dgm:cxn modelId="{605C17CD-7F3B-4B85-A806-E58ABECD9ABE}" type="presParOf" srcId="{8588997A-F26D-4451-B60B-0FD44D0A2184}" destId="{53EAC2E2-F34C-4081-B24F-3DC219B79E3C}" srcOrd="0" destOrd="0" presId="urn:microsoft.com/office/officeart/2008/layout/HorizontalMultiLevelHierarchy"/>
    <dgm:cxn modelId="{932409EA-7C1B-4A76-9A08-FAE44D421411}" type="presParOf" srcId="{9D66A018-49B3-43D8-87B6-D8119630B152}" destId="{E0318A7D-6441-4851-AAD0-C8C354FC622F}" srcOrd="13" destOrd="0" presId="urn:microsoft.com/office/officeart/2008/layout/HorizontalMultiLevelHierarchy"/>
    <dgm:cxn modelId="{180FB2A0-CF9B-4398-9E71-EE1E1F8A6F5C}" type="presParOf" srcId="{E0318A7D-6441-4851-AAD0-C8C354FC622F}" destId="{7FC3B98B-10E0-4930-A68D-6E3B9CEB5CD9}" srcOrd="0" destOrd="0" presId="urn:microsoft.com/office/officeart/2008/layout/HorizontalMultiLevelHierarchy"/>
    <dgm:cxn modelId="{FE724E7C-5715-4D36-BF06-28B0C889D967}" type="presParOf" srcId="{E0318A7D-6441-4851-AAD0-C8C354FC622F}" destId="{0E1DAC83-001D-4C4C-AF2C-9207ACAA14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88B7E-3A08-426E-AF54-E4EC5843034A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81BD9-495A-4412-93EA-3B6077D211AD}">
      <dgm:prSet phldrT="[Текст]"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Дополнительное образование</a:t>
          </a:r>
          <a:endParaRPr lang="ru-RU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DC7C72-8FD1-4CAA-8673-D21701455AE6}" type="parTrans" cxnId="{9AB934A4-6853-40F6-8AD8-1057BFF93E8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7254818-9590-427B-BDBD-D8468506347C}" type="sibTrans" cxnId="{9AB934A4-6853-40F6-8AD8-1057BFF93E8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5F973C-4C71-468A-8E29-C5A14CA29DA7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Внеурочная деятельность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66EB8E-B81C-49CB-B726-C810CFF07990}" type="parTrans" cxnId="{D390483E-DE0C-47C5-94BB-8A98B945D15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F3904F-7F82-4FE0-8F2D-748C450BFD2E}" type="sibTrans" cxnId="{D390483E-DE0C-47C5-94BB-8A98B945D15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678BC4-10CD-4D0D-A838-73927FD25612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Социальное партнерство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A3F4DF4-D48B-4CE6-BE64-84ACC1354C09}" type="parTrans" cxnId="{8228DE66-22B6-415B-88D5-396DCBD0527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12F020-A99B-43CB-A17C-CF45170E743C}" type="sibTrans" cxnId="{8228DE66-22B6-415B-88D5-396DCBD0527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77CDA3-96CD-41DC-B0E6-FC4D82D08802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Платные образовательные услуги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DF2A25-4F63-4697-910B-FCD105F3BB41}" type="parTrans" cxnId="{41629350-3F11-48CB-A89B-477A24D240D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2FC6B5-0EAA-4CB9-B6AE-06A704C5B98F}" type="sibTrans" cxnId="{41629350-3F11-48CB-A89B-477A24D240D1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E23330-1477-4042-830C-20217E6AC4C4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Взаимодействие с коммерческими организациями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0198C7-75D8-485C-9968-C3CB4B61B5E4}" type="parTrans" cxnId="{99329B4D-BA2F-406A-8ADB-7C924B45C33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DD4F7E-C3BF-44E3-8765-C3B58D996118}" type="sibTrans" cxnId="{99329B4D-BA2F-406A-8ADB-7C924B45C33B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419558-4F4F-4461-998B-1755D3B0A452}" type="pres">
      <dgm:prSet presAssocID="{9D688B7E-3A08-426E-AF54-E4EC584303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BB2B3-314A-446E-AA96-28CF77F59EA4}" type="pres">
      <dgm:prSet presAssocID="{45381BD9-495A-4412-93EA-3B6077D211AD}" presName="centerShape" presStyleLbl="node0" presStyleIdx="0" presStyleCnt="1"/>
      <dgm:spPr/>
      <dgm:t>
        <a:bodyPr/>
        <a:lstStyle/>
        <a:p>
          <a:endParaRPr lang="ru-RU"/>
        </a:p>
      </dgm:t>
    </dgm:pt>
    <dgm:pt modelId="{CDD19E83-C471-40DD-BED2-A7F3961FA840}" type="pres">
      <dgm:prSet presAssocID="{6166EB8E-B81C-49CB-B726-C810CFF0799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0F31425-A7BE-4A77-B807-8DBFB372F3F7}" type="pres">
      <dgm:prSet presAssocID="{745F973C-4C71-468A-8E29-C5A14CA29DA7}" presName="node" presStyleLbl="node1" presStyleIdx="0" presStyleCnt="4" custScaleX="175306" custRadScaleRad="134892" custRadScaleInc="-1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B28AB-6E2C-44FE-9FD1-081D103BAFAA}" type="pres">
      <dgm:prSet presAssocID="{8A3F4DF4-D48B-4CE6-BE64-84ACC1354C09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1B6762D-D904-4D64-9412-55E0BC7F1927}" type="pres">
      <dgm:prSet presAssocID="{4D678BC4-10CD-4D0D-A838-73927FD25612}" presName="node" presStyleLbl="node1" presStyleIdx="1" presStyleCnt="4" custScaleX="149892" custRadScaleRad="107890" custRadScaleInc="-18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058F-A532-4D8E-B541-8AFE6301E275}" type="pres">
      <dgm:prSet presAssocID="{C1DF2A25-4F63-4697-910B-FCD105F3BB4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459BC98-B402-4F9C-AD89-427C58594250}" type="pres">
      <dgm:prSet presAssocID="{F677CDA3-96CD-41DC-B0E6-FC4D82D08802}" presName="node" presStyleLbl="node1" presStyleIdx="2" presStyleCnt="4" custScaleX="145776" custRadScaleRad="117676" custRadScaleInc="3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6829-3E91-4A44-A742-ED8643C729E4}" type="pres">
      <dgm:prSet presAssocID="{F50198C7-75D8-485C-9968-C3CB4B61B5E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DB907D61-76A6-456B-BF23-F3DA6E83CDA8}" type="pres">
      <dgm:prSet presAssocID="{ABE23330-1477-4042-830C-20217E6AC4C4}" presName="node" presStyleLbl="node1" presStyleIdx="3" presStyleCnt="4" custScaleX="156760" custRadScaleRad="130004" custRadScaleInc="18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215B3-F948-470D-9AD5-6DBAD5809692}" type="presOf" srcId="{45381BD9-495A-4412-93EA-3B6077D211AD}" destId="{FDDBB2B3-314A-446E-AA96-28CF77F59EA4}" srcOrd="0" destOrd="0" presId="urn:microsoft.com/office/officeart/2005/8/layout/radial4"/>
    <dgm:cxn modelId="{0200BA32-483D-453A-900B-A1548A1EB99D}" type="presOf" srcId="{C1DF2A25-4F63-4697-910B-FCD105F3BB41}" destId="{022B058F-A532-4D8E-B541-8AFE6301E275}" srcOrd="0" destOrd="0" presId="urn:microsoft.com/office/officeart/2005/8/layout/radial4"/>
    <dgm:cxn modelId="{23FD8F9F-76B1-406D-A4FE-6DCE04877B0B}" type="presOf" srcId="{F677CDA3-96CD-41DC-B0E6-FC4D82D08802}" destId="{C459BC98-B402-4F9C-AD89-427C58594250}" srcOrd="0" destOrd="0" presId="urn:microsoft.com/office/officeart/2005/8/layout/radial4"/>
    <dgm:cxn modelId="{583C7D5E-4459-4EC2-8593-CED56D5D33CB}" type="presOf" srcId="{F50198C7-75D8-485C-9968-C3CB4B61B5E4}" destId="{FE716829-3E91-4A44-A742-ED8643C729E4}" srcOrd="0" destOrd="0" presId="urn:microsoft.com/office/officeart/2005/8/layout/radial4"/>
    <dgm:cxn modelId="{2969C731-4F78-442A-B3DD-6069B4922267}" type="presOf" srcId="{4D678BC4-10CD-4D0D-A838-73927FD25612}" destId="{21B6762D-D904-4D64-9412-55E0BC7F1927}" srcOrd="0" destOrd="0" presId="urn:microsoft.com/office/officeart/2005/8/layout/radial4"/>
    <dgm:cxn modelId="{BDE612E0-AF2A-4B45-AC98-5EBC2C62BE2C}" type="presOf" srcId="{ABE23330-1477-4042-830C-20217E6AC4C4}" destId="{DB907D61-76A6-456B-BF23-F3DA6E83CDA8}" srcOrd="0" destOrd="0" presId="urn:microsoft.com/office/officeart/2005/8/layout/radial4"/>
    <dgm:cxn modelId="{9E08F1AE-DB00-4447-9A5E-DB90AC28C2D3}" type="presOf" srcId="{9D688B7E-3A08-426E-AF54-E4EC5843034A}" destId="{C1419558-4F4F-4461-998B-1755D3B0A452}" srcOrd="0" destOrd="0" presId="urn:microsoft.com/office/officeart/2005/8/layout/radial4"/>
    <dgm:cxn modelId="{D390483E-DE0C-47C5-94BB-8A98B945D151}" srcId="{45381BD9-495A-4412-93EA-3B6077D211AD}" destId="{745F973C-4C71-468A-8E29-C5A14CA29DA7}" srcOrd="0" destOrd="0" parTransId="{6166EB8E-B81C-49CB-B726-C810CFF07990}" sibTransId="{1AF3904F-7F82-4FE0-8F2D-748C450BFD2E}"/>
    <dgm:cxn modelId="{8228DE66-22B6-415B-88D5-396DCBD05277}" srcId="{45381BD9-495A-4412-93EA-3B6077D211AD}" destId="{4D678BC4-10CD-4D0D-A838-73927FD25612}" srcOrd="1" destOrd="0" parTransId="{8A3F4DF4-D48B-4CE6-BE64-84ACC1354C09}" sibTransId="{CD12F020-A99B-43CB-A17C-CF45170E743C}"/>
    <dgm:cxn modelId="{9AB934A4-6853-40F6-8AD8-1057BFF93E86}" srcId="{9D688B7E-3A08-426E-AF54-E4EC5843034A}" destId="{45381BD9-495A-4412-93EA-3B6077D211AD}" srcOrd="0" destOrd="0" parTransId="{C7DC7C72-8FD1-4CAA-8673-D21701455AE6}" sibTransId="{F7254818-9590-427B-BDBD-D8468506347C}"/>
    <dgm:cxn modelId="{CC91F331-1710-41A2-87AD-E01514D2C44A}" type="presOf" srcId="{6166EB8E-B81C-49CB-B726-C810CFF07990}" destId="{CDD19E83-C471-40DD-BED2-A7F3961FA840}" srcOrd="0" destOrd="0" presId="urn:microsoft.com/office/officeart/2005/8/layout/radial4"/>
    <dgm:cxn modelId="{99329B4D-BA2F-406A-8ADB-7C924B45C33B}" srcId="{45381BD9-495A-4412-93EA-3B6077D211AD}" destId="{ABE23330-1477-4042-830C-20217E6AC4C4}" srcOrd="3" destOrd="0" parTransId="{F50198C7-75D8-485C-9968-C3CB4B61B5E4}" sibTransId="{B7DD4F7E-C3BF-44E3-8765-C3B58D996118}"/>
    <dgm:cxn modelId="{9BC6034A-101A-45C5-9F2B-31F3453ADA9B}" type="presOf" srcId="{745F973C-4C71-468A-8E29-C5A14CA29DA7}" destId="{80F31425-A7BE-4A77-B807-8DBFB372F3F7}" srcOrd="0" destOrd="0" presId="urn:microsoft.com/office/officeart/2005/8/layout/radial4"/>
    <dgm:cxn modelId="{41629350-3F11-48CB-A89B-477A24D240D1}" srcId="{45381BD9-495A-4412-93EA-3B6077D211AD}" destId="{F677CDA3-96CD-41DC-B0E6-FC4D82D08802}" srcOrd="2" destOrd="0" parTransId="{C1DF2A25-4F63-4697-910B-FCD105F3BB41}" sibTransId="{6B2FC6B5-0EAA-4CB9-B6AE-06A704C5B98F}"/>
    <dgm:cxn modelId="{2C0B2F24-427D-43B3-8080-007D171B1D89}" type="presOf" srcId="{8A3F4DF4-D48B-4CE6-BE64-84ACC1354C09}" destId="{3A5B28AB-6E2C-44FE-9FD1-081D103BAFAA}" srcOrd="0" destOrd="0" presId="urn:microsoft.com/office/officeart/2005/8/layout/radial4"/>
    <dgm:cxn modelId="{F1ADE1B7-2864-43E6-8194-402B5016935E}" type="presParOf" srcId="{C1419558-4F4F-4461-998B-1755D3B0A452}" destId="{FDDBB2B3-314A-446E-AA96-28CF77F59EA4}" srcOrd="0" destOrd="0" presId="urn:microsoft.com/office/officeart/2005/8/layout/radial4"/>
    <dgm:cxn modelId="{3F2F82BD-ADFD-45EF-A436-4446994AED56}" type="presParOf" srcId="{C1419558-4F4F-4461-998B-1755D3B0A452}" destId="{CDD19E83-C471-40DD-BED2-A7F3961FA840}" srcOrd="1" destOrd="0" presId="urn:microsoft.com/office/officeart/2005/8/layout/radial4"/>
    <dgm:cxn modelId="{63708300-301E-400B-AF78-A29ACB01D832}" type="presParOf" srcId="{C1419558-4F4F-4461-998B-1755D3B0A452}" destId="{80F31425-A7BE-4A77-B807-8DBFB372F3F7}" srcOrd="2" destOrd="0" presId="urn:microsoft.com/office/officeart/2005/8/layout/radial4"/>
    <dgm:cxn modelId="{C102370E-D57F-4C6F-87D4-B8009BB98B41}" type="presParOf" srcId="{C1419558-4F4F-4461-998B-1755D3B0A452}" destId="{3A5B28AB-6E2C-44FE-9FD1-081D103BAFAA}" srcOrd="3" destOrd="0" presId="urn:microsoft.com/office/officeart/2005/8/layout/radial4"/>
    <dgm:cxn modelId="{7FB4351C-E553-4F27-BC11-56B3A3BD0182}" type="presParOf" srcId="{C1419558-4F4F-4461-998B-1755D3B0A452}" destId="{21B6762D-D904-4D64-9412-55E0BC7F1927}" srcOrd="4" destOrd="0" presId="urn:microsoft.com/office/officeart/2005/8/layout/radial4"/>
    <dgm:cxn modelId="{71260C2C-0C21-4E3A-AD49-9A4C1F4B902C}" type="presParOf" srcId="{C1419558-4F4F-4461-998B-1755D3B0A452}" destId="{022B058F-A532-4D8E-B541-8AFE6301E275}" srcOrd="5" destOrd="0" presId="urn:microsoft.com/office/officeart/2005/8/layout/radial4"/>
    <dgm:cxn modelId="{F59F7F78-9F4F-4963-AF30-15A68C0B2C9F}" type="presParOf" srcId="{C1419558-4F4F-4461-998B-1755D3B0A452}" destId="{C459BC98-B402-4F9C-AD89-427C58594250}" srcOrd="6" destOrd="0" presId="urn:microsoft.com/office/officeart/2005/8/layout/radial4"/>
    <dgm:cxn modelId="{E2967BC8-81A5-4FD5-9F9B-8A16D0AB73C8}" type="presParOf" srcId="{C1419558-4F4F-4461-998B-1755D3B0A452}" destId="{FE716829-3E91-4A44-A742-ED8643C729E4}" srcOrd="7" destOrd="0" presId="urn:microsoft.com/office/officeart/2005/8/layout/radial4"/>
    <dgm:cxn modelId="{393682A3-A8C9-4F52-A69E-57F4376C2CA3}" type="presParOf" srcId="{C1419558-4F4F-4461-998B-1755D3B0A452}" destId="{DB907D61-76A6-456B-BF23-F3DA6E83CD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997A-F26D-4451-B60B-0FD44D0A2184}">
      <dsp:nvSpPr>
        <dsp:cNvPr id="0" name=""/>
        <dsp:cNvSpPr/>
      </dsp:nvSpPr>
      <dsp:spPr>
        <a:xfrm>
          <a:off x="1541616" y="3215390"/>
          <a:ext cx="496261" cy="283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130" y="0"/>
              </a:lnTo>
              <a:lnTo>
                <a:pt x="248130" y="2836859"/>
              </a:lnTo>
              <a:lnTo>
                <a:pt x="496261" y="283685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17748" y="4561821"/>
        <a:ext cx="143996" cy="143996"/>
      </dsp:txXfrm>
    </dsp:sp>
    <dsp:sp modelId="{A8E1802D-AF08-4AF1-AE89-58573EFAC80A}">
      <dsp:nvSpPr>
        <dsp:cNvPr id="0" name=""/>
        <dsp:cNvSpPr/>
      </dsp:nvSpPr>
      <dsp:spPr>
        <a:xfrm>
          <a:off x="1541616" y="3215390"/>
          <a:ext cx="496261" cy="1891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130" y="0"/>
              </a:lnTo>
              <a:lnTo>
                <a:pt x="248130" y="1891239"/>
              </a:lnTo>
              <a:lnTo>
                <a:pt x="496261" y="189123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0865" y="4112128"/>
        <a:ext cx="97763" cy="97763"/>
      </dsp:txXfrm>
    </dsp:sp>
    <dsp:sp modelId="{E42202B5-EC5D-490A-A9FB-4200D589E105}">
      <dsp:nvSpPr>
        <dsp:cNvPr id="0" name=""/>
        <dsp:cNvSpPr/>
      </dsp:nvSpPr>
      <dsp:spPr>
        <a:xfrm>
          <a:off x="1541616" y="3215390"/>
          <a:ext cx="496261" cy="99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130" y="0"/>
              </a:lnTo>
              <a:lnTo>
                <a:pt x="248130" y="998990"/>
              </a:lnTo>
              <a:lnTo>
                <a:pt x="496261" y="99899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1860" y="3686998"/>
        <a:ext cx="55773" cy="55773"/>
      </dsp:txXfrm>
    </dsp:sp>
    <dsp:sp modelId="{49DA740B-E9D2-45AD-A512-8E4695FEFB41}">
      <dsp:nvSpPr>
        <dsp:cNvPr id="0" name=""/>
        <dsp:cNvSpPr/>
      </dsp:nvSpPr>
      <dsp:spPr>
        <a:xfrm>
          <a:off x="1541616" y="3169670"/>
          <a:ext cx="4962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130" y="45720"/>
              </a:lnTo>
              <a:lnTo>
                <a:pt x="248130" y="99090"/>
              </a:lnTo>
              <a:lnTo>
                <a:pt x="496261" y="9909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7268" y="3202911"/>
        <a:ext cx="24956" cy="24956"/>
      </dsp:txXfrm>
    </dsp:sp>
    <dsp:sp modelId="{580721F5-4910-457A-8BEC-039AECE8112D}">
      <dsp:nvSpPr>
        <dsp:cNvPr id="0" name=""/>
        <dsp:cNvSpPr/>
      </dsp:nvSpPr>
      <dsp:spPr>
        <a:xfrm>
          <a:off x="1541616" y="2323140"/>
          <a:ext cx="496261" cy="892249"/>
        </a:xfrm>
        <a:custGeom>
          <a:avLst/>
          <a:gdLst/>
          <a:ahLst/>
          <a:cxnLst/>
          <a:rect l="0" t="0" r="0" b="0"/>
          <a:pathLst>
            <a:path>
              <a:moveTo>
                <a:pt x="0" y="892249"/>
              </a:moveTo>
              <a:lnTo>
                <a:pt x="248130" y="892249"/>
              </a:lnTo>
              <a:lnTo>
                <a:pt x="248130" y="0"/>
              </a:lnTo>
              <a:lnTo>
                <a:pt x="49626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4222" y="2743741"/>
        <a:ext cx="51048" cy="51048"/>
      </dsp:txXfrm>
    </dsp:sp>
    <dsp:sp modelId="{0A0709AB-6FFE-4FDF-84A2-B33E22425272}">
      <dsp:nvSpPr>
        <dsp:cNvPr id="0" name=""/>
        <dsp:cNvSpPr/>
      </dsp:nvSpPr>
      <dsp:spPr>
        <a:xfrm>
          <a:off x="1541616" y="1377521"/>
          <a:ext cx="496261" cy="1837868"/>
        </a:xfrm>
        <a:custGeom>
          <a:avLst/>
          <a:gdLst/>
          <a:ahLst/>
          <a:cxnLst/>
          <a:rect l="0" t="0" r="0" b="0"/>
          <a:pathLst>
            <a:path>
              <a:moveTo>
                <a:pt x="0" y="1837868"/>
              </a:moveTo>
              <a:lnTo>
                <a:pt x="248130" y="1837868"/>
              </a:lnTo>
              <a:lnTo>
                <a:pt x="248130" y="0"/>
              </a:lnTo>
              <a:lnTo>
                <a:pt x="49626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2154" y="2248863"/>
        <a:ext cx="95184" cy="95184"/>
      </dsp:txXfrm>
    </dsp:sp>
    <dsp:sp modelId="{C66513EB-62E4-4A65-B616-77140F8DB5B9}">
      <dsp:nvSpPr>
        <dsp:cNvPr id="0" name=""/>
        <dsp:cNvSpPr/>
      </dsp:nvSpPr>
      <dsp:spPr>
        <a:xfrm>
          <a:off x="1541616" y="431901"/>
          <a:ext cx="496261" cy="2783488"/>
        </a:xfrm>
        <a:custGeom>
          <a:avLst/>
          <a:gdLst/>
          <a:ahLst/>
          <a:cxnLst/>
          <a:rect l="0" t="0" r="0" b="0"/>
          <a:pathLst>
            <a:path>
              <a:moveTo>
                <a:pt x="0" y="2783488"/>
              </a:moveTo>
              <a:lnTo>
                <a:pt x="248130" y="2783488"/>
              </a:lnTo>
              <a:lnTo>
                <a:pt x="248130" y="0"/>
              </a:lnTo>
              <a:lnTo>
                <a:pt x="49626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19062" y="1752961"/>
        <a:ext cx="141369" cy="141369"/>
      </dsp:txXfrm>
    </dsp:sp>
    <dsp:sp modelId="{F3F42C03-9627-4855-81AB-A771F2E2E78F}">
      <dsp:nvSpPr>
        <dsp:cNvPr id="0" name=""/>
        <dsp:cNvSpPr/>
      </dsp:nvSpPr>
      <dsp:spPr>
        <a:xfrm rot="16200000">
          <a:off x="-1683345" y="2837142"/>
          <a:ext cx="5693427" cy="756495"/>
        </a:xfrm>
        <a:prstGeom prst="rect">
          <a:avLst/>
        </a:prstGeom>
        <a:gradFill rotWithShape="0">
          <a:gsLst>
            <a:gs pos="0">
              <a:schemeClr val="tx2">
                <a:lumMod val="75000"/>
                <a:lumOff val="25000"/>
              </a:schemeClr>
            </a:gs>
            <a:gs pos="50000">
              <a:schemeClr val="tx2">
                <a:lumMod val="65000"/>
                <a:lumOff val="3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Одаренность</a:t>
          </a:r>
          <a:endParaRPr lang="ru-RU" sz="49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-1683345" y="2837142"/>
        <a:ext cx="5693427" cy="756495"/>
      </dsp:txXfrm>
    </dsp:sp>
    <dsp:sp modelId="{BA5EDAE3-5E51-4235-B196-4B584D05003E}">
      <dsp:nvSpPr>
        <dsp:cNvPr id="0" name=""/>
        <dsp:cNvSpPr/>
      </dsp:nvSpPr>
      <dsp:spPr>
        <a:xfrm>
          <a:off x="2037877" y="53653"/>
          <a:ext cx="8952752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Интеллектуальная</a:t>
          </a:r>
          <a:endParaRPr lang="ru-RU" sz="4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53653"/>
        <a:ext cx="8952752" cy="756495"/>
      </dsp:txXfrm>
    </dsp:sp>
    <dsp:sp modelId="{0062EE8A-F9EF-4903-86F0-899925B68496}">
      <dsp:nvSpPr>
        <dsp:cNvPr id="0" name=""/>
        <dsp:cNvSpPr/>
      </dsp:nvSpPr>
      <dsp:spPr>
        <a:xfrm>
          <a:off x="2037877" y="999273"/>
          <a:ext cx="8913026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Музыкальная</a:t>
          </a:r>
          <a:endParaRPr lang="ru-RU" sz="4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999273"/>
        <a:ext cx="8913026" cy="756495"/>
      </dsp:txXfrm>
    </dsp:sp>
    <dsp:sp modelId="{FBDCB5D7-D0B9-4EA5-A4B8-01DC0C99AF9F}">
      <dsp:nvSpPr>
        <dsp:cNvPr id="0" name=""/>
        <dsp:cNvSpPr/>
      </dsp:nvSpPr>
      <dsp:spPr>
        <a:xfrm>
          <a:off x="2037877" y="1944893"/>
          <a:ext cx="8913026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Художественная</a:t>
          </a:r>
          <a:endParaRPr lang="ru-RU" sz="4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1944893"/>
        <a:ext cx="8913026" cy="756495"/>
      </dsp:txXfrm>
    </dsp:sp>
    <dsp:sp modelId="{688E6F12-B830-4ABF-8EBF-1105F97F28FB}">
      <dsp:nvSpPr>
        <dsp:cNvPr id="0" name=""/>
        <dsp:cNvSpPr/>
      </dsp:nvSpPr>
      <dsp:spPr>
        <a:xfrm>
          <a:off x="2037877" y="2890512"/>
          <a:ext cx="8952752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Литературная</a:t>
          </a:r>
          <a:endParaRPr lang="ru-RU" sz="4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2890512"/>
        <a:ext cx="8952752" cy="756495"/>
      </dsp:txXfrm>
    </dsp:sp>
    <dsp:sp modelId="{8C385D46-1C73-4FDD-901B-5BEF007AFD23}">
      <dsp:nvSpPr>
        <dsp:cNvPr id="0" name=""/>
        <dsp:cNvSpPr/>
      </dsp:nvSpPr>
      <dsp:spPr>
        <a:xfrm>
          <a:off x="2037877" y="3836132"/>
          <a:ext cx="8989252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Артистическая</a:t>
          </a:r>
          <a:endParaRPr lang="ru-RU" sz="4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3836132"/>
        <a:ext cx="8989252" cy="756495"/>
      </dsp:txXfrm>
    </dsp:sp>
    <dsp:sp modelId="{1BCFBBED-81F1-4E96-8869-A49A2B4F9420}">
      <dsp:nvSpPr>
        <dsp:cNvPr id="0" name=""/>
        <dsp:cNvSpPr/>
      </dsp:nvSpPr>
      <dsp:spPr>
        <a:xfrm>
          <a:off x="2037877" y="4728381"/>
          <a:ext cx="8958136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Спортивная</a:t>
          </a:r>
          <a:endParaRPr lang="ru-RU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4728381"/>
        <a:ext cx="8958136" cy="756495"/>
      </dsp:txXfrm>
    </dsp:sp>
    <dsp:sp modelId="{7FC3B98B-10E0-4930-A68D-6E3B9CEB5CD9}">
      <dsp:nvSpPr>
        <dsp:cNvPr id="0" name=""/>
        <dsp:cNvSpPr/>
      </dsp:nvSpPr>
      <dsp:spPr>
        <a:xfrm>
          <a:off x="2037877" y="5674001"/>
          <a:ext cx="8958136" cy="75649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Техническая</a:t>
          </a:r>
          <a:endParaRPr lang="ru-RU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7877" y="5674001"/>
        <a:ext cx="8958136" cy="756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BB2B3-314A-446E-AA96-28CF77F59EA4}">
      <dsp:nvSpPr>
        <dsp:cNvPr id="0" name=""/>
        <dsp:cNvSpPr/>
      </dsp:nvSpPr>
      <dsp:spPr>
        <a:xfrm>
          <a:off x="4775946" y="2317933"/>
          <a:ext cx="2211467" cy="22114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Дополнительное образование</a:t>
          </a:r>
          <a:endParaRPr lang="ru-RU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99808" y="2641795"/>
        <a:ext cx="1563743" cy="1563743"/>
      </dsp:txXfrm>
    </dsp:sp>
    <dsp:sp modelId="{CDD19E83-C471-40DD-BED2-A7F3961FA840}">
      <dsp:nvSpPr>
        <dsp:cNvPr id="0" name=""/>
        <dsp:cNvSpPr/>
      </dsp:nvSpPr>
      <dsp:spPr>
        <a:xfrm rot="11187783">
          <a:off x="2054509" y="2821516"/>
          <a:ext cx="2587072" cy="63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F31425-A7BE-4A77-B807-8DBFB372F3F7}">
      <dsp:nvSpPr>
        <dsp:cNvPr id="0" name=""/>
        <dsp:cNvSpPr/>
      </dsp:nvSpPr>
      <dsp:spPr>
        <a:xfrm>
          <a:off x="221233" y="2150689"/>
          <a:ext cx="3682993" cy="168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Внеурочная деятельность</a:t>
          </a:r>
          <a:endParaRPr lang="ru-RU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0459" y="2199915"/>
        <a:ext cx="3584541" cy="1582263"/>
      </dsp:txXfrm>
    </dsp:sp>
    <dsp:sp modelId="{3A5B28AB-6E2C-44FE-9FD1-081D103BAFAA}">
      <dsp:nvSpPr>
        <dsp:cNvPr id="0" name=""/>
        <dsp:cNvSpPr/>
      </dsp:nvSpPr>
      <dsp:spPr>
        <a:xfrm rot="14200230">
          <a:off x="3773628" y="1317160"/>
          <a:ext cx="1860038" cy="63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B6762D-D904-4D64-9412-55E0BC7F1927}">
      <dsp:nvSpPr>
        <dsp:cNvPr id="0" name=""/>
        <dsp:cNvSpPr/>
      </dsp:nvSpPr>
      <dsp:spPr>
        <a:xfrm>
          <a:off x="2618109" y="14883"/>
          <a:ext cx="3149072" cy="168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Социальное партнерство</a:t>
          </a:r>
          <a:endParaRPr lang="ru-RU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67335" y="64109"/>
        <a:ext cx="3050620" cy="1582263"/>
      </dsp:txXfrm>
    </dsp:sp>
    <dsp:sp modelId="{022B058F-A532-4D8E-B541-8AFE6301E275}">
      <dsp:nvSpPr>
        <dsp:cNvPr id="0" name=""/>
        <dsp:cNvSpPr/>
      </dsp:nvSpPr>
      <dsp:spPr>
        <a:xfrm rot="18550221">
          <a:off x="6269919" y="1340789"/>
          <a:ext cx="2103950" cy="63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59BC98-B402-4F9C-AD89-427C58594250}">
      <dsp:nvSpPr>
        <dsp:cNvPr id="0" name=""/>
        <dsp:cNvSpPr/>
      </dsp:nvSpPr>
      <dsp:spPr>
        <a:xfrm>
          <a:off x="6455051" y="0"/>
          <a:ext cx="3062599" cy="168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Платные образовательные услуги</a:t>
          </a:r>
          <a:endParaRPr lang="ru-RU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504277" y="49226"/>
        <a:ext cx="2964147" cy="1582263"/>
      </dsp:txXfrm>
    </dsp:sp>
    <dsp:sp modelId="{FE716829-3E91-4A44-A742-ED8643C729E4}">
      <dsp:nvSpPr>
        <dsp:cNvPr id="0" name=""/>
        <dsp:cNvSpPr/>
      </dsp:nvSpPr>
      <dsp:spPr>
        <a:xfrm rot="21210489">
          <a:off x="7114446" y="2828549"/>
          <a:ext cx="2455461" cy="63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07D61-76A6-456B-BF23-F3DA6E83CDA8}">
      <dsp:nvSpPr>
        <dsp:cNvPr id="0" name=""/>
        <dsp:cNvSpPr/>
      </dsp:nvSpPr>
      <dsp:spPr>
        <a:xfrm>
          <a:off x="7915354" y="2164516"/>
          <a:ext cx="3293361" cy="168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Взаимодействие с коммерческими организациями</a:t>
          </a:r>
          <a:endParaRPr lang="ru-RU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964580" y="2213742"/>
        <a:ext cx="3194909" cy="158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06.08.2020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06.08.2020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epsmol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0182" y="1607129"/>
            <a:ext cx="8835079" cy="2793587"/>
          </a:xfrm>
        </p:spPr>
        <p:txBody>
          <a:bodyPr rtlCol="0">
            <a:noAutofit/>
          </a:bodyPr>
          <a:lstStyle/>
          <a:p>
            <a:r>
              <a:rPr lang="ru-RU" sz="3700" dirty="0" smtClean="0"/>
              <a:t>Интеграция основного и дополнительного образования детей как педагогический механизм в формировании эффективной системы выявления и развития способностей и талантов у обучающихся</a:t>
            </a:r>
            <a:endParaRPr lang="ru-RU" sz="3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8" y="4538659"/>
            <a:ext cx="8500063" cy="865321"/>
          </a:xfrm>
        </p:spPr>
        <p:txBody>
          <a:bodyPr rtlCol="0"/>
          <a:lstStyle/>
          <a:p>
            <a:pPr rtl="0"/>
            <a:r>
              <a:rPr lang="ru-RU" b="1" dirty="0" smtClean="0"/>
              <a:t>С.А. </a:t>
            </a:r>
            <a:r>
              <a:rPr lang="ru-RU" b="1" dirty="0" err="1" smtClean="0"/>
              <a:t>Ермоловский</a:t>
            </a:r>
            <a:r>
              <a:rPr lang="ru-RU" b="1" dirty="0" smtClean="0"/>
              <a:t>, </a:t>
            </a:r>
          </a:p>
          <a:p>
            <a:pPr rtl="0"/>
            <a:r>
              <a:rPr lang="ru-RU" dirty="0" smtClean="0"/>
              <a:t>директор МБОУ «Гимназия № 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Итоги участия в муниципальном этапе </a:t>
            </a:r>
            <a:r>
              <a:rPr lang="ru-RU" sz="4800" dirty="0" err="1"/>
              <a:t>ВсОШ</a:t>
            </a:r>
            <a:endParaRPr lang="ru-RU" sz="4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11595"/>
              </p:ext>
            </p:extLst>
          </p:nvPr>
        </p:nvGraphicFramePr>
        <p:xfrm>
          <a:off x="816210" y="2079758"/>
          <a:ext cx="10559579" cy="459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6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Итоги участия в </a:t>
            </a:r>
            <a:r>
              <a:rPr lang="ru-RU" sz="4800" dirty="0" smtClean="0"/>
              <a:t>региональном </a:t>
            </a:r>
            <a:r>
              <a:rPr lang="ru-RU" sz="4800" dirty="0"/>
              <a:t>этапе </a:t>
            </a:r>
            <a:r>
              <a:rPr lang="ru-RU" sz="4800" dirty="0" err="1"/>
              <a:t>ВсОШ</a:t>
            </a:r>
            <a:endParaRPr lang="ru-RU" sz="4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51402"/>
              </p:ext>
            </p:extLst>
          </p:nvPr>
        </p:nvGraphicFramePr>
        <p:xfrm>
          <a:off x="636589" y="2019942"/>
          <a:ext cx="10918821" cy="483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2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Итоги сдачи </a:t>
            </a:r>
            <a:r>
              <a:rPr lang="ru-RU" sz="4800" dirty="0" smtClean="0"/>
              <a:t>ЕГЭ-2020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126000"/>
              </p:ext>
            </p:extLst>
          </p:nvPr>
        </p:nvGraphicFramePr>
        <p:xfrm>
          <a:off x="740229" y="2190750"/>
          <a:ext cx="10885713" cy="4195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8571">
                  <a:extLst>
                    <a:ext uri="{9D8B030D-6E8A-4147-A177-3AD203B41FA5}">
                      <a16:colId xmlns:a16="http://schemas.microsoft.com/office/drawing/2014/main" val="124308890"/>
                    </a:ext>
                  </a:extLst>
                </a:gridCol>
                <a:gridCol w="3628571">
                  <a:extLst>
                    <a:ext uri="{9D8B030D-6E8A-4147-A177-3AD203B41FA5}">
                      <a16:colId xmlns:a16="http://schemas.microsoft.com/office/drawing/2014/main" val="132992752"/>
                    </a:ext>
                  </a:extLst>
                </a:gridCol>
                <a:gridCol w="3628571">
                  <a:extLst>
                    <a:ext uri="{9D8B030D-6E8A-4147-A177-3AD203B41FA5}">
                      <a16:colId xmlns:a16="http://schemas.microsoft.com/office/drawing/2014/main" val="638253622"/>
                    </a:ext>
                  </a:extLst>
                </a:gridCol>
              </a:tblGrid>
              <a:tr h="209776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1"/>
                          </a:solidFill>
                        </a:rPr>
                        <a:t>100 баллов</a:t>
                      </a: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выпускника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(3 место в регионе)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1"/>
                          </a:solidFill>
                        </a:rPr>
                        <a:t>100х2</a:t>
                      </a:r>
                      <a:r>
                        <a:rPr lang="ru-RU" sz="4000" baseline="0" dirty="0" smtClean="0">
                          <a:solidFill>
                            <a:schemeClr val="accent1"/>
                          </a:solidFill>
                        </a:rPr>
                        <a:t> баллов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1 выпускник 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(3 в регионе, 533 в РФ 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из 713 000 человек)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1"/>
                          </a:solidFill>
                        </a:rPr>
                        <a:t>&gt;250</a:t>
                      </a:r>
                      <a:r>
                        <a:rPr lang="en-US" sz="40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4000" baseline="0" dirty="0" smtClean="0">
                          <a:solidFill>
                            <a:schemeClr val="accent1"/>
                          </a:solidFill>
                        </a:rPr>
                        <a:t>баллов</a:t>
                      </a:r>
                    </a:p>
                    <a:p>
                      <a:pPr marL="0" algn="ctr" defTabSz="914400" rtl="0" eaLnBrk="1" latinLnBrk="0" hangingPunct="1"/>
                      <a:endParaRPr lang="ru-RU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выпускников (27%)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 место в регионе)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985469"/>
                  </a:ext>
                </a:extLst>
              </a:tr>
              <a:tr h="20977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&gt;80 </a:t>
                      </a:r>
                      <a:r>
                        <a:rPr lang="ru-RU" sz="4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</a:p>
                    <a:p>
                      <a:endParaRPr lang="ru-RU" baseline="0" dirty="0" smtClean="0"/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 экзаменов (35% от всех сданных экзаменов)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293 балла</a:t>
                      </a:r>
                    </a:p>
                    <a:p>
                      <a:endParaRPr lang="ru-RU" dirty="0" smtClean="0"/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результат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3 экзамена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  <a:r>
                        <a:rPr lang="ru-RU" sz="40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балла</a:t>
                      </a:r>
                      <a:endParaRPr lang="ru-RU" sz="40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Превышение над средним баллом по РФ (максимально – 17 по обществознанию)</a:t>
                      </a:r>
                      <a:endParaRPr lang="ru-RU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27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С.А. </a:t>
            </a:r>
            <a:r>
              <a:rPr lang="ru-RU" dirty="0" err="1" smtClean="0"/>
              <a:t>Ермоловский</a:t>
            </a:r>
            <a:endParaRPr lang="ru-RU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gepsmol@mail.ru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051" y="167740"/>
            <a:ext cx="11869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/>
              <a:t>Давно замечено, что </a:t>
            </a:r>
            <a:r>
              <a:rPr lang="ru-RU" sz="4000" b="1" i="1" dirty="0">
                <a:solidFill>
                  <a:schemeClr val="accent1"/>
                </a:solidFill>
              </a:rPr>
              <a:t>талантливые</a:t>
            </a:r>
            <a:r>
              <a:rPr lang="ru-RU" sz="4000" i="1" dirty="0"/>
              <a:t> являются </a:t>
            </a:r>
            <a:r>
              <a:rPr lang="ru-RU" sz="4000" b="1" i="1" dirty="0">
                <a:solidFill>
                  <a:schemeClr val="accent1"/>
                </a:solidFill>
              </a:rPr>
              <a:t>всюду</a:t>
            </a:r>
            <a:r>
              <a:rPr lang="ru-RU" sz="4000" i="1" dirty="0"/>
              <a:t> и </a:t>
            </a:r>
            <a:r>
              <a:rPr lang="ru-RU" sz="4000" b="1" i="1" dirty="0">
                <a:solidFill>
                  <a:schemeClr val="accent1"/>
                </a:solidFill>
              </a:rPr>
              <a:t>всегда</a:t>
            </a:r>
            <a:r>
              <a:rPr lang="ru-RU" sz="4000" i="1" dirty="0"/>
              <a:t>, где и когда существуют </a:t>
            </a:r>
            <a:r>
              <a:rPr lang="ru-RU" sz="4000" b="1" i="1" dirty="0">
                <a:solidFill>
                  <a:schemeClr val="accent1"/>
                </a:solidFill>
              </a:rPr>
              <a:t>условия</a:t>
            </a:r>
            <a:r>
              <a:rPr lang="ru-RU" sz="4000" i="1" dirty="0"/>
              <a:t>, </a:t>
            </a:r>
            <a:r>
              <a:rPr lang="ru-RU" sz="4000" b="1" i="1" dirty="0">
                <a:solidFill>
                  <a:schemeClr val="accent1"/>
                </a:solidFill>
              </a:rPr>
              <a:t>благоприятные</a:t>
            </a:r>
            <a:r>
              <a:rPr lang="ru-RU" sz="4000" i="1" dirty="0"/>
              <a:t> для развития. </a:t>
            </a:r>
            <a:endParaRPr lang="ru-RU" sz="4000" i="1" dirty="0" smtClean="0"/>
          </a:p>
          <a:p>
            <a:pPr algn="r"/>
            <a:r>
              <a:rPr lang="ru-RU" sz="4000" dirty="0" smtClean="0"/>
              <a:t>Г.В</a:t>
            </a:r>
            <a:r>
              <a:rPr lang="ru-RU" sz="4000" dirty="0"/>
              <a:t>. Плеханов </a:t>
            </a:r>
          </a:p>
        </p:txBody>
      </p:sp>
      <p:pic>
        <p:nvPicPr>
          <p:cNvPr id="3" name="Picture 2" descr="http://virastaika.ca/wp-content/uploads/shkolnoe-obrazova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707"/>
          <a:stretch/>
        </p:blipFill>
        <p:spPr bwMode="auto">
          <a:xfrm>
            <a:off x="1866834" y="2625303"/>
            <a:ext cx="8780383" cy="394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29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0502067"/>
              </p:ext>
            </p:extLst>
          </p:nvPr>
        </p:nvGraphicFramePr>
        <p:xfrm>
          <a:off x="134911" y="209863"/>
          <a:ext cx="11812250" cy="643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5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1745007"/>
              </p:ext>
            </p:extLst>
          </p:nvPr>
        </p:nvGraphicFramePr>
        <p:xfrm>
          <a:off x="304799" y="2133600"/>
          <a:ext cx="11568545" cy="453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691" y="466343"/>
            <a:ext cx="11928764" cy="13621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Структура дополнительного образования в Гимназии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49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Социальное партнерство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190749"/>
            <a:ext cx="8104909" cy="4542560"/>
          </a:xfrm>
        </p:spPr>
        <p:txBody>
          <a:bodyPr>
            <a:normAutofit/>
          </a:bodyPr>
          <a:lstStyle/>
          <a:p>
            <a:r>
              <a:rPr lang="ru-RU" sz="3200" dirty="0"/>
              <a:t>МБУ ДО «ДЮСШ №2» - секция </a:t>
            </a:r>
            <a:r>
              <a:rPr lang="ru-RU" sz="3200" b="1" dirty="0">
                <a:solidFill>
                  <a:schemeClr val="accent1"/>
                </a:solidFill>
              </a:rPr>
              <a:t>плавания</a:t>
            </a:r>
          </a:p>
          <a:p>
            <a:r>
              <a:rPr lang="ru-RU" sz="3200" dirty="0"/>
              <a:t>МБУ ДО «ДЮСШ №4» - секция </a:t>
            </a:r>
            <a:r>
              <a:rPr lang="ru-RU" sz="3200" b="1" dirty="0">
                <a:solidFill>
                  <a:schemeClr val="accent1"/>
                </a:solidFill>
              </a:rPr>
              <a:t>шахмат</a:t>
            </a:r>
          </a:p>
          <a:p>
            <a:r>
              <a:rPr lang="ru-RU" sz="3200" dirty="0"/>
              <a:t>МБУ ДО «ДЮСШ №7» - секция </a:t>
            </a:r>
            <a:r>
              <a:rPr lang="ru-RU" sz="3200" b="1" dirty="0">
                <a:solidFill>
                  <a:schemeClr val="accent1"/>
                </a:solidFill>
              </a:rPr>
              <a:t>пулевой стрельбы</a:t>
            </a:r>
          </a:p>
          <a:p>
            <a:r>
              <a:rPr lang="ru-RU" sz="3200" dirty="0"/>
              <a:t>МБУ ДО «ДЮСШ №8» - секция </a:t>
            </a:r>
            <a:r>
              <a:rPr lang="ru-RU" sz="3200" b="1" dirty="0">
                <a:solidFill>
                  <a:schemeClr val="accent1"/>
                </a:solidFill>
              </a:rPr>
              <a:t>баскетбола</a:t>
            </a:r>
          </a:p>
          <a:p>
            <a:r>
              <a:rPr lang="ru-RU" sz="3200" dirty="0" smtClean="0"/>
              <a:t>Некоммерческая </a:t>
            </a:r>
            <a:r>
              <a:rPr lang="ru-RU" sz="3200" dirty="0"/>
              <a:t>организация «Сюрприз» – эстрадный </a:t>
            </a:r>
            <a:r>
              <a:rPr lang="ru-RU" sz="3200" b="1" dirty="0">
                <a:solidFill>
                  <a:schemeClr val="accent1"/>
                </a:solidFill>
              </a:rPr>
              <a:t>танец</a:t>
            </a:r>
          </a:p>
          <a:p>
            <a:endParaRPr lang="ru-RU" dirty="0"/>
          </a:p>
        </p:txBody>
      </p:sp>
      <p:pic>
        <p:nvPicPr>
          <p:cNvPr id="1026" name="Picture 2" descr="https://www.impulsecreative.com/hs-fs/hub/171726/file-504562888-jpg/Blog_Images/world_me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19" y="2190749"/>
            <a:ext cx="3294207" cy="432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466343"/>
            <a:ext cx="11776364" cy="13621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Взаимодействие с коммерческими организациями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190749"/>
            <a:ext cx="8423564" cy="454256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ООО «Парадокс» - бальные </a:t>
            </a:r>
            <a:r>
              <a:rPr lang="ru-RU" sz="3200" b="1" dirty="0" smtClean="0">
                <a:solidFill>
                  <a:schemeClr val="accent1"/>
                </a:solidFill>
              </a:rPr>
              <a:t>танцы</a:t>
            </a:r>
            <a:endParaRPr lang="ru-RU" sz="3200" b="1" dirty="0">
              <a:solidFill>
                <a:schemeClr val="accent1"/>
              </a:solidFill>
            </a:endParaRPr>
          </a:p>
          <a:p>
            <a:r>
              <a:rPr lang="ru-RU" sz="3200" dirty="0" smtClean="0"/>
              <a:t>ООО «</a:t>
            </a:r>
            <a:r>
              <a:rPr lang="ru-RU" sz="3200" dirty="0" err="1" smtClean="0"/>
              <a:t>Лингва</a:t>
            </a:r>
            <a:r>
              <a:rPr lang="ru-RU" sz="3200" dirty="0" smtClean="0"/>
              <a:t>» - </a:t>
            </a:r>
            <a:r>
              <a:rPr lang="ru-RU" sz="3200" b="1" dirty="0">
                <a:solidFill>
                  <a:schemeClr val="accent1"/>
                </a:solidFill>
              </a:rPr>
              <a:t>английский </a:t>
            </a:r>
            <a:r>
              <a:rPr lang="ru-RU" sz="3200" b="1" dirty="0" smtClean="0">
                <a:solidFill>
                  <a:schemeClr val="accent1"/>
                </a:solidFill>
              </a:rPr>
              <a:t>язык </a:t>
            </a:r>
            <a:endParaRPr lang="ru-RU" sz="3200" b="1" dirty="0">
              <a:solidFill>
                <a:schemeClr val="accent1"/>
              </a:solidFill>
            </a:endParaRPr>
          </a:p>
          <a:p>
            <a:r>
              <a:rPr lang="ru-RU" sz="3200" dirty="0" smtClean="0"/>
              <a:t>ИП </a:t>
            </a:r>
            <a:r>
              <a:rPr lang="ru-RU" sz="3200" dirty="0" err="1" smtClean="0"/>
              <a:t>Земчикова</a:t>
            </a:r>
            <a:r>
              <a:rPr lang="ru-RU" sz="3200" dirty="0" smtClean="0"/>
              <a:t> А.В. – </a:t>
            </a:r>
            <a:r>
              <a:rPr lang="ru-RU" sz="3200" b="1" dirty="0">
                <a:solidFill>
                  <a:schemeClr val="accent1"/>
                </a:solidFill>
              </a:rPr>
              <a:t>английский язы</a:t>
            </a:r>
            <a:r>
              <a:rPr lang="ru-RU" sz="3200" b="1" dirty="0">
                <a:solidFill>
                  <a:schemeClr val="accent1"/>
                </a:solidFill>
              </a:rPr>
              <a:t>к</a:t>
            </a:r>
            <a:r>
              <a:rPr lang="ru-RU" sz="3200" b="1" dirty="0">
                <a:solidFill>
                  <a:schemeClr val="accent1"/>
                </a:solidFill>
              </a:rPr>
              <a:t> и робототехника</a:t>
            </a:r>
          </a:p>
          <a:p>
            <a:r>
              <a:rPr lang="ru-RU" sz="3200" dirty="0" smtClean="0"/>
              <a:t>ИП Зверева М.А. – </a:t>
            </a:r>
            <a:r>
              <a:rPr lang="ru-RU" sz="3200" b="1" dirty="0">
                <a:solidFill>
                  <a:schemeClr val="accent1"/>
                </a:solidFill>
              </a:rPr>
              <a:t>английский язык</a:t>
            </a:r>
          </a:p>
          <a:p>
            <a:r>
              <a:rPr lang="ru-RU" sz="3200" dirty="0" smtClean="0"/>
              <a:t>ИП Аносов Д.В. – кружок </a:t>
            </a:r>
            <a:r>
              <a:rPr lang="ru-RU" sz="3200" b="1" dirty="0">
                <a:solidFill>
                  <a:schemeClr val="accent1"/>
                </a:solidFill>
              </a:rPr>
              <a:t>программирования</a:t>
            </a:r>
          </a:p>
          <a:p>
            <a:r>
              <a:rPr lang="ru-RU" sz="3200" dirty="0" smtClean="0"/>
              <a:t>ИП Струкова Н.Н – </a:t>
            </a:r>
            <a:r>
              <a:rPr lang="ru-RU" sz="3200" b="1" dirty="0">
                <a:solidFill>
                  <a:schemeClr val="accent1"/>
                </a:solidFill>
              </a:rPr>
              <a:t>изостудия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ИП </a:t>
            </a:r>
            <a:r>
              <a:rPr lang="ru-RU" sz="3200" dirty="0" err="1" smtClean="0"/>
              <a:t>Бабчиков</a:t>
            </a:r>
            <a:r>
              <a:rPr lang="ru-RU" sz="3200" dirty="0" smtClean="0"/>
              <a:t> А.В. – детский </a:t>
            </a:r>
            <a:r>
              <a:rPr lang="ru-RU" sz="3200" b="1" dirty="0">
                <a:solidFill>
                  <a:schemeClr val="accent1"/>
                </a:solidFill>
              </a:rPr>
              <a:t>спортивный клуб</a:t>
            </a:r>
          </a:p>
          <a:p>
            <a:r>
              <a:rPr lang="ru-RU" sz="3200" dirty="0"/>
              <a:t>Филиал ФАУ МО РФ ЦСКА (СКА, г. Смоленск)  - секция </a:t>
            </a:r>
            <a:r>
              <a:rPr lang="ru-RU" sz="3200" b="1" dirty="0">
                <a:solidFill>
                  <a:schemeClr val="accent1"/>
                </a:solidFill>
              </a:rPr>
              <a:t>тхэквондо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2050" name="Picture 2" descr="http://www.nios.ru/sites/nios.ru/files/IMG_128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02" y="2190749"/>
            <a:ext cx="2832389" cy="4248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466343"/>
            <a:ext cx="11776364" cy="13621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Платные образовательные услуги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190749"/>
            <a:ext cx="7661564" cy="454256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Курсы подготовки ребенка к школе «Ступенька к школе»</a:t>
            </a:r>
          </a:p>
          <a:p>
            <a:r>
              <a:rPr lang="ru-RU" sz="3200" dirty="0" smtClean="0"/>
              <a:t>Курсы экспресс-подготовки ребенка к школе «Ступенька к школе»</a:t>
            </a:r>
          </a:p>
          <a:p>
            <a:r>
              <a:rPr lang="ru-RU" sz="3200" dirty="0" smtClean="0"/>
              <a:t>Английский язык для дошкольников и первоклассников</a:t>
            </a:r>
          </a:p>
          <a:p>
            <a:r>
              <a:rPr lang="ru-RU" sz="3200" dirty="0" smtClean="0"/>
              <a:t>Немецкий язык для четвероклассников</a:t>
            </a:r>
          </a:p>
          <a:p>
            <a:r>
              <a:rPr lang="ru-RU" sz="3200" dirty="0" smtClean="0"/>
              <a:t>Секция плавания</a:t>
            </a:r>
          </a:p>
          <a:p>
            <a:endParaRPr lang="ru-RU" dirty="0"/>
          </a:p>
        </p:txBody>
      </p:sp>
      <p:pic>
        <p:nvPicPr>
          <p:cNvPr id="4098" name="Picture 2" descr="https://econet.ru/uploads/pictures/528602/content_%D1%88%D0%BA%D0%BE%D0%BB%D1%8C%D0%BD%D0%B8%D0%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18" y="1989860"/>
            <a:ext cx="3700546" cy="460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466343"/>
            <a:ext cx="11776364" cy="13621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Внеурочная деятельность (дополнительное художественное и спортивное образование)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190749"/>
            <a:ext cx="8423564" cy="454256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Вокальная студия «Фантазия»</a:t>
            </a:r>
          </a:p>
          <a:p>
            <a:r>
              <a:rPr lang="ru-RU" sz="3200" dirty="0" smtClean="0"/>
              <a:t>Студия пластического танца «Босоножки»</a:t>
            </a:r>
          </a:p>
          <a:p>
            <a:r>
              <a:rPr lang="ru-RU" sz="3200" dirty="0" smtClean="0"/>
              <a:t>Театральная студия</a:t>
            </a:r>
          </a:p>
          <a:p>
            <a:r>
              <a:rPr lang="ru-RU" sz="3200" dirty="0" smtClean="0"/>
              <a:t>Хор мальчиков «Орлята»</a:t>
            </a:r>
          </a:p>
          <a:p>
            <a:r>
              <a:rPr lang="ru-RU" sz="3200" dirty="0" smtClean="0"/>
              <a:t>Кружок «Музыка и движение»</a:t>
            </a:r>
          </a:p>
          <a:p>
            <a:r>
              <a:rPr lang="ru-RU" sz="3200" dirty="0" smtClean="0"/>
              <a:t>Секция волейбола</a:t>
            </a:r>
          </a:p>
          <a:p>
            <a:r>
              <a:rPr lang="ru-RU" sz="3200" dirty="0" smtClean="0"/>
              <a:t>Секция плавания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4" name="AutoShape 2" descr="https://xn--80aafydcbdb8aegxk8f.xn--p1ai/upload/iblock/7d1/7d12083a1cef10adc6a162117da2ff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xn--80aafydcbdb8aegxk8f.xn--p1ai/upload/iblock/7d1/7d12083a1cef10adc6a162117da2ff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2" y="2189094"/>
            <a:ext cx="3010542" cy="45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466343"/>
            <a:ext cx="11776364" cy="13621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Внеурочная деятельность (дополнительное предметное образование)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784763"/>
            <a:ext cx="8423564" cy="39485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Научное общество обучающихся</a:t>
            </a:r>
          </a:p>
          <a:p>
            <a:r>
              <a:rPr lang="ru-RU" sz="3200" dirty="0" smtClean="0"/>
              <a:t>Олимпиадная подготовка</a:t>
            </a:r>
          </a:p>
          <a:p>
            <a:r>
              <a:rPr lang="ru-RU" sz="3200" dirty="0" smtClean="0"/>
              <a:t>Дополнительная подготовка к сдаче ОГЭ</a:t>
            </a:r>
          </a:p>
          <a:p>
            <a:r>
              <a:rPr lang="ru-RU" sz="3200" dirty="0" smtClean="0"/>
              <a:t>Дополнительная подготовка к сдаче ЕГЭ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4" name="AutoShape 2" descr="https://xn--80aafydcbdb8aegxk8f.xn--p1ai/upload/iblock/7d1/7d12083a1cef10adc6a162117da2ff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school17vo.narod.ru/_nw/14/45424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27" y="1990690"/>
            <a:ext cx="3453645" cy="462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предметов, дизайн с рисунками на школьной доске (широкоэкранный формат)</Template>
  <TotalTime>2088</TotalTime>
  <Words>396</Words>
  <Application>Microsoft Office PowerPoint</Application>
  <PresentationFormat>Широкоэкранный</PresentationFormat>
  <Paragraphs>82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Школьные предметы 16:9</vt:lpstr>
      <vt:lpstr>Интеграция основного и дополнительного образования детей как педагогический механизм в формировании эффективной системы выявления и развития способностей и талантов у обучающихся</vt:lpstr>
      <vt:lpstr>Презентация PowerPoint</vt:lpstr>
      <vt:lpstr>Презентация PowerPoint</vt:lpstr>
      <vt:lpstr>Структура дополнительного образования в Гимназии</vt:lpstr>
      <vt:lpstr>Социальное партнерство</vt:lpstr>
      <vt:lpstr>Взаимодействие с коммерческими организациями</vt:lpstr>
      <vt:lpstr>Платные образовательные услуги</vt:lpstr>
      <vt:lpstr>Внеурочная деятельность (дополнительное художественное и спортивное образование)</vt:lpstr>
      <vt:lpstr>Внеурочная деятельность (дополнительное предметное образование)</vt:lpstr>
      <vt:lpstr>Итоги участия в муниципальном этапе ВсОШ</vt:lpstr>
      <vt:lpstr>Итоги участия в региональном этапе ВсОШ</vt:lpstr>
      <vt:lpstr>Итоги сдачи ЕГЭ-2020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выявления одаренных детей в образовательном процессе</dc:title>
  <dc:creator>Сергей</dc:creator>
  <cp:lastModifiedBy>Boss</cp:lastModifiedBy>
  <cp:revision>39</cp:revision>
  <dcterms:created xsi:type="dcterms:W3CDTF">2018-04-22T09:33:42Z</dcterms:created>
  <dcterms:modified xsi:type="dcterms:W3CDTF">2020-08-06T12:48:53Z</dcterms:modified>
</cp:coreProperties>
</file>