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60" r:id="rId4"/>
    <p:sldId id="265" r:id="rId5"/>
    <p:sldId id="269" r:id="rId6"/>
    <p:sldId id="275" r:id="rId7"/>
    <p:sldId id="276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цифровые компетенции" id="{CA02E760-38C5-4AC5-B929-FA161E9183B8}">
          <p14:sldIdLst>
            <p14:sldId id="256"/>
            <p14:sldId id="258"/>
            <p14:sldId id="260"/>
            <p14:sldId id="265"/>
            <p14:sldId id="269"/>
            <p14:sldId id="275"/>
            <p14:sldId id="276"/>
            <p14:sldId id="27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73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08" autoAdjust="0"/>
    <p:restoredTop sz="94660"/>
  </p:normalViewPr>
  <p:slideViewPr>
    <p:cSldViewPr>
      <p:cViewPr varScale="1">
        <p:scale>
          <a:sx n="83" d="100"/>
          <a:sy n="83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C3D19A-17B5-446F-A85A-C527559AE0E9}" type="doc">
      <dgm:prSet loTypeId="urn:microsoft.com/office/officeart/2008/layout/VerticalCircle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A6BD5D2-98AC-4B5F-A7F2-E625A97D29BD}">
      <dgm:prSet phldrT="[Текст]"/>
      <dgm:spPr/>
      <dgm:t>
        <a:bodyPr/>
        <a:lstStyle/>
        <a:p>
          <a:r>
            <a:rPr lang="ru-RU" dirty="0" smtClean="0"/>
            <a:t>фотовизуальные навыки</a:t>
          </a:r>
          <a:endParaRPr lang="ru-RU" dirty="0"/>
        </a:p>
      </dgm:t>
    </dgm:pt>
    <dgm:pt modelId="{979AA51F-0EBE-44B1-9A04-40DFC2A8F90B}" type="parTrans" cxnId="{19DDE9FD-1300-432C-BA4D-AAB2B328D7C7}">
      <dgm:prSet/>
      <dgm:spPr/>
      <dgm:t>
        <a:bodyPr/>
        <a:lstStyle/>
        <a:p>
          <a:endParaRPr lang="ru-RU"/>
        </a:p>
      </dgm:t>
    </dgm:pt>
    <dgm:pt modelId="{BA4ADEBD-5251-45D9-BA6C-01864B379A27}" type="sibTrans" cxnId="{19DDE9FD-1300-432C-BA4D-AAB2B328D7C7}">
      <dgm:prSet/>
      <dgm:spPr/>
      <dgm:t>
        <a:bodyPr/>
        <a:lstStyle/>
        <a:p>
          <a:endParaRPr lang="ru-RU"/>
        </a:p>
      </dgm:t>
    </dgm:pt>
    <dgm:pt modelId="{01BCE45C-C346-4360-9ED0-51D05B8CFD66}">
      <dgm:prSet phldrT="[Текст]"/>
      <dgm:spPr/>
      <dgm:t>
        <a:bodyPr/>
        <a:lstStyle/>
        <a:p>
          <a:r>
            <a:rPr lang="ru-RU" dirty="0" smtClean="0"/>
            <a:t>навыки воспроизведения </a:t>
          </a:r>
          <a:endParaRPr lang="ru-RU" dirty="0"/>
        </a:p>
      </dgm:t>
    </dgm:pt>
    <dgm:pt modelId="{CAC100C8-6286-4F22-A634-DB673DF1C714}" type="parTrans" cxnId="{59345D32-BF0C-4CF8-9108-C500D684BD56}">
      <dgm:prSet/>
      <dgm:spPr/>
      <dgm:t>
        <a:bodyPr/>
        <a:lstStyle/>
        <a:p>
          <a:endParaRPr lang="ru-RU"/>
        </a:p>
      </dgm:t>
    </dgm:pt>
    <dgm:pt modelId="{0CA4C802-F191-4643-BECA-E6E4700E8BE5}" type="sibTrans" cxnId="{59345D32-BF0C-4CF8-9108-C500D684BD56}">
      <dgm:prSet/>
      <dgm:spPr/>
      <dgm:t>
        <a:bodyPr/>
        <a:lstStyle/>
        <a:p>
          <a:endParaRPr lang="ru-RU"/>
        </a:p>
      </dgm:t>
    </dgm:pt>
    <dgm:pt modelId="{6D7F0D43-DDD9-4129-A71A-E3A074CE4256}">
      <dgm:prSet phldrT="[Текст]"/>
      <dgm:spPr/>
      <dgm:t>
        <a:bodyPr/>
        <a:lstStyle/>
        <a:p>
          <a:r>
            <a:rPr lang="ru-RU" dirty="0" smtClean="0"/>
            <a:t>навыки ветвления </a:t>
          </a:r>
          <a:endParaRPr lang="ru-RU" dirty="0"/>
        </a:p>
      </dgm:t>
    </dgm:pt>
    <dgm:pt modelId="{E9FD206A-75B0-4AB7-AC8C-2598DEFC97FE}" type="parTrans" cxnId="{061AF0C7-CE15-4511-B085-FFE302D0DB2F}">
      <dgm:prSet/>
      <dgm:spPr/>
      <dgm:t>
        <a:bodyPr/>
        <a:lstStyle/>
        <a:p>
          <a:endParaRPr lang="ru-RU"/>
        </a:p>
      </dgm:t>
    </dgm:pt>
    <dgm:pt modelId="{94734517-4516-4FFC-AB6E-2E9D2B6F5151}" type="sibTrans" cxnId="{061AF0C7-CE15-4511-B085-FFE302D0DB2F}">
      <dgm:prSet/>
      <dgm:spPr/>
      <dgm:t>
        <a:bodyPr/>
        <a:lstStyle/>
        <a:p>
          <a:endParaRPr lang="ru-RU"/>
        </a:p>
      </dgm:t>
    </dgm:pt>
    <dgm:pt modelId="{D4AC4050-1459-4BFF-A614-16293204CD73}">
      <dgm:prSet phldrT="[Текст]"/>
      <dgm:spPr/>
      <dgm:t>
        <a:bodyPr/>
        <a:lstStyle/>
        <a:p>
          <a:r>
            <a:rPr lang="ru-RU" dirty="0" smtClean="0"/>
            <a:t>навыки информации </a:t>
          </a:r>
          <a:endParaRPr lang="ru-RU" dirty="0"/>
        </a:p>
      </dgm:t>
    </dgm:pt>
    <dgm:pt modelId="{67DE174B-4E6E-453A-8A89-12A8709B9399}" type="parTrans" cxnId="{9412727C-6BD9-4766-A9A4-2321F5D0E593}">
      <dgm:prSet/>
      <dgm:spPr/>
      <dgm:t>
        <a:bodyPr/>
        <a:lstStyle/>
        <a:p>
          <a:endParaRPr lang="ru-RU"/>
        </a:p>
      </dgm:t>
    </dgm:pt>
    <dgm:pt modelId="{CEAE13E1-BA02-4578-89E3-CEF0349CD810}" type="sibTrans" cxnId="{9412727C-6BD9-4766-A9A4-2321F5D0E593}">
      <dgm:prSet/>
      <dgm:spPr/>
      <dgm:t>
        <a:bodyPr/>
        <a:lstStyle/>
        <a:p>
          <a:endParaRPr lang="ru-RU"/>
        </a:p>
      </dgm:t>
    </dgm:pt>
    <dgm:pt modelId="{3158B6C1-C837-421C-AE0B-A26772005073}">
      <dgm:prSet phldrT="[Текст]"/>
      <dgm:spPr/>
      <dgm:t>
        <a:bodyPr/>
        <a:lstStyle/>
        <a:p>
          <a:r>
            <a:rPr lang="ru-RU" dirty="0" smtClean="0"/>
            <a:t>социально-эмоциональные навыки </a:t>
          </a:r>
          <a:endParaRPr lang="ru-RU" dirty="0"/>
        </a:p>
      </dgm:t>
    </dgm:pt>
    <dgm:pt modelId="{E8983E0D-6152-4371-8EF4-912F4CB876A6}" type="parTrans" cxnId="{78C671A5-BDA5-4CC7-8C39-2F2AE2123E18}">
      <dgm:prSet/>
      <dgm:spPr/>
      <dgm:t>
        <a:bodyPr/>
        <a:lstStyle/>
        <a:p>
          <a:endParaRPr lang="ru-RU"/>
        </a:p>
      </dgm:t>
    </dgm:pt>
    <dgm:pt modelId="{06F5465E-BC55-480F-ACCF-74B1F27E9D8F}" type="sibTrans" cxnId="{78C671A5-BDA5-4CC7-8C39-2F2AE2123E18}">
      <dgm:prSet/>
      <dgm:spPr/>
      <dgm:t>
        <a:bodyPr/>
        <a:lstStyle/>
        <a:p>
          <a:endParaRPr lang="ru-RU"/>
        </a:p>
      </dgm:t>
    </dgm:pt>
    <dgm:pt modelId="{D16E7596-CADF-4502-AF95-1CE9852CB6BA}">
      <dgm:prSet phldrT="[Текст]"/>
      <dgm:spPr/>
      <dgm:t>
        <a:bodyPr/>
        <a:lstStyle/>
        <a:p>
          <a:r>
            <a:rPr lang="ru-RU" smtClean="0"/>
            <a:t>навык мышления в реальном времени</a:t>
          </a:r>
          <a:endParaRPr lang="ru-RU" dirty="0"/>
        </a:p>
      </dgm:t>
    </dgm:pt>
    <dgm:pt modelId="{EDDF5705-71A0-4064-9FD2-65DFD6017929}" type="parTrans" cxnId="{6A552688-C889-4C61-9527-735EC3A238FC}">
      <dgm:prSet/>
      <dgm:spPr/>
      <dgm:t>
        <a:bodyPr/>
        <a:lstStyle/>
        <a:p>
          <a:endParaRPr lang="ru-RU"/>
        </a:p>
      </dgm:t>
    </dgm:pt>
    <dgm:pt modelId="{20D8EDD4-3A3E-472B-A2AC-6D27BBBA77A6}" type="sibTrans" cxnId="{6A552688-C889-4C61-9527-735EC3A238FC}">
      <dgm:prSet/>
      <dgm:spPr/>
      <dgm:t>
        <a:bodyPr/>
        <a:lstStyle/>
        <a:p>
          <a:endParaRPr lang="ru-RU"/>
        </a:p>
      </dgm:t>
    </dgm:pt>
    <dgm:pt modelId="{E9323F2F-F0F7-47C8-8BE7-26BDEC846CBE}" type="pres">
      <dgm:prSet presAssocID="{60C3D19A-17B5-446F-A85A-C527559AE0E9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61C19EF4-48C0-40C5-A2F8-CB01C49A3903}" type="pres">
      <dgm:prSet presAssocID="{AA6BD5D2-98AC-4B5F-A7F2-E625A97D29BD}" presName="noChildren" presStyleCnt="0"/>
      <dgm:spPr/>
    </dgm:pt>
    <dgm:pt modelId="{4F925B93-4B5E-4984-ADF0-8A59CA2CBF0D}" type="pres">
      <dgm:prSet presAssocID="{AA6BD5D2-98AC-4B5F-A7F2-E625A97D29BD}" presName="gap" presStyleCnt="0"/>
      <dgm:spPr/>
    </dgm:pt>
    <dgm:pt modelId="{C83A2C15-FAE7-4D9D-91DE-5B96EEEE75E4}" type="pres">
      <dgm:prSet presAssocID="{AA6BD5D2-98AC-4B5F-A7F2-E625A97D29BD}" presName="medCircle2" presStyleLbl="vennNode1" presStyleIdx="0" presStyleCnt="6"/>
      <dgm:spPr/>
    </dgm:pt>
    <dgm:pt modelId="{3DB465F4-232B-4B0E-AE10-21B160A7AD2E}" type="pres">
      <dgm:prSet presAssocID="{AA6BD5D2-98AC-4B5F-A7F2-E625A97D29BD}" presName="txLvlOnly1" presStyleLbl="revTx" presStyleIdx="0" presStyleCnt="6"/>
      <dgm:spPr/>
      <dgm:t>
        <a:bodyPr/>
        <a:lstStyle/>
        <a:p>
          <a:endParaRPr lang="ru-RU"/>
        </a:p>
      </dgm:t>
    </dgm:pt>
    <dgm:pt modelId="{16EC227E-99E5-498F-8E96-8ACCD9751AB2}" type="pres">
      <dgm:prSet presAssocID="{01BCE45C-C346-4360-9ED0-51D05B8CFD66}" presName="noChildren" presStyleCnt="0"/>
      <dgm:spPr/>
    </dgm:pt>
    <dgm:pt modelId="{EE5EA15A-4A13-4D9B-87D2-F99F9BD10F71}" type="pres">
      <dgm:prSet presAssocID="{01BCE45C-C346-4360-9ED0-51D05B8CFD66}" presName="gap" presStyleCnt="0"/>
      <dgm:spPr/>
    </dgm:pt>
    <dgm:pt modelId="{DCF5B310-D726-46E6-9575-E0002F8625F2}" type="pres">
      <dgm:prSet presAssocID="{01BCE45C-C346-4360-9ED0-51D05B8CFD66}" presName="medCircle2" presStyleLbl="vennNode1" presStyleIdx="1" presStyleCnt="6"/>
      <dgm:spPr/>
    </dgm:pt>
    <dgm:pt modelId="{6744F89C-19F3-4CB0-A583-2CAE742CE940}" type="pres">
      <dgm:prSet presAssocID="{01BCE45C-C346-4360-9ED0-51D05B8CFD66}" presName="txLvlOnly1" presStyleLbl="revTx" presStyleIdx="1" presStyleCnt="6"/>
      <dgm:spPr/>
      <dgm:t>
        <a:bodyPr/>
        <a:lstStyle/>
        <a:p>
          <a:endParaRPr lang="ru-RU"/>
        </a:p>
      </dgm:t>
    </dgm:pt>
    <dgm:pt modelId="{97C07D1E-9D9E-4641-9196-5BD6C6E0928B}" type="pres">
      <dgm:prSet presAssocID="{6D7F0D43-DDD9-4129-A71A-E3A074CE4256}" presName="noChildren" presStyleCnt="0"/>
      <dgm:spPr/>
    </dgm:pt>
    <dgm:pt modelId="{FD8E9E50-FBAB-45D9-B445-3F3C504C4120}" type="pres">
      <dgm:prSet presAssocID="{6D7F0D43-DDD9-4129-A71A-E3A074CE4256}" presName="gap" presStyleCnt="0"/>
      <dgm:spPr/>
    </dgm:pt>
    <dgm:pt modelId="{8B0DB963-D3F8-4683-9243-9DD45798E489}" type="pres">
      <dgm:prSet presAssocID="{6D7F0D43-DDD9-4129-A71A-E3A074CE4256}" presName="medCircle2" presStyleLbl="vennNode1" presStyleIdx="2" presStyleCnt="6"/>
      <dgm:spPr/>
    </dgm:pt>
    <dgm:pt modelId="{D51B708A-01AD-4D1D-8BDF-45BF7B6E73C3}" type="pres">
      <dgm:prSet presAssocID="{6D7F0D43-DDD9-4129-A71A-E3A074CE4256}" presName="txLvlOnly1" presStyleLbl="revTx" presStyleIdx="2" presStyleCnt="6"/>
      <dgm:spPr/>
      <dgm:t>
        <a:bodyPr/>
        <a:lstStyle/>
        <a:p>
          <a:endParaRPr lang="ru-RU"/>
        </a:p>
      </dgm:t>
    </dgm:pt>
    <dgm:pt modelId="{AFACCCAA-9CBB-4134-8301-AB3019FE5F33}" type="pres">
      <dgm:prSet presAssocID="{D4AC4050-1459-4BFF-A614-16293204CD73}" presName="noChildren" presStyleCnt="0"/>
      <dgm:spPr/>
    </dgm:pt>
    <dgm:pt modelId="{5AD1FFC0-3819-49E2-B541-114E2F3FC656}" type="pres">
      <dgm:prSet presAssocID="{D4AC4050-1459-4BFF-A614-16293204CD73}" presName="gap" presStyleCnt="0"/>
      <dgm:spPr/>
    </dgm:pt>
    <dgm:pt modelId="{0644DCCD-8BA7-4AAD-8931-34F8242A2BC5}" type="pres">
      <dgm:prSet presAssocID="{D4AC4050-1459-4BFF-A614-16293204CD73}" presName="medCircle2" presStyleLbl="vennNode1" presStyleIdx="3" presStyleCnt="6"/>
      <dgm:spPr/>
    </dgm:pt>
    <dgm:pt modelId="{5A58E89B-8C02-4FAC-8574-76A73002E127}" type="pres">
      <dgm:prSet presAssocID="{D4AC4050-1459-4BFF-A614-16293204CD73}" presName="txLvlOnly1" presStyleLbl="revTx" presStyleIdx="3" presStyleCnt="6"/>
      <dgm:spPr/>
      <dgm:t>
        <a:bodyPr/>
        <a:lstStyle/>
        <a:p>
          <a:endParaRPr lang="ru-RU"/>
        </a:p>
      </dgm:t>
    </dgm:pt>
    <dgm:pt modelId="{B6FCFF57-99B9-4040-923C-BB69E41A29C0}" type="pres">
      <dgm:prSet presAssocID="{3158B6C1-C837-421C-AE0B-A26772005073}" presName="noChildren" presStyleCnt="0"/>
      <dgm:spPr/>
    </dgm:pt>
    <dgm:pt modelId="{78E7C6EF-03F0-4FC4-B7B9-474CB9C1D407}" type="pres">
      <dgm:prSet presAssocID="{3158B6C1-C837-421C-AE0B-A26772005073}" presName="gap" presStyleCnt="0"/>
      <dgm:spPr/>
    </dgm:pt>
    <dgm:pt modelId="{079ACF45-AAF3-4BE7-84FA-C3E4D5C3A7DC}" type="pres">
      <dgm:prSet presAssocID="{3158B6C1-C837-421C-AE0B-A26772005073}" presName="medCircle2" presStyleLbl="vennNode1" presStyleIdx="4" presStyleCnt="6"/>
      <dgm:spPr/>
    </dgm:pt>
    <dgm:pt modelId="{A9CDA22F-8E45-4032-84BC-4F9CD5F368B8}" type="pres">
      <dgm:prSet presAssocID="{3158B6C1-C837-421C-AE0B-A26772005073}" presName="txLvlOnly1" presStyleLbl="revTx" presStyleIdx="4" presStyleCnt="6"/>
      <dgm:spPr/>
      <dgm:t>
        <a:bodyPr/>
        <a:lstStyle/>
        <a:p>
          <a:endParaRPr lang="ru-RU"/>
        </a:p>
      </dgm:t>
    </dgm:pt>
    <dgm:pt modelId="{0A865822-045B-45E9-8AB4-E910D1D7035E}" type="pres">
      <dgm:prSet presAssocID="{D16E7596-CADF-4502-AF95-1CE9852CB6BA}" presName="noChildren" presStyleCnt="0"/>
      <dgm:spPr/>
    </dgm:pt>
    <dgm:pt modelId="{2C9AD51D-687C-4503-97FB-2A6474DA2FE9}" type="pres">
      <dgm:prSet presAssocID="{D16E7596-CADF-4502-AF95-1CE9852CB6BA}" presName="gap" presStyleCnt="0"/>
      <dgm:spPr/>
    </dgm:pt>
    <dgm:pt modelId="{0E47D5C9-367B-4208-B09D-AA2294938168}" type="pres">
      <dgm:prSet presAssocID="{D16E7596-CADF-4502-AF95-1CE9852CB6BA}" presName="medCircle2" presStyleLbl="vennNode1" presStyleIdx="5" presStyleCnt="6"/>
      <dgm:spPr/>
    </dgm:pt>
    <dgm:pt modelId="{D5323E67-0813-482A-AD47-41330D91C58B}" type="pres">
      <dgm:prSet presAssocID="{D16E7596-CADF-4502-AF95-1CE9852CB6BA}" presName="txLvlOnly1" presStyleLbl="revTx" presStyleIdx="5" presStyleCnt="6"/>
      <dgm:spPr/>
      <dgm:t>
        <a:bodyPr/>
        <a:lstStyle/>
        <a:p>
          <a:endParaRPr lang="ru-RU"/>
        </a:p>
      </dgm:t>
    </dgm:pt>
  </dgm:ptLst>
  <dgm:cxnLst>
    <dgm:cxn modelId="{189AE7FD-6BCB-4CF4-82C3-0D41FE2E3BCA}" type="presOf" srcId="{AA6BD5D2-98AC-4B5F-A7F2-E625A97D29BD}" destId="{3DB465F4-232B-4B0E-AE10-21B160A7AD2E}" srcOrd="0" destOrd="0" presId="urn:microsoft.com/office/officeart/2008/layout/VerticalCircleList"/>
    <dgm:cxn modelId="{B329F5D4-180E-400F-8AFA-9B129020014C}" type="presOf" srcId="{6D7F0D43-DDD9-4129-A71A-E3A074CE4256}" destId="{D51B708A-01AD-4D1D-8BDF-45BF7B6E73C3}" srcOrd="0" destOrd="0" presId="urn:microsoft.com/office/officeart/2008/layout/VerticalCircleList"/>
    <dgm:cxn modelId="{009FF217-2126-43ED-B12F-51BE7CA7F209}" type="presOf" srcId="{60C3D19A-17B5-446F-A85A-C527559AE0E9}" destId="{E9323F2F-F0F7-47C8-8BE7-26BDEC846CBE}" srcOrd="0" destOrd="0" presId="urn:microsoft.com/office/officeart/2008/layout/VerticalCircleList"/>
    <dgm:cxn modelId="{59345D32-BF0C-4CF8-9108-C500D684BD56}" srcId="{60C3D19A-17B5-446F-A85A-C527559AE0E9}" destId="{01BCE45C-C346-4360-9ED0-51D05B8CFD66}" srcOrd="1" destOrd="0" parTransId="{CAC100C8-6286-4F22-A634-DB673DF1C714}" sibTransId="{0CA4C802-F191-4643-BECA-E6E4700E8BE5}"/>
    <dgm:cxn modelId="{ACAD4137-5DEA-4506-9B2B-B6D62686FDA2}" type="presOf" srcId="{01BCE45C-C346-4360-9ED0-51D05B8CFD66}" destId="{6744F89C-19F3-4CB0-A583-2CAE742CE940}" srcOrd="0" destOrd="0" presId="urn:microsoft.com/office/officeart/2008/layout/VerticalCircleList"/>
    <dgm:cxn modelId="{6A552688-C889-4C61-9527-735EC3A238FC}" srcId="{60C3D19A-17B5-446F-A85A-C527559AE0E9}" destId="{D16E7596-CADF-4502-AF95-1CE9852CB6BA}" srcOrd="5" destOrd="0" parTransId="{EDDF5705-71A0-4064-9FD2-65DFD6017929}" sibTransId="{20D8EDD4-3A3E-472B-A2AC-6D27BBBA77A6}"/>
    <dgm:cxn modelId="{CF7C4249-D19C-46E4-B7C0-5CA753887746}" type="presOf" srcId="{D4AC4050-1459-4BFF-A614-16293204CD73}" destId="{5A58E89B-8C02-4FAC-8574-76A73002E127}" srcOrd="0" destOrd="0" presId="urn:microsoft.com/office/officeart/2008/layout/VerticalCircleList"/>
    <dgm:cxn modelId="{78C671A5-BDA5-4CC7-8C39-2F2AE2123E18}" srcId="{60C3D19A-17B5-446F-A85A-C527559AE0E9}" destId="{3158B6C1-C837-421C-AE0B-A26772005073}" srcOrd="4" destOrd="0" parTransId="{E8983E0D-6152-4371-8EF4-912F4CB876A6}" sibTransId="{06F5465E-BC55-480F-ACCF-74B1F27E9D8F}"/>
    <dgm:cxn modelId="{9412727C-6BD9-4766-A9A4-2321F5D0E593}" srcId="{60C3D19A-17B5-446F-A85A-C527559AE0E9}" destId="{D4AC4050-1459-4BFF-A614-16293204CD73}" srcOrd="3" destOrd="0" parTransId="{67DE174B-4E6E-453A-8A89-12A8709B9399}" sibTransId="{CEAE13E1-BA02-4578-89E3-CEF0349CD810}"/>
    <dgm:cxn modelId="{061AF0C7-CE15-4511-B085-FFE302D0DB2F}" srcId="{60C3D19A-17B5-446F-A85A-C527559AE0E9}" destId="{6D7F0D43-DDD9-4129-A71A-E3A074CE4256}" srcOrd="2" destOrd="0" parTransId="{E9FD206A-75B0-4AB7-AC8C-2598DEFC97FE}" sibTransId="{94734517-4516-4FFC-AB6E-2E9D2B6F5151}"/>
    <dgm:cxn modelId="{FA8D0898-DAF7-490D-B8FE-D638C90BD862}" type="presOf" srcId="{D16E7596-CADF-4502-AF95-1CE9852CB6BA}" destId="{D5323E67-0813-482A-AD47-41330D91C58B}" srcOrd="0" destOrd="0" presId="urn:microsoft.com/office/officeart/2008/layout/VerticalCircleList"/>
    <dgm:cxn modelId="{9D8C585A-EA18-42D6-914E-7426A5248BA1}" type="presOf" srcId="{3158B6C1-C837-421C-AE0B-A26772005073}" destId="{A9CDA22F-8E45-4032-84BC-4F9CD5F368B8}" srcOrd="0" destOrd="0" presId="urn:microsoft.com/office/officeart/2008/layout/VerticalCircleList"/>
    <dgm:cxn modelId="{19DDE9FD-1300-432C-BA4D-AAB2B328D7C7}" srcId="{60C3D19A-17B5-446F-A85A-C527559AE0E9}" destId="{AA6BD5D2-98AC-4B5F-A7F2-E625A97D29BD}" srcOrd="0" destOrd="0" parTransId="{979AA51F-0EBE-44B1-9A04-40DFC2A8F90B}" sibTransId="{BA4ADEBD-5251-45D9-BA6C-01864B379A27}"/>
    <dgm:cxn modelId="{EBC9620B-F6B4-4D49-898F-B0F684DA22B3}" type="presParOf" srcId="{E9323F2F-F0F7-47C8-8BE7-26BDEC846CBE}" destId="{61C19EF4-48C0-40C5-A2F8-CB01C49A3903}" srcOrd="0" destOrd="0" presId="urn:microsoft.com/office/officeart/2008/layout/VerticalCircleList"/>
    <dgm:cxn modelId="{3E0424AA-EF5F-4B5C-95C1-E643E04396B5}" type="presParOf" srcId="{61C19EF4-48C0-40C5-A2F8-CB01C49A3903}" destId="{4F925B93-4B5E-4984-ADF0-8A59CA2CBF0D}" srcOrd="0" destOrd="0" presId="urn:microsoft.com/office/officeart/2008/layout/VerticalCircleList"/>
    <dgm:cxn modelId="{97C7771D-E45D-4CA3-906D-99F4978B2D80}" type="presParOf" srcId="{61C19EF4-48C0-40C5-A2F8-CB01C49A3903}" destId="{C83A2C15-FAE7-4D9D-91DE-5B96EEEE75E4}" srcOrd="1" destOrd="0" presId="urn:microsoft.com/office/officeart/2008/layout/VerticalCircleList"/>
    <dgm:cxn modelId="{F370B5B1-0B8E-44F6-87FB-B3E3944A0CB4}" type="presParOf" srcId="{61C19EF4-48C0-40C5-A2F8-CB01C49A3903}" destId="{3DB465F4-232B-4B0E-AE10-21B160A7AD2E}" srcOrd="2" destOrd="0" presId="urn:microsoft.com/office/officeart/2008/layout/VerticalCircleList"/>
    <dgm:cxn modelId="{B5052CF4-3F69-4A80-BDDC-787E63007840}" type="presParOf" srcId="{E9323F2F-F0F7-47C8-8BE7-26BDEC846CBE}" destId="{16EC227E-99E5-498F-8E96-8ACCD9751AB2}" srcOrd="1" destOrd="0" presId="urn:microsoft.com/office/officeart/2008/layout/VerticalCircleList"/>
    <dgm:cxn modelId="{6035C810-6286-4F99-A4DB-3D3A3EAE3F97}" type="presParOf" srcId="{16EC227E-99E5-498F-8E96-8ACCD9751AB2}" destId="{EE5EA15A-4A13-4D9B-87D2-F99F9BD10F71}" srcOrd="0" destOrd="0" presId="urn:microsoft.com/office/officeart/2008/layout/VerticalCircleList"/>
    <dgm:cxn modelId="{AD2F7A82-5801-43DC-853C-FA123E96792F}" type="presParOf" srcId="{16EC227E-99E5-498F-8E96-8ACCD9751AB2}" destId="{DCF5B310-D726-46E6-9575-E0002F8625F2}" srcOrd="1" destOrd="0" presId="urn:microsoft.com/office/officeart/2008/layout/VerticalCircleList"/>
    <dgm:cxn modelId="{8DEE2787-F066-4856-8F2C-E05510DAA430}" type="presParOf" srcId="{16EC227E-99E5-498F-8E96-8ACCD9751AB2}" destId="{6744F89C-19F3-4CB0-A583-2CAE742CE940}" srcOrd="2" destOrd="0" presId="urn:microsoft.com/office/officeart/2008/layout/VerticalCircleList"/>
    <dgm:cxn modelId="{DD58E740-1162-4B4F-BEB0-AD91C78BA1ED}" type="presParOf" srcId="{E9323F2F-F0F7-47C8-8BE7-26BDEC846CBE}" destId="{97C07D1E-9D9E-4641-9196-5BD6C6E0928B}" srcOrd="2" destOrd="0" presId="urn:microsoft.com/office/officeart/2008/layout/VerticalCircleList"/>
    <dgm:cxn modelId="{AB07097A-DA9C-4139-8D4D-4C35BC6E68AD}" type="presParOf" srcId="{97C07D1E-9D9E-4641-9196-5BD6C6E0928B}" destId="{FD8E9E50-FBAB-45D9-B445-3F3C504C4120}" srcOrd="0" destOrd="0" presId="urn:microsoft.com/office/officeart/2008/layout/VerticalCircleList"/>
    <dgm:cxn modelId="{4333A85A-A0BA-42FD-8C06-3DBEB2CEAB70}" type="presParOf" srcId="{97C07D1E-9D9E-4641-9196-5BD6C6E0928B}" destId="{8B0DB963-D3F8-4683-9243-9DD45798E489}" srcOrd="1" destOrd="0" presId="urn:microsoft.com/office/officeart/2008/layout/VerticalCircleList"/>
    <dgm:cxn modelId="{E70E9CB1-23FB-46F8-AE28-ABE625E34D21}" type="presParOf" srcId="{97C07D1E-9D9E-4641-9196-5BD6C6E0928B}" destId="{D51B708A-01AD-4D1D-8BDF-45BF7B6E73C3}" srcOrd="2" destOrd="0" presId="urn:microsoft.com/office/officeart/2008/layout/VerticalCircleList"/>
    <dgm:cxn modelId="{42009DBF-123E-425A-ABF1-CB6BE96A03D3}" type="presParOf" srcId="{E9323F2F-F0F7-47C8-8BE7-26BDEC846CBE}" destId="{AFACCCAA-9CBB-4134-8301-AB3019FE5F33}" srcOrd="3" destOrd="0" presId="urn:microsoft.com/office/officeart/2008/layout/VerticalCircleList"/>
    <dgm:cxn modelId="{064C3FBE-6424-4687-8BD5-2F73E8FF3EDB}" type="presParOf" srcId="{AFACCCAA-9CBB-4134-8301-AB3019FE5F33}" destId="{5AD1FFC0-3819-49E2-B541-114E2F3FC656}" srcOrd="0" destOrd="0" presId="urn:microsoft.com/office/officeart/2008/layout/VerticalCircleList"/>
    <dgm:cxn modelId="{574B75F4-CA63-495A-A748-D7ABEDBEBAF2}" type="presParOf" srcId="{AFACCCAA-9CBB-4134-8301-AB3019FE5F33}" destId="{0644DCCD-8BA7-4AAD-8931-34F8242A2BC5}" srcOrd="1" destOrd="0" presId="urn:microsoft.com/office/officeart/2008/layout/VerticalCircleList"/>
    <dgm:cxn modelId="{DEBA9B99-EE9E-4133-B453-5380686C932C}" type="presParOf" srcId="{AFACCCAA-9CBB-4134-8301-AB3019FE5F33}" destId="{5A58E89B-8C02-4FAC-8574-76A73002E127}" srcOrd="2" destOrd="0" presId="urn:microsoft.com/office/officeart/2008/layout/VerticalCircleList"/>
    <dgm:cxn modelId="{63683D87-AD6A-4903-8963-5D8EC113C7E2}" type="presParOf" srcId="{E9323F2F-F0F7-47C8-8BE7-26BDEC846CBE}" destId="{B6FCFF57-99B9-4040-923C-BB69E41A29C0}" srcOrd="4" destOrd="0" presId="urn:microsoft.com/office/officeart/2008/layout/VerticalCircleList"/>
    <dgm:cxn modelId="{B0B7C739-BEE6-4934-8B7F-0FC5F3211F82}" type="presParOf" srcId="{B6FCFF57-99B9-4040-923C-BB69E41A29C0}" destId="{78E7C6EF-03F0-4FC4-B7B9-474CB9C1D407}" srcOrd="0" destOrd="0" presId="urn:microsoft.com/office/officeart/2008/layout/VerticalCircleList"/>
    <dgm:cxn modelId="{EAD1606C-D9D3-4FC8-8669-E27CE459C3F9}" type="presParOf" srcId="{B6FCFF57-99B9-4040-923C-BB69E41A29C0}" destId="{079ACF45-AAF3-4BE7-84FA-C3E4D5C3A7DC}" srcOrd="1" destOrd="0" presId="urn:microsoft.com/office/officeart/2008/layout/VerticalCircleList"/>
    <dgm:cxn modelId="{B94E0030-CE82-4CAC-AD72-D2B8B5243116}" type="presParOf" srcId="{B6FCFF57-99B9-4040-923C-BB69E41A29C0}" destId="{A9CDA22F-8E45-4032-84BC-4F9CD5F368B8}" srcOrd="2" destOrd="0" presId="urn:microsoft.com/office/officeart/2008/layout/VerticalCircleList"/>
    <dgm:cxn modelId="{F7E7CEEE-64E9-497B-A19C-F64E60BEFC91}" type="presParOf" srcId="{E9323F2F-F0F7-47C8-8BE7-26BDEC846CBE}" destId="{0A865822-045B-45E9-8AB4-E910D1D7035E}" srcOrd="5" destOrd="0" presId="urn:microsoft.com/office/officeart/2008/layout/VerticalCircleList"/>
    <dgm:cxn modelId="{96A5DE26-91E3-499C-8A5E-35ABF240F686}" type="presParOf" srcId="{0A865822-045B-45E9-8AB4-E910D1D7035E}" destId="{2C9AD51D-687C-4503-97FB-2A6474DA2FE9}" srcOrd="0" destOrd="0" presId="urn:microsoft.com/office/officeart/2008/layout/VerticalCircleList"/>
    <dgm:cxn modelId="{E30FBC56-990F-47AD-B23E-D7C23875F23A}" type="presParOf" srcId="{0A865822-045B-45E9-8AB4-E910D1D7035E}" destId="{0E47D5C9-367B-4208-B09D-AA2294938168}" srcOrd="1" destOrd="0" presId="urn:microsoft.com/office/officeart/2008/layout/VerticalCircleList"/>
    <dgm:cxn modelId="{CC188AC2-8D71-4B3F-A9AE-CD415B7FC361}" type="presParOf" srcId="{0A865822-045B-45E9-8AB4-E910D1D7035E}" destId="{D5323E67-0813-482A-AD47-41330D91C58B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419F85-9DDB-4908-9944-52C5C06A2E12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3D38649-6132-4286-AE41-141E1EF4FA3E}">
      <dgm:prSet phldrT="[Текст]"/>
      <dgm:spPr/>
      <dgm:t>
        <a:bodyPr/>
        <a:lstStyle/>
        <a:p>
          <a:r>
            <a:rPr lang="ru-RU" dirty="0" smtClean="0"/>
            <a:t>вести электронный журнал и электронный дневник</a:t>
          </a:r>
          <a:endParaRPr lang="ru-RU" dirty="0"/>
        </a:p>
      </dgm:t>
    </dgm:pt>
    <dgm:pt modelId="{38BB7694-FB88-4C79-A04E-1F3FA0F27C4D}" type="parTrans" cxnId="{09936668-B34E-44F4-9C89-72F446D62C94}">
      <dgm:prSet/>
      <dgm:spPr/>
      <dgm:t>
        <a:bodyPr/>
        <a:lstStyle/>
        <a:p>
          <a:endParaRPr lang="ru-RU"/>
        </a:p>
      </dgm:t>
    </dgm:pt>
    <dgm:pt modelId="{AE61B2D4-FBD0-4606-BBE8-5AE1F7CF8BCB}" type="sibTrans" cxnId="{09936668-B34E-44F4-9C89-72F446D62C94}">
      <dgm:prSet/>
      <dgm:spPr/>
      <dgm:t>
        <a:bodyPr/>
        <a:lstStyle/>
        <a:p>
          <a:endParaRPr lang="ru-RU"/>
        </a:p>
      </dgm:t>
    </dgm:pt>
    <dgm:pt modelId="{D70C8161-F46B-4A02-A7A7-30402FD1A627}">
      <dgm:prSet phldrT="[Текст]"/>
      <dgm:spPr/>
      <dgm:t>
        <a:bodyPr/>
        <a:lstStyle/>
        <a:p>
          <a:r>
            <a:rPr lang="ru-RU" dirty="0" smtClean="0"/>
            <a:t>работать в офисных приложениях</a:t>
          </a:r>
          <a:endParaRPr lang="ru-RU" dirty="0"/>
        </a:p>
      </dgm:t>
    </dgm:pt>
    <dgm:pt modelId="{DC735338-1E34-4526-899E-D4CFEF8CCA18}" type="parTrans" cxnId="{53CE3F8D-9176-4F5B-8145-9E6C7175CC44}">
      <dgm:prSet/>
      <dgm:spPr/>
      <dgm:t>
        <a:bodyPr/>
        <a:lstStyle/>
        <a:p>
          <a:endParaRPr lang="ru-RU"/>
        </a:p>
      </dgm:t>
    </dgm:pt>
    <dgm:pt modelId="{FCBCFE96-7B00-4576-B8FE-E6C29BA28585}" type="sibTrans" cxnId="{53CE3F8D-9176-4F5B-8145-9E6C7175CC44}">
      <dgm:prSet/>
      <dgm:spPr/>
      <dgm:t>
        <a:bodyPr/>
        <a:lstStyle/>
        <a:p>
          <a:endParaRPr lang="ru-RU"/>
        </a:p>
      </dgm:t>
    </dgm:pt>
    <dgm:pt modelId="{F022A2A8-9DBA-429A-A9ED-9E5E9DAB28EA}">
      <dgm:prSet phldrT="[Текст]"/>
      <dgm:spPr/>
      <dgm:t>
        <a:bodyPr/>
        <a:lstStyle/>
        <a:p>
          <a:r>
            <a:rPr lang="ru-RU" dirty="0" smtClean="0"/>
            <a:t>использовать специальные программы по своему предмету</a:t>
          </a:r>
          <a:endParaRPr lang="ru-RU" dirty="0"/>
        </a:p>
      </dgm:t>
    </dgm:pt>
    <dgm:pt modelId="{E85B8320-0567-408F-BA4C-F12D8BF5CA64}" type="parTrans" cxnId="{D0A56854-4121-4BC4-A95E-2BB258E26F19}">
      <dgm:prSet/>
      <dgm:spPr/>
      <dgm:t>
        <a:bodyPr/>
        <a:lstStyle/>
        <a:p>
          <a:endParaRPr lang="ru-RU"/>
        </a:p>
      </dgm:t>
    </dgm:pt>
    <dgm:pt modelId="{1A6F3CD8-5CED-4E9A-A0B2-ABF0DD47CC6C}" type="sibTrans" cxnId="{D0A56854-4121-4BC4-A95E-2BB258E26F19}">
      <dgm:prSet/>
      <dgm:spPr/>
      <dgm:t>
        <a:bodyPr/>
        <a:lstStyle/>
        <a:p>
          <a:endParaRPr lang="ru-RU"/>
        </a:p>
      </dgm:t>
    </dgm:pt>
    <dgm:pt modelId="{39427504-3204-491C-9B41-D5944A59904B}">
      <dgm:prSet phldrT="[Текст]"/>
      <dgm:spPr/>
      <dgm:t>
        <a:bodyPr/>
        <a:lstStyle/>
        <a:p>
          <a:r>
            <a:rPr lang="ru-RU" dirty="0" smtClean="0"/>
            <a:t>вести сетевой блог</a:t>
          </a:r>
          <a:endParaRPr lang="ru-RU" dirty="0"/>
        </a:p>
      </dgm:t>
    </dgm:pt>
    <dgm:pt modelId="{E4B1746E-C1CF-46D1-A09C-29E82C5D8E64}" type="parTrans" cxnId="{9B6687AE-D240-4D63-A081-0E64925946D9}">
      <dgm:prSet/>
      <dgm:spPr/>
      <dgm:t>
        <a:bodyPr/>
        <a:lstStyle/>
        <a:p>
          <a:endParaRPr lang="ru-RU"/>
        </a:p>
      </dgm:t>
    </dgm:pt>
    <dgm:pt modelId="{9697A6D4-92D6-4136-B35B-9CCE93A7E6C2}" type="sibTrans" cxnId="{9B6687AE-D240-4D63-A081-0E64925946D9}">
      <dgm:prSet/>
      <dgm:spPr/>
      <dgm:t>
        <a:bodyPr/>
        <a:lstStyle/>
        <a:p>
          <a:endParaRPr lang="ru-RU"/>
        </a:p>
      </dgm:t>
    </dgm:pt>
    <dgm:pt modelId="{3A3F577B-307D-4224-A56A-51060597841F}">
      <dgm:prSet phldrT="[Текст]"/>
      <dgm:spPr/>
      <dgm:t>
        <a:bodyPr/>
        <a:lstStyle/>
        <a:p>
          <a:r>
            <a:rPr lang="ru-RU" dirty="0" smtClean="0"/>
            <a:t>обладать навыками записи, редактирования, трансляции медиа-контента</a:t>
          </a:r>
          <a:endParaRPr lang="ru-RU" dirty="0"/>
        </a:p>
      </dgm:t>
    </dgm:pt>
    <dgm:pt modelId="{81DA4F9F-8949-4F10-89BF-004CA339D6CF}" type="parTrans" cxnId="{402B3066-F02B-4FCC-BD44-E46B1F709258}">
      <dgm:prSet/>
      <dgm:spPr/>
      <dgm:t>
        <a:bodyPr/>
        <a:lstStyle/>
        <a:p>
          <a:endParaRPr lang="ru-RU"/>
        </a:p>
      </dgm:t>
    </dgm:pt>
    <dgm:pt modelId="{4E9CA115-7E0E-48E3-B6A8-A6370277D897}" type="sibTrans" cxnId="{402B3066-F02B-4FCC-BD44-E46B1F709258}">
      <dgm:prSet/>
      <dgm:spPr/>
      <dgm:t>
        <a:bodyPr/>
        <a:lstStyle/>
        <a:p>
          <a:endParaRPr lang="ru-RU"/>
        </a:p>
      </dgm:t>
    </dgm:pt>
    <dgm:pt modelId="{866D69BC-46D8-4C50-9754-36533C7CAE6B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управлять другими средствами, использующими дидактические возможности ИКТ</a:t>
          </a:r>
          <a:endParaRPr lang="ru-RU" dirty="0"/>
        </a:p>
      </dgm:t>
    </dgm:pt>
    <dgm:pt modelId="{232E84A5-7BA6-49F3-86D8-A090B83CABF3}" type="parTrans" cxnId="{EA2ED8C9-3D4F-4181-8EAD-337F1364C0F6}">
      <dgm:prSet/>
      <dgm:spPr/>
      <dgm:t>
        <a:bodyPr/>
        <a:lstStyle/>
        <a:p>
          <a:endParaRPr lang="ru-RU"/>
        </a:p>
      </dgm:t>
    </dgm:pt>
    <dgm:pt modelId="{ACF864D7-0BEF-4020-996B-BC4FE4300F0E}" type="sibTrans" cxnId="{EA2ED8C9-3D4F-4181-8EAD-337F1364C0F6}">
      <dgm:prSet/>
      <dgm:spPr/>
      <dgm:t>
        <a:bodyPr/>
        <a:lstStyle/>
        <a:p>
          <a:endParaRPr lang="ru-RU"/>
        </a:p>
      </dgm:t>
    </dgm:pt>
    <dgm:pt modelId="{127F8AD7-1E1A-492B-B51E-699E53ED2D77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dirty="0" smtClean="0"/>
        </a:p>
        <a:p>
          <a:pPr marL="0" marR="0" indent="0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использовать социально-коммуникативные навыки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13B4F4FE-AC27-4EF9-9EFF-B62C1B38B7A9}" type="parTrans" cxnId="{D4DD8D8A-4BA1-4883-B80F-6A3D3AEE2EAF}">
      <dgm:prSet/>
      <dgm:spPr/>
      <dgm:t>
        <a:bodyPr/>
        <a:lstStyle/>
        <a:p>
          <a:endParaRPr lang="ru-RU"/>
        </a:p>
      </dgm:t>
    </dgm:pt>
    <dgm:pt modelId="{9FFC5DC0-A866-4919-ACF1-F02F6C2D5C2A}" type="sibTrans" cxnId="{D4DD8D8A-4BA1-4883-B80F-6A3D3AEE2EAF}">
      <dgm:prSet/>
      <dgm:spPr/>
      <dgm:t>
        <a:bodyPr/>
        <a:lstStyle/>
        <a:p>
          <a:endParaRPr lang="ru-RU"/>
        </a:p>
      </dgm:t>
    </dgm:pt>
    <dgm:pt modelId="{023F5889-8855-4191-8154-54E15E0F6DDA}" type="pres">
      <dgm:prSet presAssocID="{4E419F85-9DDB-4908-9944-52C5C06A2E1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E6AC25-F869-4DC3-A20B-8FD33F662D49}" type="pres">
      <dgm:prSet presAssocID="{83D38649-6132-4286-AE41-141E1EF4FA3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17F670-90C8-441A-AB83-64324044A5C2}" type="pres">
      <dgm:prSet presAssocID="{AE61B2D4-FBD0-4606-BBE8-5AE1F7CF8BCB}" presName="sibTrans" presStyleCnt="0"/>
      <dgm:spPr/>
    </dgm:pt>
    <dgm:pt modelId="{9C8C7DA3-02B4-4DB4-85F4-DD3293C0E966}" type="pres">
      <dgm:prSet presAssocID="{D70C8161-F46B-4A02-A7A7-30402FD1A62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043BF0-D960-4F28-8A88-78EF2AF29CF6}" type="pres">
      <dgm:prSet presAssocID="{FCBCFE96-7B00-4576-B8FE-E6C29BA28585}" presName="sibTrans" presStyleCnt="0"/>
      <dgm:spPr/>
    </dgm:pt>
    <dgm:pt modelId="{29CB36A9-A9A8-457E-BA76-79E6FB9BCD45}" type="pres">
      <dgm:prSet presAssocID="{F022A2A8-9DBA-429A-A9ED-9E5E9DAB28E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198A8E-0361-4E11-BD1F-30273F8E3AA4}" type="pres">
      <dgm:prSet presAssocID="{1A6F3CD8-5CED-4E9A-A0B2-ABF0DD47CC6C}" presName="sibTrans" presStyleCnt="0"/>
      <dgm:spPr/>
    </dgm:pt>
    <dgm:pt modelId="{AF41CA25-986E-4CB2-A055-A77C35A6CEB5}" type="pres">
      <dgm:prSet presAssocID="{39427504-3204-491C-9B41-D5944A59904B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4595C7-0B6A-4360-AD10-1F98981BBEAD}" type="pres">
      <dgm:prSet presAssocID="{9697A6D4-92D6-4136-B35B-9CCE93A7E6C2}" presName="sibTrans" presStyleCnt="0"/>
      <dgm:spPr/>
    </dgm:pt>
    <dgm:pt modelId="{84092651-CFC7-4A98-9699-CB91E5E4C1D4}" type="pres">
      <dgm:prSet presAssocID="{3A3F577B-307D-4224-A56A-51060597841F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59A62C-B802-4F4F-8776-C7EC321E1B60}" type="pres">
      <dgm:prSet presAssocID="{4E9CA115-7E0E-48E3-B6A8-A6370277D897}" presName="sibTrans" presStyleCnt="0"/>
      <dgm:spPr/>
    </dgm:pt>
    <dgm:pt modelId="{EBAA27E4-5505-4CA9-AA73-640DC99FE834}" type="pres">
      <dgm:prSet presAssocID="{866D69BC-46D8-4C50-9754-36533C7CAE6B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EBAB7A-60A4-4860-9605-DFA215727BFE}" type="pres">
      <dgm:prSet presAssocID="{ACF864D7-0BEF-4020-996B-BC4FE4300F0E}" presName="sibTrans" presStyleCnt="0"/>
      <dgm:spPr/>
    </dgm:pt>
    <dgm:pt modelId="{5152C15D-17A6-425A-B0D0-43A6BBF9638B}" type="pres">
      <dgm:prSet presAssocID="{127F8AD7-1E1A-492B-B51E-699E53ED2D77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88C6AC-33B7-41A9-8588-BD0545AFB310}" type="presOf" srcId="{F022A2A8-9DBA-429A-A9ED-9E5E9DAB28EA}" destId="{29CB36A9-A9A8-457E-BA76-79E6FB9BCD45}" srcOrd="0" destOrd="0" presId="urn:microsoft.com/office/officeart/2005/8/layout/default"/>
    <dgm:cxn modelId="{53CE3F8D-9176-4F5B-8145-9E6C7175CC44}" srcId="{4E419F85-9DDB-4908-9944-52C5C06A2E12}" destId="{D70C8161-F46B-4A02-A7A7-30402FD1A627}" srcOrd="1" destOrd="0" parTransId="{DC735338-1E34-4526-899E-D4CFEF8CCA18}" sibTransId="{FCBCFE96-7B00-4576-B8FE-E6C29BA28585}"/>
    <dgm:cxn modelId="{F317DF47-5F3E-4F40-8131-AA3F664DD077}" type="presOf" srcId="{866D69BC-46D8-4C50-9754-36533C7CAE6B}" destId="{EBAA27E4-5505-4CA9-AA73-640DC99FE834}" srcOrd="0" destOrd="0" presId="urn:microsoft.com/office/officeart/2005/8/layout/default"/>
    <dgm:cxn modelId="{004BA9DC-B8CA-4F48-94A6-CED6F1C285B3}" type="presOf" srcId="{4E419F85-9DDB-4908-9944-52C5C06A2E12}" destId="{023F5889-8855-4191-8154-54E15E0F6DDA}" srcOrd="0" destOrd="0" presId="urn:microsoft.com/office/officeart/2005/8/layout/default"/>
    <dgm:cxn modelId="{402B3066-F02B-4FCC-BD44-E46B1F709258}" srcId="{4E419F85-9DDB-4908-9944-52C5C06A2E12}" destId="{3A3F577B-307D-4224-A56A-51060597841F}" srcOrd="4" destOrd="0" parTransId="{81DA4F9F-8949-4F10-89BF-004CA339D6CF}" sibTransId="{4E9CA115-7E0E-48E3-B6A8-A6370277D897}"/>
    <dgm:cxn modelId="{68F83E98-CF8F-4966-9E37-461E20A87941}" type="presOf" srcId="{39427504-3204-491C-9B41-D5944A59904B}" destId="{AF41CA25-986E-4CB2-A055-A77C35A6CEB5}" srcOrd="0" destOrd="0" presId="urn:microsoft.com/office/officeart/2005/8/layout/default"/>
    <dgm:cxn modelId="{EA2ED8C9-3D4F-4181-8EAD-337F1364C0F6}" srcId="{4E419F85-9DDB-4908-9944-52C5C06A2E12}" destId="{866D69BC-46D8-4C50-9754-36533C7CAE6B}" srcOrd="5" destOrd="0" parTransId="{232E84A5-7BA6-49F3-86D8-A090B83CABF3}" sibTransId="{ACF864D7-0BEF-4020-996B-BC4FE4300F0E}"/>
    <dgm:cxn modelId="{9B6687AE-D240-4D63-A081-0E64925946D9}" srcId="{4E419F85-9DDB-4908-9944-52C5C06A2E12}" destId="{39427504-3204-491C-9B41-D5944A59904B}" srcOrd="3" destOrd="0" parTransId="{E4B1746E-C1CF-46D1-A09C-29E82C5D8E64}" sibTransId="{9697A6D4-92D6-4136-B35B-9CCE93A7E6C2}"/>
    <dgm:cxn modelId="{07A29F33-8417-4198-91D5-B7FD9634B1E5}" type="presOf" srcId="{3A3F577B-307D-4224-A56A-51060597841F}" destId="{84092651-CFC7-4A98-9699-CB91E5E4C1D4}" srcOrd="0" destOrd="0" presId="urn:microsoft.com/office/officeart/2005/8/layout/default"/>
    <dgm:cxn modelId="{45978B53-EB63-4397-B4A4-EA96AAD454FA}" type="presOf" srcId="{D70C8161-F46B-4A02-A7A7-30402FD1A627}" destId="{9C8C7DA3-02B4-4DB4-85F4-DD3293C0E966}" srcOrd="0" destOrd="0" presId="urn:microsoft.com/office/officeart/2005/8/layout/default"/>
    <dgm:cxn modelId="{09936668-B34E-44F4-9C89-72F446D62C94}" srcId="{4E419F85-9DDB-4908-9944-52C5C06A2E12}" destId="{83D38649-6132-4286-AE41-141E1EF4FA3E}" srcOrd="0" destOrd="0" parTransId="{38BB7694-FB88-4C79-A04E-1F3FA0F27C4D}" sibTransId="{AE61B2D4-FBD0-4606-BBE8-5AE1F7CF8BCB}"/>
    <dgm:cxn modelId="{CA09B82C-4DA7-4CE7-B51E-0D62E605D8FB}" type="presOf" srcId="{127F8AD7-1E1A-492B-B51E-699E53ED2D77}" destId="{5152C15D-17A6-425A-B0D0-43A6BBF9638B}" srcOrd="0" destOrd="0" presId="urn:microsoft.com/office/officeart/2005/8/layout/default"/>
    <dgm:cxn modelId="{D27BE75B-4AB7-4856-B8CC-B9F86E00D5CF}" type="presOf" srcId="{83D38649-6132-4286-AE41-141E1EF4FA3E}" destId="{43E6AC25-F869-4DC3-A20B-8FD33F662D49}" srcOrd="0" destOrd="0" presId="urn:microsoft.com/office/officeart/2005/8/layout/default"/>
    <dgm:cxn modelId="{D4DD8D8A-4BA1-4883-B80F-6A3D3AEE2EAF}" srcId="{4E419F85-9DDB-4908-9944-52C5C06A2E12}" destId="{127F8AD7-1E1A-492B-B51E-699E53ED2D77}" srcOrd="6" destOrd="0" parTransId="{13B4F4FE-AC27-4EF9-9EFF-B62C1B38B7A9}" sibTransId="{9FFC5DC0-A866-4919-ACF1-F02F6C2D5C2A}"/>
    <dgm:cxn modelId="{D0A56854-4121-4BC4-A95E-2BB258E26F19}" srcId="{4E419F85-9DDB-4908-9944-52C5C06A2E12}" destId="{F022A2A8-9DBA-429A-A9ED-9E5E9DAB28EA}" srcOrd="2" destOrd="0" parTransId="{E85B8320-0567-408F-BA4C-F12D8BF5CA64}" sibTransId="{1A6F3CD8-5CED-4E9A-A0B2-ABF0DD47CC6C}"/>
    <dgm:cxn modelId="{5BC1EFB3-C6ED-4648-B53D-9B8D634CAF95}" type="presParOf" srcId="{023F5889-8855-4191-8154-54E15E0F6DDA}" destId="{43E6AC25-F869-4DC3-A20B-8FD33F662D49}" srcOrd="0" destOrd="0" presId="urn:microsoft.com/office/officeart/2005/8/layout/default"/>
    <dgm:cxn modelId="{8A06728E-014D-4970-A630-515633AD3961}" type="presParOf" srcId="{023F5889-8855-4191-8154-54E15E0F6DDA}" destId="{6D17F670-90C8-441A-AB83-64324044A5C2}" srcOrd="1" destOrd="0" presId="urn:microsoft.com/office/officeart/2005/8/layout/default"/>
    <dgm:cxn modelId="{66AB138B-3552-46D4-A33E-72EC25A7FCCB}" type="presParOf" srcId="{023F5889-8855-4191-8154-54E15E0F6DDA}" destId="{9C8C7DA3-02B4-4DB4-85F4-DD3293C0E966}" srcOrd="2" destOrd="0" presId="urn:microsoft.com/office/officeart/2005/8/layout/default"/>
    <dgm:cxn modelId="{D9DD0F0B-4764-47EA-8F92-1E3C5864F8D3}" type="presParOf" srcId="{023F5889-8855-4191-8154-54E15E0F6DDA}" destId="{6B043BF0-D960-4F28-8A88-78EF2AF29CF6}" srcOrd="3" destOrd="0" presId="urn:microsoft.com/office/officeart/2005/8/layout/default"/>
    <dgm:cxn modelId="{AA268223-6A3C-409E-80B8-DEA94FB611DB}" type="presParOf" srcId="{023F5889-8855-4191-8154-54E15E0F6DDA}" destId="{29CB36A9-A9A8-457E-BA76-79E6FB9BCD45}" srcOrd="4" destOrd="0" presId="urn:microsoft.com/office/officeart/2005/8/layout/default"/>
    <dgm:cxn modelId="{37AB41B4-912F-4CC6-B668-34BC782130DA}" type="presParOf" srcId="{023F5889-8855-4191-8154-54E15E0F6DDA}" destId="{AB198A8E-0361-4E11-BD1F-30273F8E3AA4}" srcOrd="5" destOrd="0" presId="urn:microsoft.com/office/officeart/2005/8/layout/default"/>
    <dgm:cxn modelId="{6BC872F0-B836-4107-8531-B81A0CDC6064}" type="presParOf" srcId="{023F5889-8855-4191-8154-54E15E0F6DDA}" destId="{AF41CA25-986E-4CB2-A055-A77C35A6CEB5}" srcOrd="6" destOrd="0" presId="urn:microsoft.com/office/officeart/2005/8/layout/default"/>
    <dgm:cxn modelId="{21C4669B-E710-401F-9E12-0102CC1B477C}" type="presParOf" srcId="{023F5889-8855-4191-8154-54E15E0F6DDA}" destId="{9F4595C7-0B6A-4360-AD10-1F98981BBEAD}" srcOrd="7" destOrd="0" presId="urn:microsoft.com/office/officeart/2005/8/layout/default"/>
    <dgm:cxn modelId="{EB1BE1B6-74D8-46E5-BA85-629743CCC5FB}" type="presParOf" srcId="{023F5889-8855-4191-8154-54E15E0F6DDA}" destId="{84092651-CFC7-4A98-9699-CB91E5E4C1D4}" srcOrd="8" destOrd="0" presId="urn:microsoft.com/office/officeart/2005/8/layout/default"/>
    <dgm:cxn modelId="{4C1AE0C2-6237-422F-9D9B-C1E7BD29C968}" type="presParOf" srcId="{023F5889-8855-4191-8154-54E15E0F6DDA}" destId="{5C59A62C-B802-4F4F-8776-C7EC321E1B60}" srcOrd="9" destOrd="0" presId="urn:microsoft.com/office/officeart/2005/8/layout/default"/>
    <dgm:cxn modelId="{FBFEA1CE-C87A-4EF2-9853-918D78593603}" type="presParOf" srcId="{023F5889-8855-4191-8154-54E15E0F6DDA}" destId="{EBAA27E4-5505-4CA9-AA73-640DC99FE834}" srcOrd="10" destOrd="0" presId="urn:microsoft.com/office/officeart/2005/8/layout/default"/>
    <dgm:cxn modelId="{6E118354-3D21-4993-A0EC-F5AE00C8CBC3}" type="presParOf" srcId="{023F5889-8855-4191-8154-54E15E0F6DDA}" destId="{C8EBAB7A-60A4-4860-9605-DFA215727BFE}" srcOrd="11" destOrd="0" presId="urn:microsoft.com/office/officeart/2005/8/layout/default"/>
    <dgm:cxn modelId="{C37E2BB5-AAB6-4D39-B1D3-0176D3BDB826}" type="presParOf" srcId="{023F5889-8855-4191-8154-54E15E0F6DDA}" destId="{5152C15D-17A6-425A-B0D0-43A6BBF9638B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FF1725-37B2-4E3B-A678-5812F65E02F1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92265D6-B3C4-4C33-98BC-02E20C9F66F2}">
      <dgm:prSet phldrT="[Текст]"/>
      <dgm:spPr/>
      <dgm:t>
        <a:bodyPr/>
        <a:lstStyle/>
        <a:p>
          <a:r>
            <a:rPr lang="ru-RU" i="1" dirty="0" smtClean="0"/>
            <a:t>Поиск и работа с информацией</a:t>
          </a:r>
          <a:endParaRPr lang="ru-RU" dirty="0"/>
        </a:p>
      </dgm:t>
    </dgm:pt>
    <dgm:pt modelId="{ABE23395-AA96-4B1B-87D0-358E6FBFF1E6}" type="parTrans" cxnId="{EC157F80-48BB-4156-B8AF-CE7A3F1689B7}">
      <dgm:prSet/>
      <dgm:spPr/>
      <dgm:t>
        <a:bodyPr/>
        <a:lstStyle/>
        <a:p>
          <a:endParaRPr lang="ru-RU"/>
        </a:p>
      </dgm:t>
    </dgm:pt>
    <dgm:pt modelId="{8001F28E-99C9-47B7-A8C7-8C31E3FA9FB9}" type="sibTrans" cxnId="{EC157F80-48BB-4156-B8AF-CE7A3F1689B7}">
      <dgm:prSet/>
      <dgm:spPr/>
      <dgm:t>
        <a:bodyPr/>
        <a:lstStyle/>
        <a:p>
          <a:endParaRPr lang="ru-RU"/>
        </a:p>
      </dgm:t>
    </dgm:pt>
    <dgm:pt modelId="{41C4D517-829C-4746-8D16-B57D58162E22}">
      <dgm:prSet phldrT="[Текст]"/>
      <dgm:spPr/>
      <dgm:t>
        <a:bodyPr/>
        <a:lstStyle/>
        <a:p>
          <a:r>
            <a:rPr lang="ru-RU" i="1" dirty="0" smtClean="0"/>
            <a:t>Безопасность в интернете</a:t>
          </a:r>
          <a:endParaRPr lang="ru-RU" dirty="0"/>
        </a:p>
      </dgm:t>
    </dgm:pt>
    <dgm:pt modelId="{0EA4D6FA-74CD-42F9-B1C0-AD8D1AF14F4C}" type="parTrans" cxnId="{4E3165C8-08AC-4970-B514-EB52E48DFB25}">
      <dgm:prSet/>
      <dgm:spPr/>
      <dgm:t>
        <a:bodyPr/>
        <a:lstStyle/>
        <a:p>
          <a:endParaRPr lang="ru-RU"/>
        </a:p>
      </dgm:t>
    </dgm:pt>
    <dgm:pt modelId="{AC9D63F5-26B2-4BFA-80FE-A82BCA80B741}" type="sibTrans" cxnId="{4E3165C8-08AC-4970-B514-EB52E48DFB25}">
      <dgm:prSet/>
      <dgm:spPr/>
      <dgm:t>
        <a:bodyPr/>
        <a:lstStyle/>
        <a:p>
          <a:endParaRPr lang="ru-RU"/>
        </a:p>
      </dgm:t>
    </dgm:pt>
    <dgm:pt modelId="{64BDB7E6-D32B-46FC-9DE5-0BE141EFA055}">
      <dgm:prSet phldrT="[Текст]"/>
      <dgm:spPr/>
      <dgm:t>
        <a:bodyPr/>
        <a:lstStyle/>
        <a:p>
          <a:r>
            <a:rPr lang="ru-RU" i="1" dirty="0" smtClean="0"/>
            <a:t>Управление информацией и данными</a:t>
          </a:r>
          <a:endParaRPr lang="ru-RU" dirty="0"/>
        </a:p>
      </dgm:t>
    </dgm:pt>
    <dgm:pt modelId="{D966A091-7584-44AF-9FFE-943CEABF14AD}" type="parTrans" cxnId="{4280D574-0571-4B51-9D56-2751D56CA285}">
      <dgm:prSet/>
      <dgm:spPr/>
      <dgm:t>
        <a:bodyPr/>
        <a:lstStyle/>
        <a:p>
          <a:endParaRPr lang="ru-RU"/>
        </a:p>
      </dgm:t>
    </dgm:pt>
    <dgm:pt modelId="{EC050830-AAEE-4E8B-BDDF-8CAAFB23DF7D}" type="sibTrans" cxnId="{4280D574-0571-4B51-9D56-2751D56CA285}">
      <dgm:prSet/>
      <dgm:spPr/>
      <dgm:t>
        <a:bodyPr/>
        <a:lstStyle/>
        <a:p>
          <a:endParaRPr lang="ru-RU"/>
        </a:p>
      </dgm:t>
    </dgm:pt>
    <dgm:pt modelId="{2EB5AD63-FC17-40FC-97EA-2D07926618FA}">
      <dgm:prSet phldrT="[Текст]"/>
      <dgm:spPr/>
      <dgm:t>
        <a:bodyPr/>
        <a:lstStyle/>
        <a:p>
          <a:r>
            <a:rPr lang="ru-RU" i="1" dirty="0" smtClean="0"/>
            <a:t>Организация обучения в цифровой среде</a:t>
          </a:r>
          <a:endParaRPr lang="ru-RU" dirty="0"/>
        </a:p>
      </dgm:t>
    </dgm:pt>
    <dgm:pt modelId="{733159EB-C5D6-473F-B6A5-A2A84337D348}" type="parTrans" cxnId="{CCBE0FB8-40AD-4C7A-BCD2-6CD1D5208394}">
      <dgm:prSet/>
      <dgm:spPr/>
      <dgm:t>
        <a:bodyPr/>
        <a:lstStyle/>
        <a:p>
          <a:endParaRPr lang="ru-RU"/>
        </a:p>
      </dgm:t>
    </dgm:pt>
    <dgm:pt modelId="{6097CC3B-5978-4BB8-A56F-8D9FBB493935}" type="sibTrans" cxnId="{CCBE0FB8-40AD-4C7A-BCD2-6CD1D5208394}">
      <dgm:prSet/>
      <dgm:spPr/>
      <dgm:t>
        <a:bodyPr/>
        <a:lstStyle/>
        <a:p>
          <a:endParaRPr lang="ru-RU"/>
        </a:p>
      </dgm:t>
    </dgm:pt>
    <dgm:pt modelId="{0474C217-BEED-4559-B965-AE133FE524FB}">
      <dgm:prSet phldrT="[Текст]"/>
      <dgm:spPr/>
      <dgm:t>
        <a:bodyPr/>
        <a:lstStyle/>
        <a:p>
          <a:r>
            <a:rPr lang="ru-RU" i="1" dirty="0" smtClean="0"/>
            <a:t>создание цифрового контента</a:t>
          </a:r>
          <a:endParaRPr lang="ru-RU" dirty="0"/>
        </a:p>
      </dgm:t>
    </dgm:pt>
    <dgm:pt modelId="{FCDB9702-21D1-4252-AA28-5E0BE1A8D3DD}" type="parTrans" cxnId="{69E333D2-E21A-4011-BBDA-971EB336A95E}">
      <dgm:prSet/>
      <dgm:spPr/>
      <dgm:t>
        <a:bodyPr/>
        <a:lstStyle/>
        <a:p>
          <a:endParaRPr lang="ru-RU"/>
        </a:p>
      </dgm:t>
    </dgm:pt>
    <dgm:pt modelId="{F36EC0C5-4E18-4BFC-84FC-5AEB5E763452}" type="sibTrans" cxnId="{69E333D2-E21A-4011-BBDA-971EB336A95E}">
      <dgm:prSet/>
      <dgm:spPr/>
      <dgm:t>
        <a:bodyPr/>
        <a:lstStyle/>
        <a:p>
          <a:endParaRPr lang="ru-RU"/>
        </a:p>
      </dgm:t>
    </dgm:pt>
    <dgm:pt modelId="{98D7B618-09CA-43DF-9088-3B4F4C3D02AE}">
      <dgm:prSet phldrT="[Текст]"/>
      <dgm:spPr/>
      <dgm:t>
        <a:bodyPr/>
        <a:lstStyle/>
        <a:p>
          <a:r>
            <a:rPr lang="ru-RU" i="1" dirty="0" smtClean="0"/>
            <a:t>защита аккаунтов и данных</a:t>
          </a:r>
          <a:endParaRPr lang="ru-RU" dirty="0"/>
        </a:p>
      </dgm:t>
    </dgm:pt>
    <dgm:pt modelId="{A047842B-4251-4BBD-8438-4196B7C4EF70}" type="parTrans" cxnId="{97ECFC59-F342-45EA-922A-9A4C128A37CA}">
      <dgm:prSet/>
      <dgm:spPr/>
      <dgm:t>
        <a:bodyPr/>
        <a:lstStyle/>
        <a:p>
          <a:endParaRPr lang="ru-RU"/>
        </a:p>
      </dgm:t>
    </dgm:pt>
    <dgm:pt modelId="{E267B038-62DA-4BD2-9DC9-ABE4CE3B1ED6}" type="sibTrans" cxnId="{97ECFC59-F342-45EA-922A-9A4C128A37CA}">
      <dgm:prSet/>
      <dgm:spPr/>
      <dgm:t>
        <a:bodyPr/>
        <a:lstStyle/>
        <a:p>
          <a:endParaRPr lang="ru-RU"/>
        </a:p>
      </dgm:t>
    </dgm:pt>
    <dgm:pt modelId="{58BF825E-ED46-4561-8675-4CBFDCB4DE36}">
      <dgm:prSet phldrT="[Текст]"/>
      <dgm:spPr/>
      <dgm:t>
        <a:bodyPr/>
        <a:lstStyle/>
        <a:p>
          <a:pPr algn="l"/>
          <a:r>
            <a:rPr lang="ru-RU" i="1" dirty="0" smtClean="0"/>
            <a:t>облачные системы хранения,  несанкционированное использование материалов и персональных данных третьих лиц</a:t>
          </a:r>
          <a:endParaRPr lang="ru-RU" dirty="0"/>
        </a:p>
      </dgm:t>
    </dgm:pt>
    <dgm:pt modelId="{D28E7235-8821-4C8F-ADE3-F2A6382A74CF}" type="parTrans" cxnId="{7D822A47-48A0-4068-A9F9-9BFC1CAF6EF1}">
      <dgm:prSet/>
      <dgm:spPr/>
      <dgm:t>
        <a:bodyPr/>
        <a:lstStyle/>
        <a:p>
          <a:endParaRPr lang="ru-RU"/>
        </a:p>
      </dgm:t>
    </dgm:pt>
    <dgm:pt modelId="{11066AA9-CBFB-4C87-871D-F8BF6C13596B}" type="sibTrans" cxnId="{7D822A47-48A0-4068-A9F9-9BFC1CAF6EF1}">
      <dgm:prSet/>
      <dgm:spPr/>
      <dgm:t>
        <a:bodyPr/>
        <a:lstStyle/>
        <a:p>
          <a:endParaRPr lang="ru-RU"/>
        </a:p>
      </dgm:t>
    </dgm:pt>
    <dgm:pt modelId="{0E9056C9-603E-4943-92AF-00BDE9216928}">
      <dgm:prSet phldrT="[Текст]"/>
      <dgm:spPr/>
      <dgm:t>
        <a:bodyPr/>
        <a:lstStyle/>
        <a:p>
          <a:r>
            <a:rPr lang="ru-RU" i="1" dirty="0" smtClean="0"/>
            <a:t>Кооперация в цифровой среде</a:t>
          </a:r>
          <a:endParaRPr lang="ru-RU" dirty="0"/>
        </a:p>
      </dgm:t>
    </dgm:pt>
    <dgm:pt modelId="{171EFC7D-7400-45F5-BC9E-FF4993A56B6F}" type="parTrans" cxnId="{B281443D-61A4-447A-B8B5-0AA714EAF464}">
      <dgm:prSet/>
      <dgm:spPr/>
      <dgm:t>
        <a:bodyPr/>
        <a:lstStyle/>
        <a:p>
          <a:endParaRPr lang="ru-RU"/>
        </a:p>
      </dgm:t>
    </dgm:pt>
    <dgm:pt modelId="{E0B4040E-D796-4FF4-B139-5FBD38C77993}" type="sibTrans" cxnId="{B281443D-61A4-447A-B8B5-0AA714EAF464}">
      <dgm:prSet/>
      <dgm:spPr/>
      <dgm:t>
        <a:bodyPr/>
        <a:lstStyle/>
        <a:p>
          <a:endParaRPr lang="ru-RU"/>
        </a:p>
      </dgm:t>
    </dgm:pt>
    <dgm:pt modelId="{E4CCCC05-584B-46CA-A43A-CC839D15F35A}">
      <dgm:prSet phldrT="[Текст]"/>
      <dgm:spPr/>
      <dgm:t>
        <a:bodyPr/>
        <a:lstStyle/>
        <a:p>
          <a:r>
            <a:rPr lang="ru-RU" i="1" dirty="0" smtClean="0"/>
            <a:t>от организационных моментов до наполненности и согласованности элементов, доступности, </a:t>
          </a:r>
          <a:r>
            <a:rPr lang="ru-RU" i="1" dirty="0" err="1" smtClean="0"/>
            <a:t>инклюзивности</a:t>
          </a:r>
          <a:r>
            <a:rPr lang="ru-RU" i="1" dirty="0" smtClean="0"/>
            <a:t>, персонализации, вовлечения, рефлексии и обратной связи</a:t>
          </a:r>
          <a:endParaRPr lang="ru-RU" dirty="0"/>
        </a:p>
      </dgm:t>
    </dgm:pt>
    <dgm:pt modelId="{D4A44861-C142-470B-872C-8427F55AF8D5}" type="parTrans" cxnId="{4D32DC2D-0AD6-48A1-8D91-A735070A5FAB}">
      <dgm:prSet/>
      <dgm:spPr/>
      <dgm:t>
        <a:bodyPr/>
        <a:lstStyle/>
        <a:p>
          <a:endParaRPr lang="ru-RU"/>
        </a:p>
      </dgm:t>
    </dgm:pt>
    <dgm:pt modelId="{707C0484-BAC7-434C-9A09-F9E5BEE7E07E}" type="sibTrans" cxnId="{4D32DC2D-0AD6-48A1-8D91-A735070A5FAB}">
      <dgm:prSet/>
      <dgm:spPr/>
      <dgm:t>
        <a:bodyPr/>
        <a:lstStyle/>
        <a:p>
          <a:endParaRPr lang="ru-RU"/>
        </a:p>
      </dgm:t>
    </dgm:pt>
    <dgm:pt modelId="{373BECC5-033C-459F-910E-D41A6476C403}">
      <dgm:prSet phldrT="[Текст]"/>
      <dgm:spPr/>
      <dgm:t>
        <a:bodyPr/>
        <a:lstStyle/>
        <a:p>
          <a:r>
            <a:rPr lang="ru-RU" i="1" dirty="0" smtClean="0"/>
            <a:t>Коммуникация в цифровой среде</a:t>
          </a:r>
          <a:endParaRPr lang="ru-RU" dirty="0"/>
        </a:p>
      </dgm:t>
    </dgm:pt>
    <dgm:pt modelId="{F176EA61-8C72-483B-A5D7-E5DCA8CCC6D2}" type="parTrans" cxnId="{1E862D46-3810-4949-9A34-C5B8F8D33D33}">
      <dgm:prSet/>
      <dgm:spPr/>
      <dgm:t>
        <a:bodyPr/>
        <a:lstStyle/>
        <a:p>
          <a:endParaRPr lang="ru-RU"/>
        </a:p>
      </dgm:t>
    </dgm:pt>
    <dgm:pt modelId="{0FEBB3F0-3559-4FA8-AB75-92E7A1FC32F4}" type="sibTrans" cxnId="{1E862D46-3810-4949-9A34-C5B8F8D33D33}">
      <dgm:prSet/>
      <dgm:spPr/>
      <dgm:t>
        <a:bodyPr/>
        <a:lstStyle/>
        <a:p>
          <a:endParaRPr lang="ru-RU"/>
        </a:p>
      </dgm:t>
    </dgm:pt>
    <dgm:pt modelId="{DC27AFB7-B4D7-40A8-AD7D-01FD04E6F50A}">
      <dgm:prSet phldrT="[Текст]"/>
      <dgm:spPr/>
      <dgm:t>
        <a:bodyPr/>
        <a:lstStyle/>
        <a:p>
          <a:r>
            <a:rPr lang="ru-RU" i="1" dirty="0" smtClean="0"/>
            <a:t>Саморазвитие в условиях неопределенности</a:t>
          </a:r>
          <a:endParaRPr lang="ru-RU" dirty="0"/>
        </a:p>
      </dgm:t>
    </dgm:pt>
    <dgm:pt modelId="{87AD74CC-F18A-4F58-90D9-DD01FE99F08D}" type="parTrans" cxnId="{BD135E68-0A49-4737-9169-43DAC850AB80}">
      <dgm:prSet/>
      <dgm:spPr/>
      <dgm:t>
        <a:bodyPr/>
        <a:lstStyle/>
        <a:p>
          <a:endParaRPr lang="ru-RU"/>
        </a:p>
      </dgm:t>
    </dgm:pt>
    <dgm:pt modelId="{1DB26F94-AA1A-4FDC-A57D-347BB39BC6A4}" type="sibTrans" cxnId="{BD135E68-0A49-4737-9169-43DAC850AB80}">
      <dgm:prSet/>
      <dgm:spPr/>
      <dgm:t>
        <a:bodyPr/>
        <a:lstStyle/>
        <a:p>
          <a:endParaRPr lang="ru-RU"/>
        </a:p>
      </dgm:t>
    </dgm:pt>
    <dgm:pt modelId="{1EA232B2-E712-47F8-81E3-6C4E3B1331E1}">
      <dgm:prSet phldrT="[Текст]"/>
      <dgm:spPr/>
      <dgm:t>
        <a:bodyPr/>
        <a:lstStyle/>
        <a:p>
          <a:r>
            <a:rPr lang="ru-RU" i="1" dirty="0" smtClean="0"/>
            <a:t>несколько процессов или функций сервиса одновременно, несколько сервисов одновременно</a:t>
          </a:r>
          <a:endParaRPr lang="ru-RU" dirty="0"/>
        </a:p>
      </dgm:t>
    </dgm:pt>
    <dgm:pt modelId="{A3001690-1D85-4A43-9EBD-A62E01A466F1}" type="parTrans" cxnId="{F7695D77-0793-444B-B073-85B086A5026E}">
      <dgm:prSet/>
      <dgm:spPr/>
      <dgm:t>
        <a:bodyPr/>
        <a:lstStyle/>
        <a:p>
          <a:endParaRPr lang="ru-RU"/>
        </a:p>
      </dgm:t>
    </dgm:pt>
    <dgm:pt modelId="{7229469A-3171-41FA-BBCC-A0EB697DF57B}" type="sibTrans" cxnId="{F7695D77-0793-444B-B073-85B086A5026E}">
      <dgm:prSet/>
      <dgm:spPr/>
      <dgm:t>
        <a:bodyPr/>
        <a:lstStyle/>
        <a:p>
          <a:endParaRPr lang="ru-RU"/>
        </a:p>
      </dgm:t>
    </dgm:pt>
    <dgm:pt modelId="{A74DCA94-E7FF-446A-BA9E-CAE332A98BF0}">
      <dgm:prSet phldrT="[Текст]"/>
      <dgm:spPr/>
      <dgm:t>
        <a:bodyPr/>
        <a:lstStyle/>
        <a:p>
          <a:r>
            <a:rPr lang="ru-RU" i="1" smtClean="0"/>
            <a:t>инструменты  совместной работы с учениками, родителями, коллегами, инструменты  планирования</a:t>
          </a:r>
          <a:endParaRPr lang="ru-RU" dirty="0"/>
        </a:p>
      </dgm:t>
    </dgm:pt>
    <dgm:pt modelId="{C0DFA520-C82F-4BF2-A25E-CD81F0288E4D}" type="parTrans" cxnId="{FCA0F7BD-0559-40B4-82E8-72E178573105}">
      <dgm:prSet/>
      <dgm:spPr/>
      <dgm:t>
        <a:bodyPr/>
        <a:lstStyle/>
        <a:p>
          <a:endParaRPr lang="ru-RU"/>
        </a:p>
      </dgm:t>
    </dgm:pt>
    <dgm:pt modelId="{0541F0FE-162E-4610-9BBE-5A92A9D2AE94}" type="sibTrans" cxnId="{FCA0F7BD-0559-40B4-82E8-72E178573105}">
      <dgm:prSet/>
      <dgm:spPr/>
      <dgm:t>
        <a:bodyPr/>
        <a:lstStyle/>
        <a:p>
          <a:endParaRPr lang="ru-RU"/>
        </a:p>
      </dgm:t>
    </dgm:pt>
    <dgm:pt modelId="{560F0721-94D6-4A0B-ABE2-9EEF6CBE8DA0}">
      <dgm:prSet phldrT="[Текст]"/>
      <dgm:spPr/>
      <dgm:t>
        <a:bodyPr/>
        <a:lstStyle/>
        <a:p>
          <a:r>
            <a:rPr lang="ru-RU" dirty="0" smtClean="0"/>
            <a:t>саморазвитие, обучение, повышение квалификации, освоение новых навыков и компетенций </a:t>
          </a:r>
          <a:endParaRPr lang="ru-RU" dirty="0"/>
        </a:p>
      </dgm:t>
    </dgm:pt>
    <dgm:pt modelId="{6FF8B391-9FDE-49E3-A479-1F3D23F42940}" type="parTrans" cxnId="{771A0879-ED12-4F05-826F-98ADF3720EF6}">
      <dgm:prSet/>
      <dgm:spPr/>
      <dgm:t>
        <a:bodyPr/>
        <a:lstStyle/>
        <a:p>
          <a:endParaRPr lang="ru-RU"/>
        </a:p>
      </dgm:t>
    </dgm:pt>
    <dgm:pt modelId="{8155AB08-3550-42D8-8542-44F610E119FA}" type="sibTrans" cxnId="{771A0879-ED12-4F05-826F-98ADF3720EF6}">
      <dgm:prSet/>
      <dgm:spPr/>
      <dgm:t>
        <a:bodyPr/>
        <a:lstStyle/>
        <a:p>
          <a:endParaRPr lang="ru-RU"/>
        </a:p>
      </dgm:t>
    </dgm:pt>
    <dgm:pt modelId="{8E924E29-A0C1-4433-A759-D82EB2B38C44}" type="pres">
      <dgm:prSet presAssocID="{46FF1725-37B2-4E3B-A678-5812F65E02F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6775D50-A0FD-4225-9052-4BF59DDB08C1}" type="pres">
      <dgm:prSet presAssocID="{B92265D6-B3C4-4C33-98BC-02E20C9F66F2}" presName="thickLine" presStyleLbl="alignNode1" presStyleIdx="0" presStyleCnt="7"/>
      <dgm:spPr/>
    </dgm:pt>
    <dgm:pt modelId="{9CF383C9-8C0C-4951-AD32-1BE90FE19A3E}" type="pres">
      <dgm:prSet presAssocID="{B92265D6-B3C4-4C33-98BC-02E20C9F66F2}" presName="horz1" presStyleCnt="0"/>
      <dgm:spPr/>
    </dgm:pt>
    <dgm:pt modelId="{4215A554-6A09-4A00-A463-77530B0A4ECC}" type="pres">
      <dgm:prSet presAssocID="{B92265D6-B3C4-4C33-98BC-02E20C9F66F2}" presName="tx1" presStyleLbl="revTx" presStyleIdx="0" presStyleCnt="14"/>
      <dgm:spPr/>
      <dgm:t>
        <a:bodyPr/>
        <a:lstStyle/>
        <a:p>
          <a:endParaRPr lang="ru-RU"/>
        </a:p>
      </dgm:t>
    </dgm:pt>
    <dgm:pt modelId="{F91E16B7-D9AF-4741-B91D-B81DFE2BB109}" type="pres">
      <dgm:prSet presAssocID="{B92265D6-B3C4-4C33-98BC-02E20C9F66F2}" presName="vert1" presStyleCnt="0"/>
      <dgm:spPr/>
    </dgm:pt>
    <dgm:pt modelId="{A8C1700A-8CEB-4E75-AD86-4842B5E2F8D2}" type="pres">
      <dgm:prSet presAssocID="{0474C217-BEED-4559-B965-AE133FE524FB}" presName="vertSpace2a" presStyleCnt="0"/>
      <dgm:spPr/>
    </dgm:pt>
    <dgm:pt modelId="{E9CD0B46-9B8A-4543-A429-D92ACAAF35D3}" type="pres">
      <dgm:prSet presAssocID="{0474C217-BEED-4559-B965-AE133FE524FB}" presName="horz2" presStyleCnt="0"/>
      <dgm:spPr/>
    </dgm:pt>
    <dgm:pt modelId="{8E1526F0-F0F3-42B2-8C7C-BA02CB981B43}" type="pres">
      <dgm:prSet presAssocID="{0474C217-BEED-4559-B965-AE133FE524FB}" presName="horzSpace2" presStyleCnt="0"/>
      <dgm:spPr/>
    </dgm:pt>
    <dgm:pt modelId="{241A1258-A6D5-4590-9B0E-D15DD4521977}" type="pres">
      <dgm:prSet presAssocID="{0474C217-BEED-4559-B965-AE133FE524FB}" presName="tx2" presStyleLbl="revTx" presStyleIdx="1" presStyleCnt="14"/>
      <dgm:spPr/>
      <dgm:t>
        <a:bodyPr/>
        <a:lstStyle/>
        <a:p>
          <a:endParaRPr lang="ru-RU"/>
        </a:p>
      </dgm:t>
    </dgm:pt>
    <dgm:pt modelId="{DF547725-6E3B-4B2C-A876-C126F6D45EE1}" type="pres">
      <dgm:prSet presAssocID="{0474C217-BEED-4559-B965-AE133FE524FB}" presName="vert2" presStyleCnt="0"/>
      <dgm:spPr/>
    </dgm:pt>
    <dgm:pt modelId="{7A765B2A-13D1-47A0-A801-5479E00618AC}" type="pres">
      <dgm:prSet presAssocID="{0474C217-BEED-4559-B965-AE133FE524FB}" presName="thinLine2b" presStyleLbl="callout" presStyleIdx="0" presStyleCnt="7"/>
      <dgm:spPr/>
    </dgm:pt>
    <dgm:pt modelId="{369ECF94-470E-47CC-BAE3-ADB530767915}" type="pres">
      <dgm:prSet presAssocID="{0474C217-BEED-4559-B965-AE133FE524FB}" presName="vertSpace2b" presStyleCnt="0"/>
      <dgm:spPr/>
    </dgm:pt>
    <dgm:pt modelId="{F42B78CF-8E5F-4ABD-92EB-CA533A231F91}" type="pres">
      <dgm:prSet presAssocID="{41C4D517-829C-4746-8D16-B57D58162E22}" presName="thickLine" presStyleLbl="alignNode1" presStyleIdx="1" presStyleCnt="7"/>
      <dgm:spPr/>
    </dgm:pt>
    <dgm:pt modelId="{B219FCC8-00F9-4043-B642-239747A2E094}" type="pres">
      <dgm:prSet presAssocID="{41C4D517-829C-4746-8D16-B57D58162E22}" presName="horz1" presStyleCnt="0"/>
      <dgm:spPr/>
    </dgm:pt>
    <dgm:pt modelId="{409FF465-6D51-42DE-A1DA-32C184AB0F02}" type="pres">
      <dgm:prSet presAssocID="{41C4D517-829C-4746-8D16-B57D58162E22}" presName="tx1" presStyleLbl="revTx" presStyleIdx="2" presStyleCnt="14"/>
      <dgm:spPr/>
      <dgm:t>
        <a:bodyPr/>
        <a:lstStyle/>
        <a:p>
          <a:endParaRPr lang="ru-RU"/>
        </a:p>
      </dgm:t>
    </dgm:pt>
    <dgm:pt modelId="{E2279F04-98B2-4671-8C2F-EBD15733BF66}" type="pres">
      <dgm:prSet presAssocID="{41C4D517-829C-4746-8D16-B57D58162E22}" presName="vert1" presStyleCnt="0"/>
      <dgm:spPr/>
    </dgm:pt>
    <dgm:pt modelId="{C66409C8-9CF9-4CE8-A6B2-5DF25C99B939}" type="pres">
      <dgm:prSet presAssocID="{98D7B618-09CA-43DF-9088-3B4F4C3D02AE}" presName="vertSpace2a" presStyleCnt="0"/>
      <dgm:spPr/>
    </dgm:pt>
    <dgm:pt modelId="{7716DB70-F3F5-4440-9600-7BFDEA39A494}" type="pres">
      <dgm:prSet presAssocID="{98D7B618-09CA-43DF-9088-3B4F4C3D02AE}" presName="horz2" presStyleCnt="0"/>
      <dgm:spPr/>
    </dgm:pt>
    <dgm:pt modelId="{B3C44F97-DA5C-4BA5-A76A-6C9379ED0AD8}" type="pres">
      <dgm:prSet presAssocID="{98D7B618-09CA-43DF-9088-3B4F4C3D02AE}" presName="horzSpace2" presStyleCnt="0"/>
      <dgm:spPr/>
    </dgm:pt>
    <dgm:pt modelId="{4D64B9F7-4147-4508-9214-54C4B13263A9}" type="pres">
      <dgm:prSet presAssocID="{98D7B618-09CA-43DF-9088-3B4F4C3D02AE}" presName="tx2" presStyleLbl="revTx" presStyleIdx="3" presStyleCnt="14"/>
      <dgm:spPr/>
      <dgm:t>
        <a:bodyPr/>
        <a:lstStyle/>
        <a:p>
          <a:endParaRPr lang="ru-RU"/>
        </a:p>
      </dgm:t>
    </dgm:pt>
    <dgm:pt modelId="{9673AF15-BBAB-4C27-B440-25991A7F3093}" type="pres">
      <dgm:prSet presAssocID="{98D7B618-09CA-43DF-9088-3B4F4C3D02AE}" presName="vert2" presStyleCnt="0"/>
      <dgm:spPr/>
    </dgm:pt>
    <dgm:pt modelId="{9FB36F4A-9456-463F-A7F1-4F538C78788F}" type="pres">
      <dgm:prSet presAssocID="{98D7B618-09CA-43DF-9088-3B4F4C3D02AE}" presName="thinLine2b" presStyleLbl="callout" presStyleIdx="1" presStyleCnt="7"/>
      <dgm:spPr/>
    </dgm:pt>
    <dgm:pt modelId="{3C5D5F7A-5E6C-40DA-A377-3E68E3E8DC66}" type="pres">
      <dgm:prSet presAssocID="{98D7B618-09CA-43DF-9088-3B4F4C3D02AE}" presName="vertSpace2b" presStyleCnt="0"/>
      <dgm:spPr/>
    </dgm:pt>
    <dgm:pt modelId="{1F8117E5-2EDA-425D-9903-0653F89940BF}" type="pres">
      <dgm:prSet presAssocID="{64BDB7E6-D32B-46FC-9DE5-0BE141EFA055}" presName="thickLine" presStyleLbl="alignNode1" presStyleIdx="2" presStyleCnt="7"/>
      <dgm:spPr/>
    </dgm:pt>
    <dgm:pt modelId="{F1DE6436-2916-4CF1-8038-05E2E3607413}" type="pres">
      <dgm:prSet presAssocID="{64BDB7E6-D32B-46FC-9DE5-0BE141EFA055}" presName="horz1" presStyleCnt="0"/>
      <dgm:spPr/>
    </dgm:pt>
    <dgm:pt modelId="{022972AC-8BBB-4177-9E09-D782D09D89AA}" type="pres">
      <dgm:prSet presAssocID="{64BDB7E6-D32B-46FC-9DE5-0BE141EFA055}" presName="tx1" presStyleLbl="revTx" presStyleIdx="4" presStyleCnt="14"/>
      <dgm:spPr/>
      <dgm:t>
        <a:bodyPr/>
        <a:lstStyle/>
        <a:p>
          <a:endParaRPr lang="ru-RU"/>
        </a:p>
      </dgm:t>
    </dgm:pt>
    <dgm:pt modelId="{BAB49304-510D-461E-B444-8AF4F5772DD4}" type="pres">
      <dgm:prSet presAssocID="{64BDB7E6-D32B-46FC-9DE5-0BE141EFA055}" presName="vert1" presStyleCnt="0"/>
      <dgm:spPr/>
    </dgm:pt>
    <dgm:pt modelId="{E4CBE6DB-E7D4-4AD1-A88E-605DFE9E7AB0}" type="pres">
      <dgm:prSet presAssocID="{58BF825E-ED46-4561-8675-4CBFDCB4DE36}" presName="vertSpace2a" presStyleCnt="0"/>
      <dgm:spPr/>
    </dgm:pt>
    <dgm:pt modelId="{D01B27BC-948B-4C4E-8415-D037F66180D4}" type="pres">
      <dgm:prSet presAssocID="{58BF825E-ED46-4561-8675-4CBFDCB4DE36}" presName="horz2" presStyleCnt="0"/>
      <dgm:spPr/>
    </dgm:pt>
    <dgm:pt modelId="{485890B1-D91F-45A5-92CF-F9DD3BF38CD4}" type="pres">
      <dgm:prSet presAssocID="{58BF825E-ED46-4561-8675-4CBFDCB4DE36}" presName="horzSpace2" presStyleCnt="0"/>
      <dgm:spPr/>
    </dgm:pt>
    <dgm:pt modelId="{1E05FF7D-CA03-4E09-BBF1-CFB31528379F}" type="pres">
      <dgm:prSet presAssocID="{58BF825E-ED46-4561-8675-4CBFDCB4DE36}" presName="tx2" presStyleLbl="revTx" presStyleIdx="5" presStyleCnt="14"/>
      <dgm:spPr/>
      <dgm:t>
        <a:bodyPr/>
        <a:lstStyle/>
        <a:p>
          <a:endParaRPr lang="ru-RU"/>
        </a:p>
      </dgm:t>
    </dgm:pt>
    <dgm:pt modelId="{36FA55A6-62C3-446B-A42E-E53881E4467E}" type="pres">
      <dgm:prSet presAssocID="{58BF825E-ED46-4561-8675-4CBFDCB4DE36}" presName="vert2" presStyleCnt="0"/>
      <dgm:spPr/>
    </dgm:pt>
    <dgm:pt modelId="{952312A0-033F-43F2-AB8C-DABC96D7A5E1}" type="pres">
      <dgm:prSet presAssocID="{58BF825E-ED46-4561-8675-4CBFDCB4DE36}" presName="thinLine2b" presStyleLbl="callout" presStyleIdx="2" presStyleCnt="7"/>
      <dgm:spPr/>
    </dgm:pt>
    <dgm:pt modelId="{6D00158E-1410-4690-8BC3-7BC28A96B8DA}" type="pres">
      <dgm:prSet presAssocID="{58BF825E-ED46-4561-8675-4CBFDCB4DE36}" presName="vertSpace2b" presStyleCnt="0"/>
      <dgm:spPr/>
    </dgm:pt>
    <dgm:pt modelId="{A99E6EC0-F65C-44B5-9571-A30E087D62AA}" type="pres">
      <dgm:prSet presAssocID="{2EB5AD63-FC17-40FC-97EA-2D07926618FA}" presName="thickLine" presStyleLbl="alignNode1" presStyleIdx="3" presStyleCnt="7"/>
      <dgm:spPr/>
    </dgm:pt>
    <dgm:pt modelId="{A7F7C100-EAEE-45C0-B893-E23F230C894A}" type="pres">
      <dgm:prSet presAssocID="{2EB5AD63-FC17-40FC-97EA-2D07926618FA}" presName="horz1" presStyleCnt="0"/>
      <dgm:spPr/>
    </dgm:pt>
    <dgm:pt modelId="{15F6AA0E-B085-4D62-A257-09EA950EE86E}" type="pres">
      <dgm:prSet presAssocID="{2EB5AD63-FC17-40FC-97EA-2D07926618FA}" presName="tx1" presStyleLbl="revTx" presStyleIdx="6" presStyleCnt="14"/>
      <dgm:spPr/>
      <dgm:t>
        <a:bodyPr/>
        <a:lstStyle/>
        <a:p>
          <a:endParaRPr lang="ru-RU"/>
        </a:p>
      </dgm:t>
    </dgm:pt>
    <dgm:pt modelId="{C8FDF4DF-9B82-463B-AF3E-E30B4A1CFFC7}" type="pres">
      <dgm:prSet presAssocID="{2EB5AD63-FC17-40FC-97EA-2D07926618FA}" presName="vert1" presStyleCnt="0"/>
      <dgm:spPr/>
    </dgm:pt>
    <dgm:pt modelId="{7912702B-EB70-4CFA-9B56-DA2889E5DBB8}" type="pres">
      <dgm:prSet presAssocID="{E4CCCC05-584B-46CA-A43A-CC839D15F35A}" presName="vertSpace2a" presStyleCnt="0"/>
      <dgm:spPr/>
    </dgm:pt>
    <dgm:pt modelId="{13477CFE-0155-4924-8253-5EEE9EBEE614}" type="pres">
      <dgm:prSet presAssocID="{E4CCCC05-584B-46CA-A43A-CC839D15F35A}" presName="horz2" presStyleCnt="0"/>
      <dgm:spPr/>
    </dgm:pt>
    <dgm:pt modelId="{4081A994-9AC2-4F50-9580-20A1CDECD586}" type="pres">
      <dgm:prSet presAssocID="{E4CCCC05-584B-46CA-A43A-CC839D15F35A}" presName="horzSpace2" presStyleCnt="0"/>
      <dgm:spPr/>
    </dgm:pt>
    <dgm:pt modelId="{E528006B-839C-40F3-8968-64AB443FA6AF}" type="pres">
      <dgm:prSet presAssocID="{E4CCCC05-584B-46CA-A43A-CC839D15F35A}" presName="tx2" presStyleLbl="revTx" presStyleIdx="7" presStyleCnt="14"/>
      <dgm:spPr/>
      <dgm:t>
        <a:bodyPr/>
        <a:lstStyle/>
        <a:p>
          <a:endParaRPr lang="ru-RU"/>
        </a:p>
      </dgm:t>
    </dgm:pt>
    <dgm:pt modelId="{C1C8B4D3-B928-44CF-AB10-CACC76EE9964}" type="pres">
      <dgm:prSet presAssocID="{E4CCCC05-584B-46CA-A43A-CC839D15F35A}" presName="vert2" presStyleCnt="0"/>
      <dgm:spPr/>
    </dgm:pt>
    <dgm:pt modelId="{AB0EF324-6549-4F46-8747-EAD272328BAF}" type="pres">
      <dgm:prSet presAssocID="{E4CCCC05-584B-46CA-A43A-CC839D15F35A}" presName="thinLine2b" presStyleLbl="callout" presStyleIdx="3" presStyleCnt="7"/>
      <dgm:spPr/>
    </dgm:pt>
    <dgm:pt modelId="{F841E22E-B362-4797-8FB5-2D19985BB94F}" type="pres">
      <dgm:prSet presAssocID="{E4CCCC05-584B-46CA-A43A-CC839D15F35A}" presName="vertSpace2b" presStyleCnt="0"/>
      <dgm:spPr/>
    </dgm:pt>
    <dgm:pt modelId="{2977E30A-2DB7-4BA3-8A76-62DB43F1D9DD}" type="pres">
      <dgm:prSet presAssocID="{0E9056C9-603E-4943-92AF-00BDE9216928}" presName="thickLine" presStyleLbl="alignNode1" presStyleIdx="4" presStyleCnt="7"/>
      <dgm:spPr/>
    </dgm:pt>
    <dgm:pt modelId="{196A072F-D402-49E6-B0B6-5A3FC087DD61}" type="pres">
      <dgm:prSet presAssocID="{0E9056C9-603E-4943-92AF-00BDE9216928}" presName="horz1" presStyleCnt="0"/>
      <dgm:spPr/>
    </dgm:pt>
    <dgm:pt modelId="{B3F6867B-CE2E-4454-BDF9-DF580C16A8BB}" type="pres">
      <dgm:prSet presAssocID="{0E9056C9-603E-4943-92AF-00BDE9216928}" presName="tx1" presStyleLbl="revTx" presStyleIdx="8" presStyleCnt="14"/>
      <dgm:spPr/>
      <dgm:t>
        <a:bodyPr/>
        <a:lstStyle/>
        <a:p>
          <a:endParaRPr lang="ru-RU"/>
        </a:p>
      </dgm:t>
    </dgm:pt>
    <dgm:pt modelId="{6762BB7A-CA10-4D6E-84D7-AB43891C7F0D}" type="pres">
      <dgm:prSet presAssocID="{0E9056C9-603E-4943-92AF-00BDE9216928}" presName="vert1" presStyleCnt="0"/>
      <dgm:spPr/>
    </dgm:pt>
    <dgm:pt modelId="{98C2213C-6C15-4A88-B329-680A4E2B4D75}" type="pres">
      <dgm:prSet presAssocID="{A74DCA94-E7FF-446A-BA9E-CAE332A98BF0}" presName="vertSpace2a" presStyleCnt="0"/>
      <dgm:spPr/>
    </dgm:pt>
    <dgm:pt modelId="{CC10717B-E6D7-42A2-ABA4-8D3F7A2350D8}" type="pres">
      <dgm:prSet presAssocID="{A74DCA94-E7FF-446A-BA9E-CAE332A98BF0}" presName="horz2" presStyleCnt="0"/>
      <dgm:spPr/>
    </dgm:pt>
    <dgm:pt modelId="{35C2316E-33D9-4805-9F64-182769D4E116}" type="pres">
      <dgm:prSet presAssocID="{A74DCA94-E7FF-446A-BA9E-CAE332A98BF0}" presName="horzSpace2" presStyleCnt="0"/>
      <dgm:spPr/>
    </dgm:pt>
    <dgm:pt modelId="{CB591428-0D08-4863-96BA-5CAD8D94A816}" type="pres">
      <dgm:prSet presAssocID="{A74DCA94-E7FF-446A-BA9E-CAE332A98BF0}" presName="tx2" presStyleLbl="revTx" presStyleIdx="9" presStyleCnt="14"/>
      <dgm:spPr/>
      <dgm:t>
        <a:bodyPr/>
        <a:lstStyle/>
        <a:p>
          <a:endParaRPr lang="ru-RU"/>
        </a:p>
      </dgm:t>
    </dgm:pt>
    <dgm:pt modelId="{DC6DCCED-70AF-4758-963B-C4737C80059D}" type="pres">
      <dgm:prSet presAssocID="{A74DCA94-E7FF-446A-BA9E-CAE332A98BF0}" presName="vert2" presStyleCnt="0"/>
      <dgm:spPr/>
    </dgm:pt>
    <dgm:pt modelId="{6721800C-8B64-41C0-910C-BA535F7924C0}" type="pres">
      <dgm:prSet presAssocID="{A74DCA94-E7FF-446A-BA9E-CAE332A98BF0}" presName="thinLine2b" presStyleLbl="callout" presStyleIdx="4" presStyleCnt="7"/>
      <dgm:spPr/>
    </dgm:pt>
    <dgm:pt modelId="{7B200BA8-381A-489E-8A32-05E9122918C0}" type="pres">
      <dgm:prSet presAssocID="{A74DCA94-E7FF-446A-BA9E-CAE332A98BF0}" presName="vertSpace2b" presStyleCnt="0"/>
      <dgm:spPr/>
    </dgm:pt>
    <dgm:pt modelId="{BC0E94AE-0DA9-484D-A6B6-BFEC0BF0B9DB}" type="pres">
      <dgm:prSet presAssocID="{373BECC5-033C-459F-910E-D41A6476C403}" presName="thickLine" presStyleLbl="alignNode1" presStyleIdx="5" presStyleCnt="7"/>
      <dgm:spPr/>
    </dgm:pt>
    <dgm:pt modelId="{C5071666-F152-47CA-97CB-DD5AC164D959}" type="pres">
      <dgm:prSet presAssocID="{373BECC5-033C-459F-910E-D41A6476C403}" presName="horz1" presStyleCnt="0"/>
      <dgm:spPr/>
    </dgm:pt>
    <dgm:pt modelId="{9FD7AC76-9B7E-40D3-B659-FE0A20F55F95}" type="pres">
      <dgm:prSet presAssocID="{373BECC5-033C-459F-910E-D41A6476C403}" presName="tx1" presStyleLbl="revTx" presStyleIdx="10" presStyleCnt="14"/>
      <dgm:spPr/>
      <dgm:t>
        <a:bodyPr/>
        <a:lstStyle/>
        <a:p>
          <a:endParaRPr lang="ru-RU"/>
        </a:p>
      </dgm:t>
    </dgm:pt>
    <dgm:pt modelId="{39F08076-A0A6-45F8-B60D-36CF53F18452}" type="pres">
      <dgm:prSet presAssocID="{373BECC5-033C-459F-910E-D41A6476C403}" presName="vert1" presStyleCnt="0"/>
      <dgm:spPr/>
    </dgm:pt>
    <dgm:pt modelId="{039EB39D-A520-4D43-A3A5-452E6C4E0EFB}" type="pres">
      <dgm:prSet presAssocID="{1EA232B2-E712-47F8-81E3-6C4E3B1331E1}" presName="vertSpace2a" presStyleCnt="0"/>
      <dgm:spPr/>
    </dgm:pt>
    <dgm:pt modelId="{F1A96ADD-D8B3-43CA-8C2B-CF6D0332B66C}" type="pres">
      <dgm:prSet presAssocID="{1EA232B2-E712-47F8-81E3-6C4E3B1331E1}" presName="horz2" presStyleCnt="0"/>
      <dgm:spPr/>
    </dgm:pt>
    <dgm:pt modelId="{E807F7DF-BB8D-4D5D-A177-77BAF31FFADD}" type="pres">
      <dgm:prSet presAssocID="{1EA232B2-E712-47F8-81E3-6C4E3B1331E1}" presName="horzSpace2" presStyleCnt="0"/>
      <dgm:spPr/>
    </dgm:pt>
    <dgm:pt modelId="{B6A709D0-D3A4-4F68-B959-32E9A1DCB8D2}" type="pres">
      <dgm:prSet presAssocID="{1EA232B2-E712-47F8-81E3-6C4E3B1331E1}" presName="tx2" presStyleLbl="revTx" presStyleIdx="11" presStyleCnt="14"/>
      <dgm:spPr/>
      <dgm:t>
        <a:bodyPr/>
        <a:lstStyle/>
        <a:p>
          <a:endParaRPr lang="ru-RU"/>
        </a:p>
      </dgm:t>
    </dgm:pt>
    <dgm:pt modelId="{577B89C0-DF57-4F36-855E-56F886EFA50B}" type="pres">
      <dgm:prSet presAssocID="{1EA232B2-E712-47F8-81E3-6C4E3B1331E1}" presName="vert2" presStyleCnt="0"/>
      <dgm:spPr/>
    </dgm:pt>
    <dgm:pt modelId="{1EA09222-F049-459C-8B2D-8A90BD2C8CD6}" type="pres">
      <dgm:prSet presAssocID="{1EA232B2-E712-47F8-81E3-6C4E3B1331E1}" presName="thinLine2b" presStyleLbl="callout" presStyleIdx="5" presStyleCnt="7"/>
      <dgm:spPr/>
    </dgm:pt>
    <dgm:pt modelId="{05DF909E-6068-45F0-A86D-E762C7BF3D3D}" type="pres">
      <dgm:prSet presAssocID="{1EA232B2-E712-47F8-81E3-6C4E3B1331E1}" presName="vertSpace2b" presStyleCnt="0"/>
      <dgm:spPr/>
    </dgm:pt>
    <dgm:pt modelId="{A9FD77B1-6855-4E20-A466-B80A4985A08C}" type="pres">
      <dgm:prSet presAssocID="{DC27AFB7-B4D7-40A8-AD7D-01FD04E6F50A}" presName="thickLine" presStyleLbl="alignNode1" presStyleIdx="6" presStyleCnt="7"/>
      <dgm:spPr/>
    </dgm:pt>
    <dgm:pt modelId="{339B08FE-7E8C-4888-93AA-966269EA5C53}" type="pres">
      <dgm:prSet presAssocID="{DC27AFB7-B4D7-40A8-AD7D-01FD04E6F50A}" presName="horz1" presStyleCnt="0"/>
      <dgm:spPr/>
    </dgm:pt>
    <dgm:pt modelId="{7133F8A1-8DF8-4FFB-B256-78452B922317}" type="pres">
      <dgm:prSet presAssocID="{DC27AFB7-B4D7-40A8-AD7D-01FD04E6F50A}" presName="tx1" presStyleLbl="revTx" presStyleIdx="12" presStyleCnt="14"/>
      <dgm:spPr/>
      <dgm:t>
        <a:bodyPr/>
        <a:lstStyle/>
        <a:p>
          <a:endParaRPr lang="ru-RU"/>
        </a:p>
      </dgm:t>
    </dgm:pt>
    <dgm:pt modelId="{9E2A2467-1936-4BA5-8048-A73A10561A15}" type="pres">
      <dgm:prSet presAssocID="{DC27AFB7-B4D7-40A8-AD7D-01FD04E6F50A}" presName="vert1" presStyleCnt="0"/>
      <dgm:spPr/>
    </dgm:pt>
    <dgm:pt modelId="{7951B1C3-D379-4DD1-B8BF-851778B0C902}" type="pres">
      <dgm:prSet presAssocID="{560F0721-94D6-4A0B-ABE2-9EEF6CBE8DA0}" presName="vertSpace2a" presStyleCnt="0"/>
      <dgm:spPr/>
    </dgm:pt>
    <dgm:pt modelId="{1005B8C0-9E87-4FB5-B2EB-776D4D8E93A6}" type="pres">
      <dgm:prSet presAssocID="{560F0721-94D6-4A0B-ABE2-9EEF6CBE8DA0}" presName="horz2" presStyleCnt="0"/>
      <dgm:spPr/>
    </dgm:pt>
    <dgm:pt modelId="{AE750736-CCC2-4701-9ADE-0B811B567AC1}" type="pres">
      <dgm:prSet presAssocID="{560F0721-94D6-4A0B-ABE2-9EEF6CBE8DA0}" presName="horzSpace2" presStyleCnt="0"/>
      <dgm:spPr/>
    </dgm:pt>
    <dgm:pt modelId="{D38955AF-6436-4AAF-B038-5372E78B87B2}" type="pres">
      <dgm:prSet presAssocID="{560F0721-94D6-4A0B-ABE2-9EEF6CBE8DA0}" presName="tx2" presStyleLbl="revTx" presStyleIdx="13" presStyleCnt="14"/>
      <dgm:spPr/>
      <dgm:t>
        <a:bodyPr/>
        <a:lstStyle/>
        <a:p>
          <a:endParaRPr lang="ru-RU"/>
        </a:p>
      </dgm:t>
    </dgm:pt>
    <dgm:pt modelId="{90FF7E99-571E-49B1-9255-D35CDF0BB63D}" type="pres">
      <dgm:prSet presAssocID="{560F0721-94D6-4A0B-ABE2-9EEF6CBE8DA0}" presName="vert2" presStyleCnt="0"/>
      <dgm:spPr/>
    </dgm:pt>
    <dgm:pt modelId="{9CF4C2BD-498C-4FA9-AD80-5BE6C0B2A59C}" type="pres">
      <dgm:prSet presAssocID="{560F0721-94D6-4A0B-ABE2-9EEF6CBE8DA0}" presName="thinLine2b" presStyleLbl="callout" presStyleIdx="6" presStyleCnt="7"/>
      <dgm:spPr/>
    </dgm:pt>
    <dgm:pt modelId="{11863700-42F3-414D-99B8-A62B9841883E}" type="pres">
      <dgm:prSet presAssocID="{560F0721-94D6-4A0B-ABE2-9EEF6CBE8DA0}" presName="vertSpace2b" presStyleCnt="0"/>
      <dgm:spPr/>
    </dgm:pt>
  </dgm:ptLst>
  <dgm:cxnLst>
    <dgm:cxn modelId="{A6CA75AA-4D0A-4D95-94E0-348B924945DD}" type="presOf" srcId="{1EA232B2-E712-47F8-81E3-6C4E3B1331E1}" destId="{B6A709D0-D3A4-4F68-B959-32E9A1DCB8D2}" srcOrd="0" destOrd="0" presId="urn:microsoft.com/office/officeart/2008/layout/LinedList"/>
    <dgm:cxn modelId="{4D32DC2D-0AD6-48A1-8D91-A735070A5FAB}" srcId="{2EB5AD63-FC17-40FC-97EA-2D07926618FA}" destId="{E4CCCC05-584B-46CA-A43A-CC839D15F35A}" srcOrd="0" destOrd="0" parTransId="{D4A44861-C142-470B-872C-8427F55AF8D5}" sibTransId="{707C0484-BAC7-434C-9A09-F9E5BEE7E07E}"/>
    <dgm:cxn modelId="{F54F353F-91BA-4AF2-8DC1-BE5DF25CFF53}" type="presOf" srcId="{46FF1725-37B2-4E3B-A678-5812F65E02F1}" destId="{8E924E29-A0C1-4433-A759-D82EB2B38C44}" srcOrd="0" destOrd="0" presId="urn:microsoft.com/office/officeart/2008/layout/LinedList"/>
    <dgm:cxn modelId="{20F99F76-2CE6-48A4-AFEF-A0E3FD6FC756}" type="presOf" srcId="{0E9056C9-603E-4943-92AF-00BDE9216928}" destId="{B3F6867B-CE2E-4454-BDF9-DF580C16A8BB}" srcOrd="0" destOrd="0" presId="urn:microsoft.com/office/officeart/2008/layout/LinedList"/>
    <dgm:cxn modelId="{BD135E68-0A49-4737-9169-43DAC850AB80}" srcId="{46FF1725-37B2-4E3B-A678-5812F65E02F1}" destId="{DC27AFB7-B4D7-40A8-AD7D-01FD04E6F50A}" srcOrd="6" destOrd="0" parTransId="{87AD74CC-F18A-4F58-90D9-DD01FE99F08D}" sibTransId="{1DB26F94-AA1A-4FDC-A57D-347BB39BC6A4}"/>
    <dgm:cxn modelId="{7217F29C-9C34-4380-86CA-122411FFB8AB}" type="presOf" srcId="{58BF825E-ED46-4561-8675-4CBFDCB4DE36}" destId="{1E05FF7D-CA03-4E09-BBF1-CFB31528379F}" srcOrd="0" destOrd="0" presId="urn:microsoft.com/office/officeart/2008/layout/LinedList"/>
    <dgm:cxn modelId="{771A0879-ED12-4F05-826F-98ADF3720EF6}" srcId="{DC27AFB7-B4D7-40A8-AD7D-01FD04E6F50A}" destId="{560F0721-94D6-4A0B-ABE2-9EEF6CBE8DA0}" srcOrd="0" destOrd="0" parTransId="{6FF8B391-9FDE-49E3-A479-1F3D23F42940}" sibTransId="{8155AB08-3550-42D8-8542-44F610E119FA}"/>
    <dgm:cxn modelId="{7D822A47-48A0-4068-A9F9-9BFC1CAF6EF1}" srcId="{64BDB7E6-D32B-46FC-9DE5-0BE141EFA055}" destId="{58BF825E-ED46-4561-8675-4CBFDCB4DE36}" srcOrd="0" destOrd="0" parTransId="{D28E7235-8821-4C8F-ADE3-F2A6382A74CF}" sibTransId="{11066AA9-CBFB-4C87-871D-F8BF6C13596B}"/>
    <dgm:cxn modelId="{1E862D46-3810-4949-9A34-C5B8F8D33D33}" srcId="{46FF1725-37B2-4E3B-A678-5812F65E02F1}" destId="{373BECC5-033C-459F-910E-D41A6476C403}" srcOrd="5" destOrd="0" parTransId="{F176EA61-8C72-483B-A5D7-E5DCA8CCC6D2}" sibTransId="{0FEBB3F0-3559-4FA8-AB75-92E7A1FC32F4}"/>
    <dgm:cxn modelId="{F7695D77-0793-444B-B073-85B086A5026E}" srcId="{373BECC5-033C-459F-910E-D41A6476C403}" destId="{1EA232B2-E712-47F8-81E3-6C4E3B1331E1}" srcOrd="0" destOrd="0" parTransId="{A3001690-1D85-4A43-9EBD-A62E01A466F1}" sibTransId="{7229469A-3171-41FA-BBCC-A0EB697DF57B}"/>
    <dgm:cxn modelId="{4280D574-0571-4B51-9D56-2751D56CA285}" srcId="{46FF1725-37B2-4E3B-A678-5812F65E02F1}" destId="{64BDB7E6-D32B-46FC-9DE5-0BE141EFA055}" srcOrd="2" destOrd="0" parTransId="{D966A091-7584-44AF-9FFE-943CEABF14AD}" sibTransId="{EC050830-AAEE-4E8B-BDDF-8CAAFB23DF7D}"/>
    <dgm:cxn modelId="{228C9EDF-5BBF-497D-9D6F-ABA55DF9EF0C}" type="presOf" srcId="{41C4D517-829C-4746-8D16-B57D58162E22}" destId="{409FF465-6D51-42DE-A1DA-32C184AB0F02}" srcOrd="0" destOrd="0" presId="urn:microsoft.com/office/officeart/2008/layout/LinedList"/>
    <dgm:cxn modelId="{4B7A722D-FF97-4F49-B796-466108BD96A0}" type="presOf" srcId="{560F0721-94D6-4A0B-ABE2-9EEF6CBE8DA0}" destId="{D38955AF-6436-4AAF-B038-5372E78B87B2}" srcOrd="0" destOrd="0" presId="urn:microsoft.com/office/officeart/2008/layout/LinedList"/>
    <dgm:cxn modelId="{FC4B9B27-DA8C-4260-BBAD-C71E82D75252}" type="presOf" srcId="{E4CCCC05-584B-46CA-A43A-CC839D15F35A}" destId="{E528006B-839C-40F3-8968-64AB443FA6AF}" srcOrd="0" destOrd="0" presId="urn:microsoft.com/office/officeart/2008/layout/LinedList"/>
    <dgm:cxn modelId="{FCA0F7BD-0559-40B4-82E8-72E178573105}" srcId="{0E9056C9-603E-4943-92AF-00BDE9216928}" destId="{A74DCA94-E7FF-446A-BA9E-CAE332A98BF0}" srcOrd="0" destOrd="0" parTransId="{C0DFA520-C82F-4BF2-A25E-CD81F0288E4D}" sibTransId="{0541F0FE-162E-4610-9BBE-5A92A9D2AE94}"/>
    <dgm:cxn modelId="{5ED9A3F9-F116-47C5-896C-9FC7D5B20560}" type="presOf" srcId="{DC27AFB7-B4D7-40A8-AD7D-01FD04E6F50A}" destId="{7133F8A1-8DF8-4FFB-B256-78452B922317}" srcOrd="0" destOrd="0" presId="urn:microsoft.com/office/officeart/2008/layout/LinedList"/>
    <dgm:cxn modelId="{EC157F80-48BB-4156-B8AF-CE7A3F1689B7}" srcId="{46FF1725-37B2-4E3B-A678-5812F65E02F1}" destId="{B92265D6-B3C4-4C33-98BC-02E20C9F66F2}" srcOrd="0" destOrd="0" parTransId="{ABE23395-AA96-4B1B-87D0-358E6FBFF1E6}" sibTransId="{8001F28E-99C9-47B7-A8C7-8C31E3FA9FB9}"/>
    <dgm:cxn modelId="{18882BF1-7206-43A1-9809-E04252821D70}" type="presOf" srcId="{B92265D6-B3C4-4C33-98BC-02E20C9F66F2}" destId="{4215A554-6A09-4A00-A463-77530B0A4ECC}" srcOrd="0" destOrd="0" presId="urn:microsoft.com/office/officeart/2008/layout/LinedList"/>
    <dgm:cxn modelId="{4E3165C8-08AC-4970-B514-EB52E48DFB25}" srcId="{46FF1725-37B2-4E3B-A678-5812F65E02F1}" destId="{41C4D517-829C-4746-8D16-B57D58162E22}" srcOrd="1" destOrd="0" parTransId="{0EA4D6FA-74CD-42F9-B1C0-AD8D1AF14F4C}" sibTransId="{AC9D63F5-26B2-4BFA-80FE-A82BCA80B741}"/>
    <dgm:cxn modelId="{89673625-35E1-4BD1-835D-03C5EB3DA04D}" type="presOf" srcId="{64BDB7E6-D32B-46FC-9DE5-0BE141EFA055}" destId="{022972AC-8BBB-4177-9E09-D782D09D89AA}" srcOrd="0" destOrd="0" presId="urn:microsoft.com/office/officeart/2008/layout/LinedList"/>
    <dgm:cxn modelId="{82318F83-B96E-4A68-BEA1-1310A0ACA09E}" type="presOf" srcId="{0474C217-BEED-4559-B965-AE133FE524FB}" destId="{241A1258-A6D5-4590-9B0E-D15DD4521977}" srcOrd="0" destOrd="0" presId="urn:microsoft.com/office/officeart/2008/layout/LinedList"/>
    <dgm:cxn modelId="{323EE810-7281-4332-860B-FC9C91909790}" type="presOf" srcId="{A74DCA94-E7FF-446A-BA9E-CAE332A98BF0}" destId="{CB591428-0D08-4863-96BA-5CAD8D94A816}" srcOrd="0" destOrd="0" presId="urn:microsoft.com/office/officeart/2008/layout/LinedList"/>
    <dgm:cxn modelId="{675DAD9C-0C60-4653-9DC9-76C175B5E844}" type="presOf" srcId="{98D7B618-09CA-43DF-9088-3B4F4C3D02AE}" destId="{4D64B9F7-4147-4508-9214-54C4B13263A9}" srcOrd="0" destOrd="0" presId="urn:microsoft.com/office/officeart/2008/layout/LinedList"/>
    <dgm:cxn modelId="{CCBE0FB8-40AD-4C7A-BCD2-6CD1D5208394}" srcId="{46FF1725-37B2-4E3B-A678-5812F65E02F1}" destId="{2EB5AD63-FC17-40FC-97EA-2D07926618FA}" srcOrd="3" destOrd="0" parTransId="{733159EB-C5D6-473F-B6A5-A2A84337D348}" sibTransId="{6097CC3B-5978-4BB8-A56F-8D9FBB493935}"/>
    <dgm:cxn modelId="{69E333D2-E21A-4011-BBDA-971EB336A95E}" srcId="{B92265D6-B3C4-4C33-98BC-02E20C9F66F2}" destId="{0474C217-BEED-4559-B965-AE133FE524FB}" srcOrd="0" destOrd="0" parTransId="{FCDB9702-21D1-4252-AA28-5E0BE1A8D3DD}" sibTransId="{F36EC0C5-4E18-4BFC-84FC-5AEB5E763452}"/>
    <dgm:cxn modelId="{B4E20CBD-8FC2-44C8-A109-05D5879E0C6C}" type="presOf" srcId="{373BECC5-033C-459F-910E-D41A6476C403}" destId="{9FD7AC76-9B7E-40D3-B659-FE0A20F55F95}" srcOrd="0" destOrd="0" presId="urn:microsoft.com/office/officeart/2008/layout/LinedList"/>
    <dgm:cxn modelId="{B1A23B59-7680-4B28-BC39-D3306AE566E7}" type="presOf" srcId="{2EB5AD63-FC17-40FC-97EA-2D07926618FA}" destId="{15F6AA0E-B085-4D62-A257-09EA950EE86E}" srcOrd="0" destOrd="0" presId="urn:microsoft.com/office/officeart/2008/layout/LinedList"/>
    <dgm:cxn modelId="{B281443D-61A4-447A-B8B5-0AA714EAF464}" srcId="{46FF1725-37B2-4E3B-A678-5812F65E02F1}" destId="{0E9056C9-603E-4943-92AF-00BDE9216928}" srcOrd="4" destOrd="0" parTransId="{171EFC7D-7400-45F5-BC9E-FF4993A56B6F}" sibTransId="{E0B4040E-D796-4FF4-B139-5FBD38C77993}"/>
    <dgm:cxn modelId="{97ECFC59-F342-45EA-922A-9A4C128A37CA}" srcId="{41C4D517-829C-4746-8D16-B57D58162E22}" destId="{98D7B618-09CA-43DF-9088-3B4F4C3D02AE}" srcOrd="0" destOrd="0" parTransId="{A047842B-4251-4BBD-8438-4196B7C4EF70}" sibTransId="{E267B038-62DA-4BD2-9DC9-ABE4CE3B1ED6}"/>
    <dgm:cxn modelId="{7C5B12F9-66BE-42CB-BACA-D04D29FBDE5D}" type="presParOf" srcId="{8E924E29-A0C1-4433-A759-D82EB2B38C44}" destId="{E6775D50-A0FD-4225-9052-4BF59DDB08C1}" srcOrd="0" destOrd="0" presId="urn:microsoft.com/office/officeart/2008/layout/LinedList"/>
    <dgm:cxn modelId="{399A8455-BC63-4F66-9AEB-91B976668169}" type="presParOf" srcId="{8E924E29-A0C1-4433-A759-D82EB2B38C44}" destId="{9CF383C9-8C0C-4951-AD32-1BE90FE19A3E}" srcOrd="1" destOrd="0" presId="urn:microsoft.com/office/officeart/2008/layout/LinedList"/>
    <dgm:cxn modelId="{EDF2D60E-E3C4-4B96-BCED-66E3F4DF43F5}" type="presParOf" srcId="{9CF383C9-8C0C-4951-AD32-1BE90FE19A3E}" destId="{4215A554-6A09-4A00-A463-77530B0A4ECC}" srcOrd="0" destOrd="0" presId="urn:microsoft.com/office/officeart/2008/layout/LinedList"/>
    <dgm:cxn modelId="{F8E25BC1-40BD-4C68-9028-89939D539A18}" type="presParOf" srcId="{9CF383C9-8C0C-4951-AD32-1BE90FE19A3E}" destId="{F91E16B7-D9AF-4741-B91D-B81DFE2BB109}" srcOrd="1" destOrd="0" presId="urn:microsoft.com/office/officeart/2008/layout/LinedList"/>
    <dgm:cxn modelId="{1DDF6E2A-E794-4C29-9FC5-FADFA21EDB18}" type="presParOf" srcId="{F91E16B7-D9AF-4741-B91D-B81DFE2BB109}" destId="{A8C1700A-8CEB-4E75-AD86-4842B5E2F8D2}" srcOrd="0" destOrd="0" presId="urn:microsoft.com/office/officeart/2008/layout/LinedList"/>
    <dgm:cxn modelId="{5803228E-7F02-4B40-9228-0A0A62E9542A}" type="presParOf" srcId="{F91E16B7-D9AF-4741-B91D-B81DFE2BB109}" destId="{E9CD0B46-9B8A-4543-A429-D92ACAAF35D3}" srcOrd="1" destOrd="0" presId="urn:microsoft.com/office/officeart/2008/layout/LinedList"/>
    <dgm:cxn modelId="{064BD044-AED8-4B27-87E9-E71408B90C0D}" type="presParOf" srcId="{E9CD0B46-9B8A-4543-A429-D92ACAAF35D3}" destId="{8E1526F0-F0F3-42B2-8C7C-BA02CB981B43}" srcOrd="0" destOrd="0" presId="urn:microsoft.com/office/officeart/2008/layout/LinedList"/>
    <dgm:cxn modelId="{136526AD-01ED-4CBB-9A56-728C3EB30365}" type="presParOf" srcId="{E9CD0B46-9B8A-4543-A429-D92ACAAF35D3}" destId="{241A1258-A6D5-4590-9B0E-D15DD4521977}" srcOrd="1" destOrd="0" presId="urn:microsoft.com/office/officeart/2008/layout/LinedList"/>
    <dgm:cxn modelId="{1019DA29-626F-49A0-B9C5-EFBF055C482A}" type="presParOf" srcId="{E9CD0B46-9B8A-4543-A429-D92ACAAF35D3}" destId="{DF547725-6E3B-4B2C-A876-C126F6D45EE1}" srcOrd="2" destOrd="0" presId="urn:microsoft.com/office/officeart/2008/layout/LinedList"/>
    <dgm:cxn modelId="{3B7DA793-B003-4A54-A867-17BD6A4CDD0F}" type="presParOf" srcId="{F91E16B7-D9AF-4741-B91D-B81DFE2BB109}" destId="{7A765B2A-13D1-47A0-A801-5479E00618AC}" srcOrd="2" destOrd="0" presId="urn:microsoft.com/office/officeart/2008/layout/LinedList"/>
    <dgm:cxn modelId="{6B681BD5-4B13-4421-A19E-A3421B83AFB2}" type="presParOf" srcId="{F91E16B7-D9AF-4741-B91D-B81DFE2BB109}" destId="{369ECF94-470E-47CC-BAE3-ADB530767915}" srcOrd="3" destOrd="0" presId="urn:microsoft.com/office/officeart/2008/layout/LinedList"/>
    <dgm:cxn modelId="{2037EF95-89F1-4569-A40B-08FD31CF89CB}" type="presParOf" srcId="{8E924E29-A0C1-4433-A759-D82EB2B38C44}" destId="{F42B78CF-8E5F-4ABD-92EB-CA533A231F91}" srcOrd="2" destOrd="0" presId="urn:microsoft.com/office/officeart/2008/layout/LinedList"/>
    <dgm:cxn modelId="{43596BC3-E590-47D2-B82D-F754E88AFED0}" type="presParOf" srcId="{8E924E29-A0C1-4433-A759-D82EB2B38C44}" destId="{B219FCC8-00F9-4043-B642-239747A2E094}" srcOrd="3" destOrd="0" presId="urn:microsoft.com/office/officeart/2008/layout/LinedList"/>
    <dgm:cxn modelId="{35916FCD-1B51-49A9-9495-9B8384F2F460}" type="presParOf" srcId="{B219FCC8-00F9-4043-B642-239747A2E094}" destId="{409FF465-6D51-42DE-A1DA-32C184AB0F02}" srcOrd="0" destOrd="0" presId="urn:microsoft.com/office/officeart/2008/layout/LinedList"/>
    <dgm:cxn modelId="{B860DF7D-9709-429A-8207-8870864BA0D8}" type="presParOf" srcId="{B219FCC8-00F9-4043-B642-239747A2E094}" destId="{E2279F04-98B2-4671-8C2F-EBD15733BF66}" srcOrd="1" destOrd="0" presId="urn:microsoft.com/office/officeart/2008/layout/LinedList"/>
    <dgm:cxn modelId="{772A60DD-B1EF-4464-902F-B9C7718DA711}" type="presParOf" srcId="{E2279F04-98B2-4671-8C2F-EBD15733BF66}" destId="{C66409C8-9CF9-4CE8-A6B2-5DF25C99B939}" srcOrd="0" destOrd="0" presId="urn:microsoft.com/office/officeart/2008/layout/LinedList"/>
    <dgm:cxn modelId="{44ADFA8A-EAEC-4A5C-9579-AA58446E149B}" type="presParOf" srcId="{E2279F04-98B2-4671-8C2F-EBD15733BF66}" destId="{7716DB70-F3F5-4440-9600-7BFDEA39A494}" srcOrd="1" destOrd="0" presId="urn:microsoft.com/office/officeart/2008/layout/LinedList"/>
    <dgm:cxn modelId="{02235950-1753-4753-957B-A9CCB4FAF8C5}" type="presParOf" srcId="{7716DB70-F3F5-4440-9600-7BFDEA39A494}" destId="{B3C44F97-DA5C-4BA5-A76A-6C9379ED0AD8}" srcOrd="0" destOrd="0" presId="urn:microsoft.com/office/officeart/2008/layout/LinedList"/>
    <dgm:cxn modelId="{FF842AB5-0ECE-416D-8CDF-486ECD19EED6}" type="presParOf" srcId="{7716DB70-F3F5-4440-9600-7BFDEA39A494}" destId="{4D64B9F7-4147-4508-9214-54C4B13263A9}" srcOrd="1" destOrd="0" presId="urn:microsoft.com/office/officeart/2008/layout/LinedList"/>
    <dgm:cxn modelId="{6724C75B-4BF2-4A6B-9710-35B514F65874}" type="presParOf" srcId="{7716DB70-F3F5-4440-9600-7BFDEA39A494}" destId="{9673AF15-BBAB-4C27-B440-25991A7F3093}" srcOrd="2" destOrd="0" presId="urn:microsoft.com/office/officeart/2008/layout/LinedList"/>
    <dgm:cxn modelId="{5E4A154E-A654-4281-A3EA-B930FDAF2248}" type="presParOf" srcId="{E2279F04-98B2-4671-8C2F-EBD15733BF66}" destId="{9FB36F4A-9456-463F-A7F1-4F538C78788F}" srcOrd="2" destOrd="0" presId="urn:microsoft.com/office/officeart/2008/layout/LinedList"/>
    <dgm:cxn modelId="{E2312906-12DA-455B-8BF4-CA33E4E56978}" type="presParOf" srcId="{E2279F04-98B2-4671-8C2F-EBD15733BF66}" destId="{3C5D5F7A-5E6C-40DA-A377-3E68E3E8DC66}" srcOrd="3" destOrd="0" presId="urn:microsoft.com/office/officeart/2008/layout/LinedList"/>
    <dgm:cxn modelId="{0847F721-D9AD-4ADA-81BE-97324D8BDD6A}" type="presParOf" srcId="{8E924E29-A0C1-4433-A759-D82EB2B38C44}" destId="{1F8117E5-2EDA-425D-9903-0653F89940BF}" srcOrd="4" destOrd="0" presId="urn:microsoft.com/office/officeart/2008/layout/LinedList"/>
    <dgm:cxn modelId="{1A0C1A54-02FD-42CA-BE69-10B102DA5AAA}" type="presParOf" srcId="{8E924E29-A0C1-4433-A759-D82EB2B38C44}" destId="{F1DE6436-2916-4CF1-8038-05E2E3607413}" srcOrd="5" destOrd="0" presId="urn:microsoft.com/office/officeart/2008/layout/LinedList"/>
    <dgm:cxn modelId="{2D578BEC-5FDC-4677-A5F5-C3434B600572}" type="presParOf" srcId="{F1DE6436-2916-4CF1-8038-05E2E3607413}" destId="{022972AC-8BBB-4177-9E09-D782D09D89AA}" srcOrd="0" destOrd="0" presId="urn:microsoft.com/office/officeart/2008/layout/LinedList"/>
    <dgm:cxn modelId="{22137EC1-4E33-49D4-96E0-94E16951E4E5}" type="presParOf" srcId="{F1DE6436-2916-4CF1-8038-05E2E3607413}" destId="{BAB49304-510D-461E-B444-8AF4F5772DD4}" srcOrd="1" destOrd="0" presId="urn:microsoft.com/office/officeart/2008/layout/LinedList"/>
    <dgm:cxn modelId="{76A0A2F8-D946-45B3-8B35-5E85498432AD}" type="presParOf" srcId="{BAB49304-510D-461E-B444-8AF4F5772DD4}" destId="{E4CBE6DB-E7D4-4AD1-A88E-605DFE9E7AB0}" srcOrd="0" destOrd="0" presId="urn:microsoft.com/office/officeart/2008/layout/LinedList"/>
    <dgm:cxn modelId="{8414F67A-1977-483E-8BC1-C7F908E91B60}" type="presParOf" srcId="{BAB49304-510D-461E-B444-8AF4F5772DD4}" destId="{D01B27BC-948B-4C4E-8415-D037F66180D4}" srcOrd="1" destOrd="0" presId="urn:microsoft.com/office/officeart/2008/layout/LinedList"/>
    <dgm:cxn modelId="{498966AB-9677-416A-8719-F1F5F7CD4565}" type="presParOf" srcId="{D01B27BC-948B-4C4E-8415-D037F66180D4}" destId="{485890B1-D91F-45A5-92CF-F9DD3BF38CD4}" srcOrd="0" destOrd="0" presId="urn:microsoft.com/office/officeart/2008/layout/LinedList"/>
    <dgm:cxn modelId="{F285F741-1348-4900-BC96-015C39139C49}" type="presParOf" srcId="{D01B27BC-948B-4C4E-8415-D037F66180D4}" destId="{1E05FF7D-CA03-4E09-BBF1-CFB31528379F}" srcOrd="1" destOrd="0" presId="urn:microsoft.com/office/officeart/2008/layout/LinedList"/>
    <dgm:cxn modelId="{67B8A5D0-F551-4B64-8762-711EDE49117F}" type="presParOf" srcId="{D01B27BC-948B-4C4E-8415-D037F66180D4}" destId="{36FA55A6-62C3-446B-A42E-E53881E4467E}" srcOrd="2" destOrd="0" presId="urn:microsoft.com/office/officeart/2008/layout/LinedList"/>
    <dgm:cxn modelId="{508A0517-103C-4034-9187-D1F45BD0A819}" type="presParOf" srcId="{BAB49304-510D-461E-B444-8AF4F5772DD4}" destId="{952312A0-033F-43F2-AB8C-DABC96D7A5E1}" srcOrd="2" destOrd="0" presId="urn:microsoft.com/office/officeart/2008/layout/LinedList"/>
    <dgm:cxn modelId="{433280D9-E31D-496F-A638-1C582347DBC3}" type="presParOf" srcId="{BAB49304-510D-461E-B444-8AF4F5772DD4}" destId="{6D00158E-1410-4690-8BC3-7BC28A96B8DA}" srcOrd="3" destOrd="0" presId="urn:microsoft.com/office/officeart/2008/layout/LinedList"/>
    <dgm:cxn modelId="{121616D5-B468-491F-B54F-7A824D62141F}" type="presParOf" srcId="{8E924E29-A0C1-4433-A759-D82EB2B38C44}" destId="{A99E6EC0-F65C-44B5-9571-A30E087D62AA}" srcOrd="6" destOrd="0" presId="urn:microsoft.com/office/officeart/2008/layout/LinedList"/>
    <dgm:cxn modelId="{D94CB4E3-9D9A-42E7-BBD8-01F9E3DBDAF1}" type="presParOf" srcId="{8E924E29-A0C1-4433-A759-D82EB2B38C44}" destId="{A7F7C100-EAEE-45C0-B893-E23F230C894A}" srcOrd="7" destOrd="0" presId="urn:microsoft.com/office/officeart/2008/layout/LinedList"/>
    <dgm:cxn modelId="{B1A05196-728E-47BC-9B66-EF2433609F65}" type="presParOf" srcId="{A7F7C100-EAEE-45C0-B893-E23F230C894A}" destId="{15F6AA0E-B085-4D62-A257-09EA950EE86E}" srcOrd="0" destOrd="0" presId="urn:microsoft.com/office/officeart/2008/layout/LinedList"/>
    <dgm:cxn modelId="{A495858E-27F4-486F-BBC1-DD310663D020}" type="presParOf" srcId="{A7F7C100-EAEE-45C0-B893-E23F230C894A}" destId="{C8FDF4DF-9B82-463B-AF3E-E30B4A1CFFC7}" srcOrd="1" destOrd="0" presId="urn:microsoft.com/office/officeart/2008/layout/LinedList"/>
    <dgm:cxn modelId="{7F4BB2B9-AE8D-46B5-B607-701D2B02BEB7}" type="presParOf" srcId="{C8FDF4DF-9B82-463B-AF3E-E30B4A1CFFC7}" destId="{7912702B-EB70-4CFA-9B56-DA2889E5DBB8}" srcOrd="0" destOrd="0" presId="urn:microsoft.com/office/officeart/2008/layout/LinedList"/>
    <dgm:cxn modelId="{A55C22E9-10B6-4C0C-B386-21B86068EE5C}" type="presParOf" srcId="{C8FDF4DF-9B82-463B-AF3E-E30B4A1CFFC7}" destId="{13477CFE-0155-4924-8253-5EEE9EBEE614}" srcOrd="1" destOrd="0" presId="urn:microsoft.com/office/officeart/2008/layout/LinedList"/>
    <dgm:cxn modelId="{4642BC81-32A3-4B25-ACC9-BD1CBF810727}" type="presParOf" srcId="{13477CFE-0155-4924-8253-5EEE9EBEE614}" destId="{4081A994-9AC2-4F50-9580-20A1CDECD586}" srcOrd="0" destOrd="0" presId="urn:microsoft.com/office/officeart/2008/layout/LinedList"/>
    <dgm:cxn modelId="{1519BC63-2CAD-478D-A898-F48AAA86FCA6}" type="presParOf" srcId="{13477CFE-0155-4924-8253-5EEE9EBEE614}" destId="{E528006B-839C-40F3-8968-64AB443FA6AF}" srcOrd="1" destOrd="0" presId="urn:microsoft.com/office/officeart/2008/layout/LinedList"/>
    <dgm:cxn modelId="{3C70630E-2FA1-4FD9-A595-359853922A44}" type="presParOf" srcId="{13477CFE-0155-4924-8253-5EEE9EBEE614}" destId="{C1C8B4D3-B928-44CF-AB10-CACC76EE9964}" srcOrd="2" destOrd="0" presId="urn:microsoft.com/office/officeart/2008/layout/LinedList"/>
    <dgm:cxn modelId="{BDBE2F26-3111-486E-AA62-D45AF025051D}" type="presParOf" srcId="{C8FDF4DF-9B82-463B-AF3E-E30B4A1CFFC7}" destId="{AB0EF324-6549-4F46-8747-EAD272328BAF}" srcOrd="2" destOrd="0" presId="urn:microsoft.com/office/officeart/2008/layout/LinedList"/>
    <dgm:cxn modelId="{2350DFC5-4EFB-4C5A-8712-49ED8303D4B6}" type="presParOf" srcId="{C8FDF4DF-9B82-463B-AF3E-E30B4A1CFFC7}" destId="{F841E22E-B362-4797-8FB5-2D19985BB94F}" srcOrd="3" destOrd="0" presId="urn:microsoft.com/office/officeart/2008/layout/LinedList"/>
    <dgm:cxn modelId="{7E4392F4-AC01-43B8-B210-6842AB414B8C}" type="presParOf" srcId="{8E924E29-A0C1-4433-A759-D82EB2B38C44}" destId="{2977E30A-2DB7-4BA3-8A76-62DB43F1D9DD}" srcOrd="8" destOrd="0" presId="urn:microsoft.com/office/officeart/2008/layout/LinedList"/>
    <dgm:cxn modelId="{F8103088-A1EE-4A59-9B76-2A4797A6BE02}" type="presParOf" srcId="{8E924E29-A0C1-4433-A759-D82EB2B38C44}" destId="{196A072F-D402-49E6-B0B6-5A3FC087DD61}" srcOrd="9" destOrd="0" presId="urn:microsoft.com/office/officeart/2008/layout/LinedList"/>
    <dgm:cxn modelId="{C971E549-916D-480C-8C19-C6733AF97FB5}" type="presParOf" srcId="{196A072F-D402-49E6-B0B6-5A3FC087DD61}" destId="{B3F6867B-CE2E-4454-BDF9-DF580C16A8BB}" srcOrd="0" destOrd="0" presId="urn:microsoft.com/office/officeart/2008/layout/LinedList"/>
    <dgm:cxn modelId="{2CEBB1F4-62A0-466E-AE3A-B91A4C30B64B}" type="presParOf" srcId="{196A072F-D402-49E6-B0B6-5A3FC087DD61}" destId="{6762BB7A-CA10-4D6E-84D7-AB43891C7F0D}" srcOrd="1" destOrd="0" presId="urn:microsoft.com/office/officeart/2008/layout/LinedList"/>
    <dgm:cxn modelId="{F9FB35A1-B104-495F-B01C-B5EB8E61618C}" type="presParOf" srcId="{6762BB7A-CA10-4D6E-84D7-AB43891C7F0D}" destId="{98C2213C-6C15-4A88-B329-680A4E2B4D75}" srcOrd="0" destOrd="0" presId="urn:microsoft.com/office/officeart/2008/layout/LinedList"/>
    <dgm:cxn modelId="{A0A3EEB3-CBD6-452F-8E10-9533EA062D27}" type="presParOf" srcId="{6762BB7A-CA10-4D6E-84D7-AB43891C7F0D}" destId="{CC10717B-E6D7-42A2-ABA4-8D3F7A2350D8}" srcOrd="1" destOrd="0" presId="urn:microsoft.com/office/officeart/2008/layout/LinedList"/>
    <dgm:cxn modelId="{4EFA27FE-40C1-4D79-A53C-80F8747913D4}" type="presParOf" srcId="{CC10717B-E6D7-42A2-ABA4-8D3F7A2350D8}" destId="{35C2316E-33D9-4805-9F64-182769D4E116}" srcOrd="0" destOrd="0" presId="urn:microsoft.com/office/officeart/2008/layout/LinedList"/>
    <dgm:cxn modelId="{4CE7CB39-5DA9-4FC2-A668-EAEEC40C5125}" type="presParOf" srcId="{CC10717B-E6D7-42A2-ABA4-8D3F7A2350D8}" destId="{CB591428-0D08-4863-96BA-5CAD8D94A816}" srcOrd="1" destOrd="0" presId="urn:microsoft.com/office/officeart/2008/layout/LinedList"/>
    <dgm:cxn modelId="{12D27604-D1D9-4B92-A4D0-AAF90F5AE3DE}" type="presParOf" srcId="{CC10717B-E6D7-42A2-ABA4-8D3F7A2350D8}" destId="{DC6DCCED-70AF-4758-963B-C4737C80059D}" srcOrd="2" destOrd="0" presId="urn:microsoft.com/office/officeart/2008/layout/LinedList"/>
    <dgm:cxn modelId="{5F5EAABB-E1ED-44B4-850F-F792DA37AEB8}" type="presParOf" srcId="{6762BB7A-CA10-4D6E-84D7-AB43891C7F0D}" destId="{6721800C-8B64-41C0-910C-BA535F7924C0}" srcOrd="2" destOrd="0" presId="urn:microsoft.com/office/officeart/2008/layout/LinedList"/>
    <dgm:cxn modelId="{6AC67804-B37E-45D3-9862-2304D118806A}" type="presParOf" srcId="{6762BB7A-CA10-4D6E-84D7-AB43891C7F0D}" destId="{7B200BA8-381A-489E-8A32-05E9122918C0}" srcOrd="3" destOrd="0" presId="urn:microsoft.com/office/officeart/2008/layout/LinedList"/>
    <dgm:cxn modelId="{97E88F85-DAC5-4684-B56E-F2358CB53C3E}" type="presParOf" srcId="{8E924E29-A0C1-4433-A759-D82EB2B38C44}" destId="{BC0E94AE-0DA9-484D-A6B6-BFEC0BF0B9DB}" srcOrd="10" destOrd="0" presId="urn:microsoft.com/office/officeart/2008/layout/LinedList"/>
    <dgm:cxn modelId="{39770DFD-5B5A-4F4A-B379-0BF45FCA3E39}" type="presParOf" srcId="{8E924E29-A0C1-4433-A759-D82EB2B38C44}" destId="{C5071666-F152-47CA-97CB-DD5AC164D959}" srcOrd="11" destOrd="0" presId="urn:microsoft.com/office/officeart/2008/layout/LinedList"/>
    <dgm:cxn modelId="{1ABD2EBC-44E2-4B50-9ED3-225D482C03A2}" type="presParOf" srcId="{C5071666-F152-47CA-97CB-DD5AC164D959}" destId="{9FD7AC76-9B7E-40D3-B659-FE0A20F55F95}" srcOrd="0" destOrd="0" presId="urn:microsoft.com/office/officeart/2008/layout/LinedList"/>
    <dgm:cxn modelId="{CD75E06B-8DDD-4C3C-B8D1-81DC52BE4D81}" type="presParOf" srcId="{C5071666-F152-47CA-97CB-DD5AC164D959}" destId="{39F08076-A0A6-45F8-B60D-36CF53F18452}" srcOrd="1" destOrd="0" presId="urn:microsoft.com/office/officeart/2008/layout/LinedList"/>
    <dgm:cxn modelId="{E3B6F047-884F-4E4C-8970-4ADBBAE004CC}" type="presParOf" srcId="{39F08076-A0A6-45F8-B60D-36CF53F18452}" destId="{039EB39D-A520-4D43-A3A5-452E6C4E0EFB}" srcOrd="0" destOrd="0" presId="urn:microsoft.com/office/officeart/2008/layout/LinedList"/>
    <dgm:cxn modelId="{E3B865F7-1AC1-433E-A89A-0E9D501779B8}" type="presParOf" srcId="{39F08076-A0A6-45F8-B60D-36CF53F18452}" destId="{F1A96ADD-D8B3-43CA-8C2B-CF6D0332B66C}" srcOrd="1" destOrd="0" presId="urn:microsoft.com/office/officeart/2008/layout/LinedList"/>
    <dgm:cxn modelId="{970FA683-F748-4A9E-9BF3-23D6F6FE6014}" type="presParOf" srcId="{F1A96ADD-D8B3-43CA-8C2B-CF6D0332B66C}" destId="{E807F7DF-BB8D-4D5D-A177-77BAF31FFADD}" srcOrd="0" destOrd="0" presId="urn:microsoft.com/office/officeart/2008/layout/LinedList"/>
    <dgm:cxn modelId="{C06858BF-16B8-494C-84B6-9093FF43AEA9}" type="presParOf" srcId="{F1A96ADD-D8B3-43CA-8C2B-CF6D0332B66C}" destId="{B6A709D0-D3A4-4F68-B959-32E9A1DCB8D2}" srcOrd="1" destOrd="0" presId="urn:microsoft.com/office/officeart/2008/layout/LinedList"/>
    <dgm:cxn modelId="{9F8AC929-D885-4807-836B-AA7661ECB963}" type="presParOf" srcId="{F1A96ADD-D8B3-43CA-8C2B-CF6D0332B66C}" destId="{577B89C0-DF57-4F36-855E-56F886EFA50B}" srcOrd="2" destOrd="0" presId="urn:microsoft.com/office/officeart/2008/layout/LinedList"/>
    <dgm:cxn modelId="{9A1B97B6-72F6-4023-9727-F31310EBD015}" type="presParOf" srcId="{39F08076-A0A6-45F8-B60D-36CF53F18452}" destId="{1EA09222-F049-459C-8B2D-8A90BD2C8CD6}" srcOrd="2" destOrd="0" presId="urn:microsoft.com/office/officeart/2008/layout/LinedList"/>
    <dgm:cxn modelId="{48CE3A77-9515-4B3C-A5FB-1FB7F92ACA9A}" type="presParOf" srcId="{39F08076-A0A6-45F8-B60D-36CF53F18452}" destId="{05DF909E-6068-45F0-A86D-E762C7BF3D3D}" srcOrd="3" destOrd="0" presId="urn:microsoft.com/office/officeart/2008/layout/LinedList"/>
    <dgm:cxn modelId="{A9641CED-7604-4192-8C5A-5CEAA4B59F2E}" type="presParOf" srcId="{8E924E29-A0C1-4433-A759-D82EB2B38C44}" destId="{A9FD77B1-6855-4E20-A466-B80A4985A08C}" srcOrd="12" destOrd="0" presId="urn:microsoft.com/office/officeart/2008/layout/LinedList"/>
    <dgm:cxn modelId="{F41BA8B5-399A-4855-B208-4A373EB5B901}" type="presParOf" srcId="{8E924E29-A0C1-4433-A759-D82EB2B38C44}" destId="{339B08FE-7E8C-4888-93AA-966269EA5C53}" srcOrd="13" destOrd="0" presId="urn:microsoft.com/office/officeart/2008/layout/LinedList"/>
    <dgm:cxn modelId="{D39CCD7B-0570-4B1C-B8AA-C2A9E7DA9D31}" type="presParOf" srcId="{339B08FE-7E8C-4888-93AA-966269EA5C53}" destId="{7133F8A1-8DF8-4FFB-B256-78452B922317}" srcOrd="0" destOrd="0" presId="urn:microsoft.com/office/officeart/2008/layout/LinedList"/>
    <dgm:cxn modelId="{C7CBED04-A472-494B-B0EF-D8A927645C5B}" type="presParOf" srcId="{339B08FE-7E8C-4888-93AA-966269EA5C53}" destId="{9E2A2467-1936-4BA5-8048-A73A10561A15}" srcOrd="1" destOrd="0" presId="urn:microsoft.com/office/officeart/2008/layout/LinedList"/>
    <dgm:cxn modelId="{9CF83AE1-D4BB-419E-A6D5-5A14DA8ECAB5}" type="presParOf" srcId="{9E2A2467-1936-4BA5-8048-A73A10561A15}" destId="{7951B1C3-D379-4DD1-B8BF-851778B0C902}" srcOrd="0" destOrd="0" presId="urn:microsoft.com/office/officeart/2008/layout/LinedList"/>
    <dgm:cxn modelId="{E8206CF8-E0C8-4D29-A227-99AA5C9DC9A4}" type="presParOf" srcId="{9E2A2467-1936-4BA5-8048-A73A10561A15}" destId="{1005B8C0-9E87-4FB5-B2EB-776D4D8E93A6}" srcOrd="1" destOrd="0" presId="urn:microsoft.com/office/officeart/2008/layout/LinedList"/>
    <dgm:cxn modelId="{8D26CB45-CCDA-4774-9B06-860C8C88A310}" type="presParOf" srcId="{1005B8C0-9E87-4FB5-B2EB-776D4D8E93A6}" destId="{AE750736-CCC2-4701-9ADE-0B811B567AC1}" srcOrd="0" destOrd="0" presId="urn:microsoft.com/office/officeart/2008/layout/LinedList"/>
    <dgm:cxn modelId="{A94F053B-A79A-4E3C-8624-DA9038DAE14E}" type="presParOf" srcId="{1005B8C0-9E87-4FB5-B2EB-776D4D8E93A6}" destId="{D38955AF-6436-4AAF-B038-5372E78B87B2}" srcOrd="1" destOrd="0" presId="urn:microsoft.com/office/officeart/2008/layout/LinedList"/>
    <dgm:cxn modelId="{E58AFA5D-F4F7-42FB-A287-103285D7FBFF}" type="presParOf" srcId="{1005B8C0-9E87-4FB5-B2EB-776D4D8E93A6}" destId="{90FF7E99-571E-49B1-9255-D35CDF0BB63D}" srcOrd="2" destOrd="0" presId="urn:microsoft.com/office/officeart/2008/layout/LinedList"/>
    <dgm:cxn modelId="{9035061A-5BD8-4CDE-8D31-90FCC982B98A}" type="presParOf" srcId="{9E2A2467-1936-4BA5-8048-A73A10561A15}" destId="{9CF4C2BD-498C-4FA9-AD80-5BE6C0B2A59C}" srcOrd="2" destOrd="0" presId="urn:microsoft.com/office/officeart/2008/layout/LinedList"/>
    <dgm:cxn modelId="{BF0B562C-9090-427A-912D-1B40F2D5F923}" type="presParOf" srcId="{9E2A2467-1936-4BA5-8048-A73A10561A15}" destId="{11863700-42F3-414D-99B8-A62B9841883E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08C43C-89A3-462E-A49E-4302E2C80437}" type="doc">
      <dgm:prSet loTypeId="urn:microsoft.com/office/officeart/2008/layout/LinedList" loCatId="list" qsTypeId="urn:microsoft.com/office/officeart/2005/8/quickstyle/3d3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95F11E25-244C-4F38-B6D4-42AB75A96F8D}">
      <dgm:prSet phldrT="[Текст]"/>
      <dgm:spPr/>
      <dgm:t>
        <a:bodyPr/>
        <a:lstStyle/>
        <a:p>
          <a:r>
            <a:rPr lang="ru-RU" dirty="0" smtClean="0"/>
            <a:t>Создание презентаций, демонстрационных и дидактических материалов </a:t>
          </a:r>
          <a:endParaRPr lang="ru-RU" dirty="0"/>
        </a:p>
      </dgm:t>
    </dgm:pt>
    <dgm:pt modelId="{80C30994-178E-43DB-A620-54A51441AEDA}" type="parTrans" cxnId="{B8EF395D-41E0-4F40-BDF3-C7B48ADD433B}">
      <dgm:prSet/>
      <dgm:spPr/>
      <dgm:t>
        <a:bodyPr/>
        <a:lstStyle/>
        <a:p>
          <a:endParaRPr lang="ru-RU"/>
        </a:p>
      </dgm:t>
    </dgm:pt>
    <dgm:pt modelId="{6E9BFBCD-CF53-475F-9487-D7C602E58150}" type="sibTrans" cxnId="{B8EF395D-41E0-4F40-BDF3-C7B48ADD433B}">
      <dgm:prSet/>
      <dgm:spPr/>
      <dgm:t>
        <a:bodyPr/>
        <a:lstStyle/>
        <a:p>
          <a:endParaRPr lang="ru-RU"/>
        </a:p>
      </dgm:t>
    </dgm:pt>
    <dgm:pt modelId="{AC409D94-32BB-4682-8435-BBFB6CDA670C}">
      <dgm:prSet phldrT="[Текст]"/>
      <dgm:spPr/>
      <dgm:t>
        <a:bodyPr/>
        <a:lstStyle/>
        <a:p>
          <a:r>
            <a:rPr lang="ru-RU" dirty="0" err="1" smtClean="0"/>
            <a:t>PowerPoint</a:t>
          </a:r>
          <a:r>
            <a:rPr lang="ru-RU" dirty="0" smtClean="0"/>
            <a:t>, </a:t>
          </a:r>
          <a:r>
            <a:rPr lang="ru-RU" dirty="0" err="1" smtClean="0"/>
            <a:t>Keynote</a:t>
          </a:r>
          <a:r>
            <a:rPr lang="ru-RU" dirty="0" smtClean="0"/>
            <a:t>, </a:t>
          </a:r>
          <a:r>
            <a:rPr lang="ru-RU" dirty="0" err="1" smtClean="0"/>
            <a:t>Smart</a:t>
          </a:r>
          <a:r>
            <a:rPr lang="ru-RU" dirty="0" smtClean="0"/>
            <a:t> </a:t>
          </a:r>
          <a:r>
            <a:rPr lang="ru-RU" dirty="0" err="1" smtClean="0"/>
            <a:t>Notebook</a:t>
          </a:r>
          <a:r>
            <a:rPr lang="ru-RU" dirty="0" smtClean="0"/>
            <a:t>, </a:t>
          </a:r>
          <a:r>
            <a:rPr lang="ru-RU" dirty="0" err="1" smtClean="0"/>
            <a:t>Sketching</a:t>
          </a:r>
          <a:r>
            <a:rPr lang="ru-RU" dirty="0" smtClean="0"/>
            <a:t>, </a:t>
          </a:r>
          <a:r>
            <a:rPr lang="ru-RU" dirty="0" err="1" smtClean="0"/>
            <a:t>Prezi</a:t>
          </a:r>
          <a:r>
            <a:rPr lang="ru-RU" dirty="0" smtClean="0"/>
            <a:t>, </a:t>
          </a:r>
          <a:r>
            <a:rPr lang="ru-RU" dirty="0" err="1" smtClean="0"/>
            <a:t>Sway</a:t>
          </a:r>
          <a:r>
            <a:rPr lang="en-US" dirty="0" smtClean="0"/>
            <a:t>, </a:t>
          </a:r>
          <a:r>
            <a:rPr lang="en-US" dirty="0" err="1" smtClean="0"/>
            <a:t>Visper</a:t>
          </a:r>
          <a:r>
            <a:rPr lang="ru-RU" dirty="0" smtClean="0"/>
            <a:t>, </a:t>
          </a:r>
          <a:r>
            <a:rPr lang="en-US" dirty="0" err="1" smtClean="0"/>
            <a:t>InsertLearning</a:t>
          </a:r>
          <a:r>
            <a:rPr lang="ru-RU" dirty="0" smtClean="0"/>
            <a:t>, </a:t>
          </a:r>
          <a:r>
            <a:rPr lang="en-US" dirty="0" smtClean="0"/>
            <a:t>Wheel of names</a:t>
          </a:r>
          <a:r>
            <a:rPr lang="ru-RU" dirty="0" smtClean="0"/>
            <a:t>, </a:t>
          </a:r>
          <a:r>
            <a:rPr lang="en-US" dirty="0" err="1" smtClean="0"/>
            <a:t>PhET</a:t>
          </a:r>
          <a:r>
            <a:rPr lang="en-US" dirty="0" smtClean="0"/>
            <a:t> Interactive Simulations</a:t>
          </a:r>
          <a:r>
            <a:rPr lang="ru-RU" dirty="0" smtClean="0"/>
            <a:t>, </a:t>
          </a:r>
          <a:r>
            <a:rPr lang="en-US" dirty="0" err="1" smtClean="0"/>
            <a:t>Blooket</a:t>
          </a:r>
          <a:r>
            <a:rPr lang="ru-RU" dirty="0" smtClean="0"/>
            <a:t>, </a:t>
          </a:r>
          <a:r>
            <a:rPr lang="en-US" dirty="0" smtClean="0"/>
            <a:t>Microsoft Word</a:t>
          </a:r>
          <a:r>
            <a:rPr lang="ru-RU" dirty="0" smtClean="0"/>
            <a:t>, </a:t>
          </a:r>
          <a:r>
            <a:rPr lang="en-US" dirty="0" smtClean="0"/>
            <a:t>Wizer.me</a:t>
          </a:r>
          <a:r>
            <a:rPr lang="ru-RU" dirty="0" smtClean="0"/>
            <a:t> , </a:t>
          </a:r>
          <a:r>
            <a:rPr lang="en-US" dirty="0" err="1" smtClean="0"/>
            <a:t>myQuiz</a:t>
          </a:r>
          <a:r>
            <a:rPr lang="ru-RU" dirty="0" smtClean="0"/>
            <a:t>, </a:t>
          </a:r>
          <a:r>
            <a:rPr lang="en-US" dirty="0" smtClean="0"/>
            <a:t>Genially</a:t>
          </a:r>
          <a:r>
            <a:rPr lang="ru-RU" dirty="0" smtClean="0"/>
            <a:t>, </a:t>
          </a:r>
          <a:r>
            <a:rPr lang="en-US" dirty="0" err="1" smtClean="0"/>
            <a:t>Edstories</a:t>
          </a:r>
          <a:endParaRPr lang="ru-RU" dirty="0"/>
        </a:p>
      </dgm:t>
    </dgm:pt>
    <dgm:pt modelId="{92C7F552-AD1B-42C7-8174-B77F1CD9126C}" type="parTrans" cxnId="{E4FD928D-0D1B-4098-8638-1B06D2B8A5DF}">
      <dgm:prSet/>
      <dgm:spPr/>
      <dgm:t>
        <a:bodyPr/>
        <a:lstStyle/>
        <a:p>
          <a:endParaRPr lang="ru-RU"/>
        </a:p>
      </dgm:t>
    </dgm:pt>
    <dgm:pt modelId="{C27963CB-9E9C-4937-9050-B557C1B7D20E}" type="sibTrans" cxnId="{E4FD928D-0D1B-4098-8638-1B06D2B8A5DF}">
      <dgm:prSet/>
      <dgm:spPr/>
      <dgm:t>
        <a:bodyPr/>
        <a:lstStyle/>
        <a:p>
          <a:endParaRPr lang="ru-RU"/>
        </a:p>
      </dgm:t>
    </dgm:pt>
    <dgm:pt modelId="{77E3E1D2-0258-4A6F-8779-29B7A652FE1C}">
      <dgm:prSet phldrT="[Текст]"/>
      <dgm:spPr/>
      <dgm:t>
        <a:bodyPr/>
        <a:lstStyle/>
        <a:p>
          <a:r>
            <a:rPr lang="ru-RU" dirty="0" smtClean="0"/>
            <a:t>Средства для контроля знаний </a:t>
          </a:r>
          <a:endParaRPr lang="ru-RU" dirty="0"/>
        </a:p>
      </dgm:t>
    </dgm:pt>
    <dgm:pt modelId="{0B9E3676-9697-4C59-9804-5157E5968A90}" type="parTrans" cxnId="{B06B4EBC-BF5C-4DFC-B4B5-2DFCFF974AE2}">
      <dgm:prSet/>
      <dgm:spPr/>
      <dgm:t>
        <a:bodyPr/>
        <a:lstStyle/>
        <a:p>
          <a:endParaRPr lang="ru-RU"/>
        </a:p>
      </dgm:t>
    </dgm:pt>
    <dgm:pt modelId="{3FA8C198-9339-45E6-B6D5-ED1F2C2B0FBF}" type="sibTrans" cxnId="{B06B4EBC-BF5C-4DFC-B4B5-2DFCFF974AE2}">
      <dgm:prSet/>
      <dgm:spPr/>
      <dgm:t>
        <a:bodyPr/>
        <a:lstStyle/>
        <a:p>
          <a:endParaRPr lang="ru-RU"/>
        </a:p>
      </dgm:t>
    </dgm:pt>
    <dgm:pt modelId="{BA846CF9-993E-43EB-83E2-B8E306A7FD58}">
      <dgm:prSet phldrT="[Текст]"/>
      <dgm:spPr/>
      <dgm:t>
        <a:bodyPr/>
        <a:lstStyle/>
        <a:p>
          <a:r>
            <a:rPr lang="ru-RU" dirty="0" err="1" smtClean="0"/>
            <a:t>Plickers</a:t>
          </a:r>
          <a:r>
            <a:rPr lang="ru-RU" dirty="0" smtClean="0"/>
            <a:t>, </a:t>
          </a:r>
          <a:r>
            <a:rPr lang="ru-RU" dirty="0" err="1" smtClean="0"/>
            <a:t>LearningApps</a:t>
          </a:r>
          <a:r>
            <a:rPr lang="ru-RU" dirty="0" smtClean="0"/>
            <a:t>, </a:t>
          </a:r>
          <a:r>
            <a:rPr lang="ru-RU" dirty="0" err="1" smtClean="0"/>
            <a:t>ClassFlow</a:t>
          </a:r>
          <a:r>
            <a:rPr lang="ru-RU" dirty="0" smtClean="0"/>
            <a:t>, </a:t>
          </a:r>
          <a:r>
            <a:rPr lang="en-US" dirty="0" err="1" smtClean="0"/>
            <a:t>Puzzlecup</a:t>
          </a:r>
          <a:r>
            <a:rPr lang="ru-RU" dirty="0" smtClean="0"/>
            <a:t>, </a:t>
          </a:r>
          <a:endParaRPr lang="ru-RU" dirty="0"/>
        </a:p>
      </dgm:t>
    </dgm:pt>
    <dgm:pt modelId="{08955C73-8A64-44DE-BEC9-F23926214BDB}" type="parTrans" cxnId="{7D347DC3-AC70-4F42-82BC-17C4615A2695}">
      <dgm:prSet/>
      <dgm:spPr/>
      <dgm:t>
        <a:bodyPr/>
        <a:lstStyle/>
        <a:p>
          <a:endParaRPr lang="ru-RU"/>
        </a:p>
      </dgm:t>
    </dgm:pt>
    <dgm:pt modelId="{19D47650-B6F0-4A23-882E-99BBC292CE13}" type="sibTrans" cxnId="{7D347DC3-AC70-4F42-82BC-17C4615A2695}">
      <dgm:prSet/>
      <dgm:spPr/>
      <dgm:t>
        <a:bodyPr/>
        <a:lstStyle/>
        <a:p>
          <a:endParaRPr lang="ru-RU"/>
        </a:p>
      </dgm:t>
    </dgm:pt>
    <dgm:pt modelId="{11CB2331-298E-45C7-8B53-7B2A08880A46}">
      <dgm:prSet phldrT="[Текст]"/>
      <dgm:spPr/>
      <dgm:t>
        <a:bodyPr/>
        <a:lstStyle/>
        <a:p>
          <a:r>
            <a:rPr lang="ru-RU" dirty="0" smtClean="0"/>
            <a:t>Платформа с учебниками</a:t>
          </a:r>
          <a:endParaRPr lang="ru-RU" dirty="0"/>
        </a:p>
      </dgm:t>
    </dgm:pt>
    <dgm:pt modelId="{8499024D-57D2-48F6-9F89-5C8D28C028AC}" type="parTrans" cxnId="{EE3B3F37-1606-4682-AF68-A2BCAFB69DDE}">
      <dgm:prSet/>
      <dgm:spPr/>
      <dgm:t>
        <a:bodyPr/>
        <a:lstStyle/>
        <a:p>
          <a:endParaRPr lang="ru-RU"/>
        </a:p>
      </dgm:t>
    </dgm:pt>
    <dgm:pt modelId="{9DE4D842-2E95-49A1-8E0D-3CDA6C17B7DF}" type="sibTrans" cxnId="{EE3B3F37-1606-4682-AF68-A2BCAFB69DDE}">
      <dgm:prSet/>
      <dgm:spPr/>
      <dgm:t>
        <a:bodyPr/>
        <a:lstStyle/>
        <a:p>
          <a:endParaRPr lang="ru-RU"/>
        </a:p>
      </dgm:t>
    </dgm:pt>
    <dgm:pt modelId="{511B1C1A-06CF-402F-9E68-A550EDEFC691}">
      <dgm:prSet phldrT="[Текст]"/>
      <dgm:spPr/>
      <dgm:t>
        <a:bodyPr/>
        <a:lstStyle/>
        <a:p>
          <a:r>
            <a:rPr lang="ru-RU" dirty="0" smtClean="0"/>
            <a:t>LECTA, </a:t>
          </a:r>
          <a:r>
            <a:rPr lang="en-US" dirty="0" smtClean="0"/>
            <a:t>11klasov.net</a:t>
          </a:r>
          <a:endParaRPr lang="ru-RU" dirty="0"/>
        </a:p>
      </dgm:t>
    </dgm:pt>
    <dgm:pt modelId="{BD0437D6-B256-4EA6-8EAB-7070238B246C}" type="parTrans" cxnId="{258CCC0E-13DC-460D-B013-8830686C39D4}">
      <dgm:prSet/>
      <dgm:spPr/>
      <dgm:t>
        <a:bodyPr/>
        <a:lstStyle/>
        <a:p>
          <a:endParaRPr lang="ru-RU"/>
        </a:p>
      </dgm:t>
    </dgm:pt>
    <dgm:pt modelId="{05F2DCA6-8052-44A2-A124-403C47838029}" type="sibTrans" cxnId="{258CCC0E-13DC-460D-B013-8830686C39D4}">
      <dgm:prSet/>
      <dgm:spPr/>
      <dgm:t>
        <a:bodyPr/>
        <a:lstStyle/>
        <a:p>
          <a:endParaRPr lang="ru-RU"/>
        </a:p>
      </dgm:t>
    </dgm:pt>
    <dgm:pt modelId="{DF04720F-2091-4CB3-BA15-D7D0C8FE842D}">
      <dgm:prSet phldrT="[Текст]"/>
      <dgm:spPr/>
      <dgm:t>
        <a:bodyPr/>
        <a:lstStyle/>
        <a:p>
          <a:r>
            <a:rPr lang="ru-RU" dirty="0" smtClean="0"/>
            <a:t>планирование деятельности</a:t>
          </a:r>
          <a:endParaRPr lang="ru-RU" dirty="0"/>
        </a:p>
      </dgm:t>
    </dgm:pt>
    <dgm:pt modelId="{7EB4E5AA-6C2B-4B61-8DA6-0B00FB5EC0D1}" type="parTrans" cxnId="{68901338-641A-4684-B285-2DCC861CA5C5}">
      <dgm:prSet/>
      <dgm:spPr/>
      <dgm:t>
        <a:bodyPr/>
        <a:lstStyle/>
        <a:p>
          <a:endParaRPr lang="ru-RU"/>
        </a:p>
      </dgm:t>
    </dgm:pt>
    <dgm:pt modelId="{DD4813DD-D288-42A3-9453-240FF23FFAA7}" type="sibTrans" cxnId="{68901338-641A-4684-B285-2DCC861CA5C5}">
      <dgm:prSet/>
      <dgm:spPr/>
      <dgm:t>
        <a:bodyPr/>
        <a:lstStyle/>
        <a:p>
          <a:endParaRPr lang="ru-RU"/>
        </a:p>
      </dgm:t>
    </dgm:pt>
    <dgm:pt modelId="{391AA7C8-FBC4-4A4B-8B04-32667B845CD6}">
      <dgm:prSet phldrT="[Текст]"/>
      <dgm:spPr/>
      <dgm:t>
        <a:bodyPr/>
        <a:lstStyle/>
        <a:p>
          <a:r>
            <a:rPr lang="ru-RU" dirty="0" smtClean="0"/>
            <a:t>Trello.com</a:t>
          </a:r>
          <a:endParaRPr lang="ru-RU" dirty="0"/>
        </a:p>
      </dgm:t>
    </dgm:pt>
    <dgm:pt modelId="{42EFC549-A514-4A3A-8C41-E867D77F3453}" type="parTrans" cxnId="{768D8503-E8CC-4162-A62F-D8F821AA8AE4}">
      <dgm:prSet/>
      <dgm:spPr/>
      <dgm:t>
        <a:bodyPr/>
        <a:lstStyle/>
        <a:p>
          <a:endParaRPr lang="ru-RU"/>
        </a:p>
      </dgm:t>
    </dgm:pt>
    <dgm:pt modelId="{AF0EBE68-4C11-4766-A0DA-88E20188D8E5}" type="sibTrans" cxnId="{768D8503-E8CC-4162-A62F-D8F821AA8AE4}">
      <dgm:prSet/>
      <dgm:spPr/>
      <dgm:t>
        <a:bodyPr/>
        <a:lstStyle/>
        <a:p>
          <a:endParaRPr lang="ru-RU"/>
        </a:p>
      </dgm:t>
    </dgm:pt>
    <dgm:pt modelId="{E862E517-C79D-4530-A129-24D8D8D8CE27}">
      <dgm:prSet phldrT="[Текст]"/>
      <dgm:spPr/>
      <dgm:t>
        <a:bodyPr/>
        <a:lstStyle/>
        <a:p>
          <a:r>
            <a:rPr lang="ru-RU" dirty="0" smtClean="0"/>
            <a:t>социальные сети</a:t>
          </a:r>
          <a:endParaRPr lang="ru-RU" dirty="0"/>
        </a:p>
      </dgm:t>
    </dgm:pt>
    <dgm:pt modelId="{7B9A74DB-8063-43B7-BB75-E6B5FD945318}" type="parTrans" cxnId="{C2B2742D-28FD-4927-BD1B-B8305580C136}">
      <dgm:prSet/>
      <dgm:spPr/>
      <dgm:t>
        <a:bodyPr/>
        <a:lstStyle/>
        <a:p>
          <a:endParaRPr lang="ru-RU"/>
        </a:p>
      </dgm:t>
    </dgm:pt>
    <dgm:pt modelId="{CBEDE5E5-10EF-410C-A14B-4758C6637B98}" type="sibTrans" cxnId="{C2B2742D-28FD-4927-BD1B-B8305580C136}">
      <dgm:prSet/>
      <dgm:spPr/>
      <dgm:t>
        <a:bodyPr/>
        <a:lstStyle/>
        <a:p>
          <a:endParaRPr lang="ru-RU"/>
        </a:p>
      </dgm:t>
    </dgm:pt>
    <dgm:pt modelId="{9E56A37A-D489-4093-93BE-57255DCAC844}">
      <dgm:prSet phldrT="[Текст]"/>
      <dgm:spPr/>
      <dgm:t>
        <a:bodyPr/>
        <a:lstStyle/>
        <a:p>
          <a:r>
            <a:rPr lang="ru-RU" dirty="0" err="1" smtClean="0"/>
            <a:t>VKontakte</a:t>
          </a:r>
          <a:r>
            <a:rPr lang="ru-RU" dirty="0" smtClean="0"/>
            <a:t>, </a:t>
          </a:r>
          <a:r>
            <a:rPr lang="ru-RU" dirty="0" err="1" smtClean="0"/>
            <a:t>Instagram</a:t>
          </a:r>
          <a:r>
            <a:rPr lang="ru-RU" dirty="0" smtClean="0"/>
            <a:t>, </a:t>
          </a:r>
          <a:r>
            <a:rPr lang="ru-RU" dirty="0" err="1" smtClean="0"/>
            <a:t>Telegram</a:t>
          </a:r>
          <a:r>
            <a:rPr lang="ru-RU" dirty="0" smtClean="0"/>
            <a:t>, </a:t>
          </a:r>
          <a:r>
            <a:rPr lang="ru-RU" dirty="0" err="1" smtClean="0"/>
            <a:t>Facebook</a:t>
          </a:r>
          <a:r>
            <a:rPr lang="ru-RU" dirty="0" smtClean="0"/>
            <a:t>, </a:t>
          </a:r>
          <a:r>
            <a:rPr lang="ru-RU" dirty="0" err="1" smtClean="0"/>
            <a:t>Twitter</a:t>
          </a:r>
          <a:r>
            <a:rPr lang="ru-RU" dirty="0" smtClean="0"/>
            <a:t>, Одноклассники</a:t>
          </a:r>
          <a:endParaRPr lang="ru-RU" dirty="0"/>
        </a:p>
      </dgm:t>
    </dgm:pt>
    <dgm:pt modelId="{E75373FA-2DBC-4738-A5AF-9DF31EEBCDFD}" type="parTrans" cxnId="{98586997-B7D6-4AC6-A3CB-1C66B992E25A}">
      <dgm:prSet/>
      <dgm:spPr/>
      <dgm:t>
        <a:bodyPr/>
        <a:lstStyle/>
        <a:p>
          <a:endParaRPr lang="ru-RU"/>
        </a:p>
      </dgm:t>
    </dgm:pt>
    <dgm:pt modelId="{BC642EF1-18C1-4AA2-A0DB-FB7C379B4606}" type="sibTrans" cxnId="{98586997-B7D6-4AC6-A3CB-1C66B992E25A}">
      <dgm:prSet/>
      <dgm:spPr/>
      <dgm:t>
        <a:bodyPr/>
        <a:lstStyle/>
        <a:p>
          <a:endParaRPr lang="ru-RU"/>
        </a:p>
      </dgm:t>
    </dgm:pt>
    <dgm:pt modelId="{1407F261-D781-45F1-89C7-32DC999CD9FB}">
      <dgm:prSet phldrT="[Текст]"/>
      <dgm:spPr/>
      <dgm:t>
        <a:bodyPr/>
        <a:lstStyle/>
        <a:p>
          <a:r>
            <a:rPr lang="ru-RU" dirty="0" smtClean="0"/>
            <a:t>открытые образовательные ресурсы</a:t>
          </a:r>
          <a:endParaRPr lang="ru-RU" dirty="0"/>
        </a:p>
      </dgm:t>
    </dgm:pt>
    <dgm:pt modelId="{AA28CEE8-6669-4A81-8948-9DC7B2F9753F}" type="parTrans" cxnId="{30FA22BA-C7E9-4362-BE00-37521C8606C3}">
      <dgm:prSet/>
      <dgm:spPr/>
      <dgm:t>
        <a:bodyPr/>
        <a:lstStyle/>
        <a:p>
          <a:endParaRPr lang="ru-RU"/>
        </a:p>
      </dgm:t>
    </dgm:pt>
    <dgm:pt modelId="{12138715-8AE7-4BD6-B730-2072D9DA91C9}" type="sibTrans" cxnId="{30FA22BA-C7E9-4362-BE00-37521C8606C3}">
      <dgm:prSet/>
      <dgm:spPr/>
      <dgm:t>
        <a:bodyPr/>
        <a:lstStyle/>
        <a:p>
          <a:endParaRPr lang="ru-RU"/>
        </a:p>
      </dgm:t>
    </dgm:pt>
    <dgm:pt modelId="{58AE7FB9-208C-4F77-89CA-2A1ED1D79D91}">
      <dgm:prSet phldrT="[Текст]"/>
      <dgm:spPr/>
      <dgm:t>
        <a:bodyPr/>
        <a:lstStyle/>
        <a:p>
          <a:r>
            <a:rPr lang="ru-RU" dirty="0" smtClean="0"/>
            <a:t>Моя школа, </a:t>
          </a:r>
          <a:r>
            <a:rPr lang="ru-RU" dirty="0" err="1" smtClean="0"/>
            <a:t>Якласс</a:t>
          </a:r>
          <a:r>
            <a:rPr lang="ru-RU" dirty="0" smtClean="0"/>
            <a:t>, </a:t>
          </a:r>
          <a:r>
            <a:rPr lang="ru-RU" dirty="0" err="1" smtClean="0"/>
            <a:t>Учи.ру</a:t>
          </a:r>
          <a:r>
            <a:rPr lang="ru-RU" dirty="0" smtClean="0"/>
            <a:t>, РЭШ, МЭО, </a:t>
          </a:r>
          <a:r>
            <a:rPr lang="ru-RU" dirty="0" err="1" smtClean="0"/>
            <a:t>Фоксфорд</a:t>
          </a:r>
          <a:r>
            <a:rPr lang="ru-RU" dirty="0" smtClean="0"/>
            <a:t>, </a:t>
          </a:r>
          <a:r>
            <a:rPr lang="en-US" dirty="0" smtClean="0"/>
            <a:t>videouroki.net</a:t>
          </a:r>
          <a:endParaRPr lang="ru-RU" dirty="0"/>
        </a:p>
      </dgm:t>
    </dgm:pt>
    <dgm:pt modelId="{7EB6580A-40FF-4611-8073-1061AA861D12}" type="parTrans" cxnId="{76132020-DFF2-460C-9093-24C9D04D4460}">
      <dgm:prSet/>
      <dgm:spPr/>
      <dgm:t>
        <a:bodyPr/>
        <a:lstStyle/>
        <a:p>
          <a:endParaRPr lang="ru-RU"/>
        </a:p>
      </dgm:t>
    </dgm:pt>
    <dgm:pt modelId="{2507ECF7-0B06-4420-AB92-91BE0265695A}" type="sibTrans" cxnId="{76132020-DFF2-460C-9093-24C9D04D4460}">
      <dgm:prSet/>
      <dgm:spPr/>
      <dgm:t>
        <a:bodyPr/>
        <a:lstStyle/>
        <a:p>
          <a:endParaRPr lang="ru-RU"/>
        </a:p>
      </dgm:t>
    </dgm:pt>
    <dgm:pt modelId="{AB6D2817-BA41-4296-8818-798518C1A140}">
      <dgm:prSet phldrT="[Текст]"/>
      <dgm:spPr/>
      <dgm:t>
        <a:bodyPr/>
        <a:lstStyle/>
        <a:p>
          <a:r>
            <a:rPr lang="ru-RU" dirty="0" smtClean="0"/>
            <a:t>Электронные доски</a:t>
          </a:r>
          <a:endParaRPr lang="ru-RU" dirty="0"/>
        </a:p>
      </dgm:t>
    </dgm:pt>
    <dgm:pt modelId="{89DA3B79-42D1-4357-937C-D5D4B1A9E0FE}" type="parTrans" cxnId="{9957DFFD-61FB-486E-AEEF-F68367BD5D08}">
      <dgm:prSet/>
      <dgm:spPr/>
      <dgm:t>
        <a:bodyPr/>
        <a:lstStyle/>
        <a:p>
          <a:endParaRPr lang="ru-RU"/>
        </a:p>
      </dgm:t>
    </dgm:pt>
    <dgm:pt modelId="{CBAA3342-DA5A-4DD9-B8D7-3B886EAF09F1}" type="sibTrans" cxnId="{9957DFFD-61FB-486E-AEEF-F68367BD5D08}">
      <dgm:prSet/>
      <dgm:spPr/>
      <dgm:t>
        <a:bodyPr/>
        <a:lstStyle/>
        <a:p>
          <a:endParaRPr lang="ru-RU"/>
        </a:p>
      </dgm:t>
    </dgm:pt>
    <dgm:pt modelId="{F175501C-90A0-46D6-B3A7-98F2AAB97862}">
      <dgm:prSet phldrT="[Текст]"/>
      <dgm:spPr/>
      <dgm:t>
        <a:bodyPr/>
        <a:lstStyle/>
        <a:p>
          <a:r>
            <a:rPr lang="en-US" dirty="0" err="1" smtClean="0"/>
            <a:t>Miro</a:t>
          </a:r>
          <a:r>
            <a:rPr lang="ru-RU" dirty="0" smtClean="0"/>
            <a:t>,</a:t>
          </a:r>
          <a:r>
            <a:rPr lang="ru-RU" b="0" dirty="0" smtClean="0"/>
            <a:t> </a:t>
          </a:r>
          <a:r>
            <a:rPr lang="en-US" b="0" i="0" u="none" dirty="0" err="1" smtClean="0"/>
            <a:t>Ziteboard</a:t>
          </a:r>
          <a:r>
            <a:rPr lang="ru-RU" b="0" i="0" u="none" smtClean="0"/>
            <a:t>, </a:t>
          </a:r>
          <a:r>
            <a:rPr lang="en-US" smtClean="0"/>
            <a:t>sBoard</a:t>
          </a:r>
          <a:endParaRPr lang="ru-RU" b="0" dirty="0"/>
        </a:p>
      </dgm:t>
    </dgm:pt>
    <dgm:pt modelId="{4CF2A150-1D14-4AB0-89C9-32A9603053DC}" type="parTrans" cxnId="{604DAEBC-AB72-421B-8E42-24FFC445E391}">
      <dgm:prSet/>
      <dgm:spPr/>
      <dgm:t>
        <a:bodyPr/>
        <a:lstStyle/>
        <a:p>
          <a:endParaRPr lang="ru-RU"/>
        </a:p>
      </dgm:t>
    </dgm:pt>
    <dgm:pt modelId="{B5802220-5960-426D-9171-C54C91F33B16}" type="sibTrans" cxnId="{604DAEBC-AB72-421B-8E42-24FFC445E391}">
      <dgm:prSet/>
      <dgm:spPr/>
      <dgm:t>
        <a:bodyPr/>
        <a:lstStyle/>
        <a:p>
          <a:endParaRPr lang="ru-RU"/>
        </a:p>
      </dgm:t>
    </dgm:pt>
    <dgm:pt modelId="{FBC31A9E-C47D-43DE-8103-CCB79EEAD554}" type="pres">
      <dgm:prSet presAssocID="{8D08C43C-89A3-462E-A49E-4302E2C80437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A807CF2-62D4-4FBB-87D4-79F96FB49CDD}" type="pres">
      <dgm:prSet presAssocID="{95F11E25-244C-4F38-B6D4-42AB75A96F8D}" presName="thickLine" presStyleLbl="alignNode1" presStyleIdx="0" presStyleCnt="7"/>
      <dgm:spPr/>
      <dgm:t>
        <a:bodyPr/>
        <a:lstStyle/>
        <a:p>
          <a:endParaRPr lang="ru-RU"/>
        </a:p>
      </dgm:t>
    </dgm:pt>
    <dgm:pt modelId="{334ACEB9-2A3A-4D87-BBA3-964EE54BA8C8}" type="pres">
      <dgm:prSet presAssocID="{95F11E25-244C-4F38-B6D4-42AB75A96F8D}" presName="horz1" presStyleCnt="0"/>
      <dgm:spPr/>
      <dgm:t>
        <a:bodyPr/>
        <a:lstStyle/>
        <a:p>
          <a:endParaRPr lang="ru-RU"/>
        </a:p>
      </dgm:t>
    </dgm:pt>
    <dgm:pt modelId="{D8E1BB0D-8865-4174-8F1C-5A7EE758AFFB}" type="pres">
      <dgm:prSet presAssocID="{95F11E25-244C-4F38-B6D4-42AB75A96F8D}" presName="tx1" presStyleLbl="revTx" presStyleIdx="0" presStyleCnt="14"/>
      <dgm:spPr/>
      <dgm:t>
        <a:bodyPr/>
        <a:lstStyle/>
        <a:p>
          <a:endParaRPr lang="ru-RU"/>
        </a:p>
      </dgm:t>
    </dgm:pt>
    <dgm:pt modelId="{22C50A48-9B99-42E6-BB26-49ACB8335588}" type="pres">
      <dgm:prSet presAssocID="{95F11E25-244C-4F38-B6D4-42AB75A96F8D}" presName="vert1" presStyleCnt="0"/>
      <dgm:spPr/>
      <dgm:t>
        <a:bodyPr/>
        <a:lstStyle/>
        <a:p>
          <a:endParaRPr lang="ru-RU"/>
        </a:p>
      </dgm:t>
    </dgm:pt>
    <dgm:pt modelId="{818CFBFA-4517-47FF-B415-084ECEEF3013}" type="pres">
      <dgm:prSet presAssocID="{AC409D94-32BB-4682-8435-BBFB6CDA670C}" presName="vertSpace2a" presStyleCnt="0"/>
      <dgm:spPr/>
      <dgm:t>
        <a:bodyPr/>
        <a:lstStyle/>
        <a:p>
          <a:endParaRPr lang="ru-RU"/>
        </a:p>
      </dgm:t>
    </dgm:pt>
    <dgm:pt modelId="{62AE94D1-6FA5-4C60-B1F7-225BA17B3F7C}" type="pres">
      <dgm:prSet presAssocID="{AC409D94-32BB-4682-8435-BBFB6CDA670C}" presName="horz2" presStyleCnt="0"/>
      <dgm:spPr/>
      <dgm:t>
        <a:bodyPr/>
        <a:lstStyle/>
        <a:p>
          <a:endParaRPr lang="ru-RU"/>
        </a:p>
      </dgm:t>
    </dgm:pt>
    <dgm:pt modelId="{48B6B2B1-4BFB-4C2A-9897-74754EA5B9A4}" type="pres">
      <dgm:prSet presAssocID="{AC409D94-32BB-4682-8435-BBFB6CDA670C}" presName="horzSpace2" presStyleCnt="0"/>
      <dgm:spPr/>
      <dgm:t>
        <a:bodyPr/>
        <a:lstStyle/>
        <a:p>
          <a:endParaRPr lang="ru-RU"/>
        </a:p>
      </dgm:t>
    </dgm:pt>
    <dgm:pt modelId="{BD4D6EE0-CDDC-4908-BD13-AB572B7D31C0}" type="pres">
      <dgm:prSet presAssocID="{AC409D94-32BB-4682-8435-BBFB6CDA670C}" presName="tx2" presStyleLbl="revTx" presStyleIdx="1" presStyleCnt="14"/>
      <dgm:spPr/>
      <dgm:t>
        <a:bodyPr/>
        <a:lstStyle/>
        <a:p>
          <a:endParaRPr lang="ru-RU"/>
        </a:p>
      </dgm:t>
    </dgm:pt>
    <dgm:pt modelId="{1ACAF9E3-B792-4CB9-B7CD-023AD9897DBB}" type="pres">
      <dgm:prSet presAssocID="{AC409D94-32BB-4682-8435-BBFB6CDA670C}" presName="vert2" presStyleCnt="0"/>
      <dgm:spPr/>
      <dgm:t>
        <a:bodyPr/>
        <a:lstStyle/>
        <a:p>
          <a:endParaRPr lang="ru-RU"/>
        </a:p>
      </dgm:t>
    </dgm:pt>
    <dgm:pt modelId="{DCE25454-AA70-489F-BC84-816F47D91309}" type="pres">
      <dgm:prSet presAssocID="{AC409D94-32BB-4682-8435-BBFB6CDA670C}" presName="thinLine2b" presStyleLbl="callout" presStyleIdx="0" presStyleCnt="7"/>
      <dgm:spPr/>
      <dgm:t>
        <a:bodyPr/>
        <a:lstStyle/>
        <a:p>
          <a:endParaRPr lang="ru-RU"/>
        </a:p>
      </dgm:t>
    </dgm:pt>
    <dgm:pt modelId="{2A47E454-9C0A-4AA1-97A4-FB01B3740402}" type="pres">
      <dgm:prSet presAssocID="{AC409D94-32BB-4682-8435-BBFB6CDA670C}" presName="vertSpace2b" presStyleCnt="0"/>
      <dgm:spPr/>
      <dgm:t>
        <a:bodyPr/>
        <a:lstStyle/>
        <a:p>
          <a:endParaRPr lang="ru-RU"/>
        </a:p>
      </dgm:t>
    </dgm:pt>
    <dgm:pt modelId="{C4D66A0E-BB0E-43A0-BF0D-E95EA9FE1CFE}" type="pres">
      <dgm:prSet presAssocID="{77E3E1D2-0258-4A6F-8779-29B7A652FE1C}" presName="thickLine" presStyleLbl="alignNode1" presStyleIdx="1" presStyleCnt="7"/>
      <dgm:spPr/>
      <dgm:t>
        <a:bodyPr/>
        <a:lstStyle/>
        <a:p>
          <a:endParaRPr lang="ru-RU"/>
        </a:p>
      </dgm:t>
    </dgm:pt>
    <dgm:pt modelId="{2331CC0B-93FE-4402-9493-4A0A6FF432FE}" type="pres">
      <dgm:prSet presAssocID="{77E3E1D2-0258-4A6F-8779-29B7A652FE1C}" presName="horz1" presStyleCnt="0"/>
      <dgm:spPr/>
      <dgm:t>
        <a:bodyPr/>
        <a:lstStyle/>
        <a:p>
          <a:endParaRPr lang="ru-RU"/>
        </a:p>
      </dgm:t>
    </dgm:pt>
    <dgm:pt modelId="{437C245E-9D9F-42F5-97ED-D7B6AC30C6DF}" type="pres">
      <dgm:prSet presAssocID="{77E3E1D2-0258-4A6F-8779-29B7A652FE1C}" presName="tx1" presStyleLbl="revTx" presStyleIdx="2" presStyleCnt="14"/>
      <dgm:spPr/>
      <dgm:t>
        <a:bodyPr/>
        <a:lstStyle/>
        <a:p>
          <a:endParaRPr lang="ru-RU"/>
        </a:p>
      </dgm:t>
    </dgm:pt>
    <dgm:pt modelId="{118AE714-7A5D-45D4-84D1-84C302E62ABB}" type="pres">
      <dgm:prSet presAssocID="{77E3E1D2-0258-4A6F-8779-29B7A652FE1C}" presName="vert1" presStyleCnt="0"/>
      <dgm:spPr/>
      <dgm:t>
        <a:bodyPr/>
        <a:lstStyle/>
        <a:p>
          <a:endParaRPr lang="ru-RU"/>
        </a:p>
      </dgm:t>
    </dgm:pt>
    <dgm:pt modelId="{7FFFCACB-95F5-4BE6-93AE-0EB66716B928}" type="pres">
      <dgm:prSet presAssocID="{BA846CF9-993E-43EB-83E2-B8E306A7FD58}" presName="vertSpace2a" presStyleCnt="0"/>
      <dgm:spPr/>
      <dgm:t>
        <a:bodyPr/>
        <a:lstStyle/>
        <a:p>
          <a:endParaRPr lang="ru-RU"/>
        </a:p>
      </dgm:t>
    </dgm:pt>
    <dgm:pt modelId="{748E3177-A9B4-4FA5-8434-DF038A1C0869}" type="pres">
      <dgm:prSet presAssocID="{BA846CF9-993E-43EB-83E2-B8E306A7FD58}" presName="horz2" presStyleCnt="0"/>
      <dgm:spPr/>
      <dgm:t>
        <a:bodyPr/>
        <a:lstStyle/>
        <a:p>
          <a:endParaRPr lang="ru-RU"/>
        </a:p>
      </dgm:t>
    </dgm:pt>
    <dgm:pt modelId="{D591C0A5-F64A-4F3A-8AE6-4E991DA6C523}" type="pres">
      <dgm:prSet presAssocID="{BA846CF9-993E-43EB-83E2-B8E306A7FD58}" presName="horzSpace2" presStyleCnt="0"/>
      <dgm:spPr/>
      <dgm:t>
        <a:bodyPr/>
        <a:lstStyle/>
        <a:p>
          <a:endParaRPr lang="ru-RU"/>
        </a:p>
      </dgm:t>
    </dgm:pt>
    <dgm:pt modelId="{F97E0313-DCC2-4F36-A3C5-BC044F02D4AC}" type="pres">
      <dgm:prSet presAssocID="{BA846CF9-993E-43EB-83E2-B8E306A7FD58}" presName="tx2" presStyleLbl="revTx" presStyleIdx="3" presStyleCnt="14"/>
      <dgm:spPr/>
      <dgm:t>
        <a:bodyPr/>
        <a:lstStyle/>
        <a:p>
          <a:endParaRPr lang="ru-RU"/>
        </a:p>
      </dgm:t>
    </dgm:pt>
    <dgm:pt modelId="{5DFA153E-8AD1-4EA0-98CC-CFC37F3EDC17}" type="pres">
      <dgm:prSet presAssocID="{BA846CF9-993E-43EB-83E2-B8E306A7FD58}" presName="vert2" presStyleCnt="0"/>
      <dgm:spPr/>
      <dgm:t>
        <a:bodyPr/>
        <a:lstStyle/>
        <a:p>
          <a:endParaRPr lang="ru-RU"/>
        </a:p>
      </dgm:t>
    </dgm:pt>
    <dgm:pt modelId="{FDD003E4-717F-4B95-892A-58993F0306B9}" type="pres">
      <dgm:prSet presAssocID="{BA846CF9-993E-43EB-83E2-B8E306A7FD58}" presName="thinLine2b" presStyleLbl="callout" presStyleIdx="1" presStyleCnt="7"/>
      <dgm:spPr/>
      <dgm:t>
        <a:bodyPr/>
        <a:lstStyle/>
        <a:p>
          <a:endParaRPr lang="ru-RU"/>
        </a:p>
      </dgm:t>
    </dgm:pt>
    <dgm:pt modelId="{78AABD43-D728-4FC4-BC60-BBC3580C2ADC}" type="pres">
      <dgm:prSet presAssocID="{BA846CF9-993E-43EB-83E2-B8E306A7FD58}" presName="vertSpace2b" presStyleCnt="0"/>
      <dgm:spPr/>
      <dgm:t>
        <a:bodyPr/>
        <a:lstStyle/>
        <a:p>
          <a:endParaRPr lang="ru-RU"/>
        </a:p>
      </dgm:t>
    </dgm:pt>
    <dgm:pt modelId="{2B2AF87D-DE58-4FEA-9636-CEB8EE448EA9}" type="pres">
      <dgm:prSet presAssocID="{AB6D2817-BA41-4296-8818-798518C1A140}" presName="thickLine" presStyleLbl="alignNode1" presStyleIdx="2" presStyleCnt="7"/>
      <dgm:spPr/>
      <dgm:t>
        <a:bodyPr/>
        <a:lstStyle/>
        <a:p>
          <a:endParaRPr lang="ru-RU"/>
        </a:p>
      </dgm:t>
    </dgm:pt>
    <dgm:pt modelId="{27D30B79-1076-4846-B909-F1236EAD6463}" type="pres">
      <dgm:prSet presAssocID="{AB6D2817-BA41-4296-8818-798518C1A140}" presName="horz1" presStyleCnt="0"/>
      <dgm:spPr/>
      <dgm:t>
        <a:bodyPr/>
        <a:lstStyle/>
        <a:p>
          <a:endParaRPr lang="ru-RU"/>
        </a:p>
      </dgm:t>
    </dgm:pt>
    <dgm:pt modelId="{CB8E825E-AF4E-460E-8C40-3801BFCB9EF4}" type="pres">
      <dgm:prSet presAssocID="{AB6D2817-BA41-4296-8818-798518C1A140}" presName="tx1" presStyleLbl="revTx" presStyleIdx="4" presStyleCnt="14"/>
      <dgm:spPr/>
      <dgm:t>
        <a:bodyPr/>
        <a:lstStyle/>
        <a:p>
          <a:endParaRPr lang="ru-RU"/>
        </a:p>
      </dgm:t>
    </dgm:pt>
    <dgm:pt modelId="{697F9A10-BF2C-43F3-BAF7-65959E05421E}" type="pres">
      <dgm:prSet presAssocID="{AB6D2817-BA41-4296-8818-798518C1A140}" presName="vert1" presStyleCnt="0"/>
      <dgm:spPr/>
      <dgm:t>
        <a:bodyPr/>
        <a:lstStyle/>
        <a:p>
          <a:endParaRPr lang="ru-RU"/>
        </a:p>
      </dgm:t>
    </dgm:pt>
    <dgm:pt modelId="{8DD4559E-38CA-4592-BBCB-87A6446DD6B6}" type="pres">
      <dgm:prSet presAssocID="{F175501C-90A0-46D6-B3A7-98F2AAB97862}" presName="vertSpace2a" presStyleCnt="0"/>
      <dgm:spPr/>
      <dgm:t>
        <a:bodyPr/>
        <a:lstStyle/>
        <a:p>
          <a:endParaRPr lang="ru-RU"/>
        </a:p>
      </dgm:t>
    </dgm:pt>
    <dgm:pt modelId="{12639A88-379E-4AB8-B09C-543E297EF019}" type="pres">
      <dgm:prSet presAssocID="{F175501C-90A0-46D6-B3A7-98F2AAB97862}" presName="horz2" presStyleCnt="0"/>
      <dgm:spPr/>
      <dgm:t>
        <a:bodyPr/>
        <a:lstStyle/>
        <a:p>
          <a:endParaRPr lang="ru-RU"/>
        </a:p>
      </dgm:t>
    </dgm:pt>
    <dgm:pt modelId="{58CB0CF2-6DA3-4E1F-99C9-F2CCECDA6C64}" type="pres">
      <dgm:prSet presAssocID="{F175501C-90A0-46D6-B3A7-98F2AAB97862}" presName="horzSpace2" presStyleCnt="0"/>
      <dgm:spPr/>
      <dgm:t>
        <a:bodyPr/>
        <a:lstStyle/>
        <a:p>
          <a:endParaRPr lang="ru-RU"/>
        </a:p>
      </dgm:t>
    </dgm:pt>
    <dgm:pt modelId="{BE2A5944-97EA-426E-A374-0892928D1BFA}" type="pres">
      <dgm:prSet presAssocID="{F175501C-90A0-46D6-B3A7-98F2AAB97862}" presName="tx2" presStyleLbl="revTx" presStyleIdx="5" presStyleCnt="14"/>
      <dgm:spPr/>
      <dgm:t>
        <a:bodyPr/>
        <a:lstStyle/>
        <a:p>
          <a:endParaRPr lang="ru-RU"/>
        </a:p>
      </dgm:t>
    </dgm:pt>
    <dgm:pt modelId="{B04B12CF-7B5D-4961-B4E3-B6862024F54F}" type="pres">
      <dgm:prSet presAssocID="{F175501C-90A0-46D6-B3A7-98F2AAB97862}" presName="vert2" presStyleCnt="0"/>
      <dgm:spPr/>
      <dgm:t>
        <a:bodyPr/>
        <a:lstStyle/>
        <a:p>
          <a:endParaRPr lang="ru-RU"/>
        </a:p>
      </dgm:t>
    </dgm:pt>
    <dgm:pt modelId="{9EE29A62-C6CA-4C8A-A2D2-788FDA3F222B}" type="pres">
      <dgm:prSet presAssocID="{F175501C-90A0-46D6-B3A7-98F2AAB97862}" presName="thinLine2b" presStyleLbl="callout" presStyleIdx="2" presStyleCnt="7"/>
      <dgm:spPr/>
      <dgm:t>
        <a:bodyPr/>
        <a:lstStyle/>
        <a:p>
          <a:endParaRPr lang="ru-RU"/>
        </a:p>
      </dgm:t>
    </dgm:pt>
    <dgm:pt modelId="{EF6F41BF-0389-495C-8A2E-C81F3065118F}" type="pres">
      <dgm:prSet presAssocID="{F175501C-90A0-46D6-B3A7-98F2AAB97862}" presName="vertSpace2b" presStyleCnt="0"/>
      <dgm:spPr/>
      <dgm:t>
        <a:bodyPr/>
        <a:lstStyle/>
        <a:p>
          <a:endParaRPr lang="ru-RU"/>
        </a:p>
      </dgm:t>
    </dgm:pt>
    <dgm:pt modelId="{9A7968E5-3D2F-4FDA-9450-FCB20186D104}" type="pres">
      <dgm:prSet presAssocID="{11CB2331-298E-45C7-8B53-7B2A08880A46}" presName="thickLine" presStyleLbl="alignNode1" presStyleIdx="3" presStyleCnt="7"/>
      <dgm:spPr/>
      <dgm:t>
        <a:bodyPr/>
        <a:lstStyle/>
        <a:p>
          <a:endParaRPr lang="ru-RU"/>
        </a:p>
      </dgm:t>
    </dgm:pt>
    <dgm:pt modelId="{3FDBDBB8-163A-4224-A5C3-15607BFB5504}" type="pres">
      <dgm:prSet presAssocID="{11CB2331-298E-45C7-8B53-7B2A08880A46}" presName="horz1" presStyleCnt="0"/>
      <dgm:spPr/>
      <dgm:t>
        <a:bodyPr/>
        <a:lstStyle/>
        <a:p>
          <a:endParaRPr lang="ru-RU"/>
        </a:p>
      </dgm:t>
    </dgm:pt>
    <dgm:pt modelId="{37DFBC1E-B77B-4C3B-A506-52CBEBF881A1}" type="pres">
      <dgm:prSet presAssocID="{11CB2331-298E-45C7-8B53-7B2A08880A46}" presName="tx1" presStyleLbl="revTx" presStyleIdx="6" presStyleCnt="14"/>
      <dgm:spPr/>
      <dgm:t>
        <a:bodyPr/>
        <a:lstStyle/>
        <a:p>
          <a:endParaRPr lang="ru-RU"/>
        </a:p>
      </dgm:t>
    </dgm:pt>
    <dgm:pt modelId="{934D4863-190B-4DE0-B556-A09F2B80CD6F}" type="pres">
      <dgm:prSet presAssocID="{11CB2331-298E-45C7-8B53-7B2A08880A46}" presName="vert1" presStyleCnt="0"/>
      <dgm:spPr/>
      <dgm:t>
        <a:bodyPr/>
        <a:lstStyle/>
        <a:p>
          <a:endParaRPr lang="ru-RU"/>
        </a:p>
      </dgm:t>
    </dgm:pt>
    <dgm:pt modelId="{F0FCE8EC-B016-4783-95EA-59D7A68B9436}" type="pres">
      <dgm:prSet presAssocID="{511B1C1A-06CF-402F-9E68-A550EDEFC691}" presName="vertSpace2a" presStyleCnt="0"/>
      <dgm:spPr/>
      <dgm:t>
        <a:bodyPr/>
        <a:lstStyle/>
        <a:p>
          <a:endParaRPr lang="ru-RU"/>
        </a:p>
      </dgm:t>
    </dgm:pt>
    <dgm:pt modelId="{04A97E77-5127-46DA-9E29-FE2BDECB08B2}" type="pres">
      <dgm:prSet presAssocID="{511B1C1A-06CF-402F-9E68-A550EDEFC691}" presName="horz2" presStyleCnt="0"/>
      <dgm:spPr/>
      <dgm:t>
        <a:bodyPr/>
        <a:lstStyle/>
        <a:p>
          <a:endParaRPr lang="ru-RU"/>
        </a:p>
      </dgm:t>
    </dgm:pt>
    <dgm:pt modelId="{2A0B0081-8130-45E9-B2E6-C7092C829FF3}" type="pres">
      <dgm:prSet presAssocID="{511B1C1A-06CF-402F-9E68-A550EDEFC691}" presName="horzSpace2" presStyleCnt="0"/>
      <dgm:spPr/>
      <dgm:t>
        <a:bodyPr/>
        <a:lstStyle/>
        <a:p>
          <a:endParaRPr lang="ru-RU"/>
        </a:p>
      </dgm:t>
    </dgm:pt>
    <dgm:pt modelId="{F0DA4916-F960-4749-98BB-18ACB544A3A5}" type="pres">
      <dgm:prSet presAssocID="{511B1C1A-06CF-402F-9E68-A550EDEFC691}" presName="tx2" presStyleLbl="revTx" presStyleIdx="7" presStyleCnt="14"/>
      <dgm:spPr/>
      <dgm:t>
        <a:bodyPr/>
        <a:lstStyle/>
        <a:p>
          <a:endParaRPr lang="ru-RU"/>
        </a:p>
      </dgm:t>
    </dgm:pt>
    <dgm:pt modelId="{3602F3F7-5E33-4DE7-ACEE-8ED29ABBEBB7}" type="pres">
      <dgm:prSet presAssocID="{511B1C1A-06CF-402F-9E68-A550EDEFC691}" presName="vert2" presStyleCnt="0"/>
      <dgm:spPr/>
      <dgm:t>
        <a:bodyPr/>
        <a:lstStyle/>
        <a:p>
          <a:endParaRPr lang="ru-RU"/>
        </a:p>
      </dgm:t>
    </dgm:pt>
    <dgm:pt modelId="{9957B510-38E8-44CE-B985-D0959FD374D0}" type="pres">
      <dgm:prSet presAssocID="{511B1C1A-06CF-402F-9E68-A550EDEFC691}" presName="thinLine2b" presStyleLbl="callout" presStyleIdx="3" presStyleCnt="7"/>
      <dgm:spPr/>
      <dgm:t>
        <a:bodyPr/>
        <a:lstStyle/>
        <a:p>
          <a:endParaRPr lang="ru-RU"/>
        </a:p>
      </dgm:t>
    </dgm:pt>
    <dgm:pt modelId="{703FA226-F13D-4F40-93C3-588087B82BA0}" type="pres">
      <dgm:prSet presAssocID="{511B1C1A-06CF-402F-9E68-A550EDEFC691}" presName="vertSpace2b" presStyleCnt="0"/>
      <dgm:spPr/>
      <dgm:t>
        <a:bodyPr/>
        <a:lstStyle/>
        <a:p>
          <a:endParaRPr lang="ru-RU"/>
        </a:p>
      </dgm:t>
    </dgm:pt>
    <dgm:pt modelId="{BDDA7C4D-238F-494B-AE39-CCE859EB92AE}" type="pres">
      <dgm:prSet presAssocID="{DF04720F-2091-4CB3-BA15-D7D0C8FE842D}" presName="thickLine" presStyleLbl="alignNode1" presStyleIdx="4" presStyleCnt="7"/>
      <dgm:spPr/>
      <dgm:t>
        <a:bodyPr/>
        <a:lstStyle/>
        <a:p>
          <a:endParaRPr lang="ru-RU"/>
        </a:p>
      </dgm:t>
    </dgm:pt>
    <dgm:pt modelId="{774276E0-B760-44E0-917F-1BAE822426B6}" type="pres">
      <dgm:prSet presAssocID="{DF04720F-2091-4CB3-BA15-D7D0C8FE842D}" presName="horz1" presStyleCnt="0"/>
      <dgm:spPr/>
      <dgm:t>
        <a:bodyPr/>
        <a:lstStyle/>
        <a:p>
          <a:endParaRPr lang="ru-RU"/>
        </a:p>
      </dgm:t>
    </dgm:pt>
    <dgm:pt modelId="{02B5C4DA-0488-45BD-8CCB-B4D9B04FB4C7}" type="pres">
      <dgm:prSet presAssocID="{DF04720F-2091-4CB3-BA15-D7D0C8FE842D}" presName="tx1" presStyleLbl="revTx" presStyleIdx="8" presStyleCnt="14"/>
      <dgm:spPr/>
      <dgm:t>
        <a:bodyPr/>
        <a:lstStyle/>
        <a:p>
          <a:endParaRPr lang="ru-RU"/>
        </a:p>
      </dgm:t>
    </dgm:pt>
    <dgm:pt modelId="{81BD56C1-4992-4650-8AF7-0B70677E40BE}" type="pres">
      <dgm:prSet presAssocID="{DF04720F-2091-4CB3-BA15-D7D0C8FE842D}" presName="vert1" presStyleCnt="0"/>
      <dgm:spPr/>
      <dgm:t>
        <a:bodyPr/>
        <a:lstStyle/>
        <a:p>
          <a:endParaRPr lang="ru-RU"/>
        </a:p>
      </dgm:t>
    </dgm:pt>
    <dgm:pt modelId="{664035E4-CEC1-497E-B3B1-6EBDE3F905E4}" type="pres">
      <dgm:prSet presAssocID="{391AA7C8-FBC4-4A4B-8B04-32667B845CD6}" presName="vertSpace2a" presStyleCnt="0"/>
      <dgm:spPr/>
      <dgm:t>
        <a:bodyPr/>
        <a:lstStyle/>
        <a:p>
          <a:endParaRPr lang="ru-RU"/>
        </a:p>
      </dgm:t>
    </dgm:pt>
    <dgm:pt modelId="{E400FE19-5AD6-4C95-8426-00693478D223}" type="pres">
      <dgm:prSet presAssocID="{391AA7C8-FBC4-4A4B-8B04-32667B845CD6}" presName="horz2" presStyleCnt="0"/>
      <dgm:spPr/>
      <dgm:t>
        <a:bodyPr/>
        <a:lstStyle/>
        <a:p>
          <a:endParaRPr lang="ru-RU"/>
        </a:p>
      </dgm:t>
    </dgm:pt>
    <dgm:pt modelId="{758B04CE-00F2-40AC-9C9D-7C8D54E8C504}" type="pres">
      <dgm:prSet presAssocID="{391AA7C8-FBC4-4A4B-8B04-32667B845CD6}" presName="horzSpace2" presStyleCnt="0"/>
      <dgm:spPr/>
      <dgm:t>
        <a:bodyPr/>
        <a:lstStyle/>
        <a:p>
          <a:endParaRPr lang="ru-RU"/>
        </a:p>
      </dgm:t>
    </dgm:pt>
    <dgm:pt modelId="{AEA94F7F-DD8E-459D-AF30-25A5AE7EE114}" type="pres">
      <dgm:prSet presAssocID="{391AA7C8-FBC4-4A4B-8B04-32667B845CD6}" presName="tx2" presStyleLbl="revTx" presStyleIdx="9" presStyleCnt="14"/>
      <dgm:spPr/>
      <dgm:t>
        <a:bodyPr/>
        <a:lstStyle/>
        <a:p>
          <a:endParaRPr lang="ru-RU"/>
        </a:p>
      </dgm:t>
    </dgm:pt>
    <dgm:pt modelId="{40A35248-5779-4346-BBEA-BAF6AABAA224}" type="pres">
      <dgm:prSet presAssocID="{391AA7C8-FBC4-4A4B-8B04-32667B845CD6}" presName="vert2" presStyleCnt="0"/>
      <dgm:spPr/>
      <dgm:t>
        <a:bodyPr/>
        <a:lstStyle/>
        <a:p>
          <a:endParaRPr lang="ru-RU"/>
        </a:p>
      </dgm:t>
    </dgm:pt>
    <dgm:pt modelId="{18179BEA-92C6-485E-BEA5-4A13A2EB5157}" type="pres">
      <dgm:prSet presAssocID="{391AA7C8-FBC4-4A4B-8B04-32667B845CD6}" presName="thinLine2b" presStyleLbl="callout" presStyleIdx="4" presStyleCnt="7"/>
      <dgm:spPr/>
      <dgm:t>
        <a:bodyPr/>
        <a:lstStyle/>
        <a:p>
          <a:endParaRPr lang="ru-RU"/>
        </a:p>
      </dgm:t>
    </dgm:pt>
    <dgm:pt modelId="{F0CD3376-DD15-431D-91D8-B9D910161451}" type="pres">
      <dgm:prSet presAssocID="{391AA7C8-FBC4-4A4B-8B04-32667B845CD6}" presName="vertSpace2b" presStyleCnt="0"/>
      <dgm:spPr/>
      <dgm:t>
        <a:bodyPr/>
        <a:lstStyle/>
        <a:p>
          <a:endParaRPr lang="ru-RU"/>
        </a:p>
      </dgm:t>
    </dgm:pt>
    <dgm:pt modelId="{8BE26817-F6E1-4189-BCAA-E2A7E3E8B773}" type="pres">
      <dgm:prSet presAssocID="{E862E517-C79D-4530-A129-24D8D8D8CE27}" presName="thickLine" presStyleLbl="alignNode1" presStyleIdx="5" presStyleCnt="7"/>
      <dgm:spPr/>
      <dgm:t>
        <a:bodyPr/>
        <a:lstStyle/>
        <a:p>
          <a:endParaRPr lang="ru-RU"/>
        </a:p>
      </dgm:t>
    </dgm:pt>
    <dgm:pt modelId="{D5D3EDD7-D436-4F6C-857F-5A31815C7573}" type="pres">
      <dgm:prSet presAssocID="{E862E517-C79D-4530-A129-24D8D8D8CE27}" presName="horz1" presStyleCnt="0"/>
      <dgm:spPr/>
      <dgm:t>
        <a:bodyPr/>
        <a:lstStyle/>
        <a:p>
          <a:endParaRPr lang="ru-RU"/>
        </a:p>
      </dgm:t>
    </dgm:pt>
    <dgm:pt modelId="{C98BAADF-9B5F-4D47-9980-B50155D796F8}" type="pres">
      <dgm:prSet presAssocID="{E862E517-C79D-4530-A129-24D8D8D8CE27}" presName="tx1" presStyleLbl="revTx" presStyleIdx="10" presStyleCnt="14"/>
      <dgm:spPr/>
      <dgm:t>
        <a:bodyPr/>
        <a:lstStyle/>
        <a:p>
          <a:endParaRPr lang="ru-RU"/>
        </a:p>
      </dgm:t>
    </dgm:pt>
    <dgm:pt modelId="{3B05A8ED-7201-4C28-91FE-24795EA8037B}" type="pres">
      <dgm:prSet presAssocID="{E862E517-C79D-4530-A129-24D8D8D8CE27}" presName="vert1" presStyleCnt="0"/>
      <dgm:spPr/>
      <dgm:t>
        <a:bodyPr/>
        <a:lstStyle/>
        <a:p>
          <a:endParaRPr lang="ru-RU"/>
        </a:p>
      </dgm:t>
    </dgm:pt>
    <dgm:pt modelId="{E4A9779D-28F6-4662-824C-DB5628D9A826}" type="pres">
      <dgm:prSet presAssocID="{9E56A37A-D489-4093-93BE-57255DCAC844}" presName="vertSpace2a" presStyleCnt="0"/>
      <dgm:spPr/>
      <dgm:t>
        <a:bodyPr/>
        <a:lstStyle/>
        <a:p>
          <a:endParaRPr lang="ru-RU"/>
        </a:p>
      </dgm:t>
    </dgm:pt>
    <dgm:pt modelId="{F3A35F11-9346-4D43-A226-6BDC9717A8DB}" type="pres">
      <dgm:prSet presAssocID="{9E56A37A-D489-4093-93BE-57255DCAC844}" presName="horz2" presStyleCnt="0"/>
      <dgm:spPr/>
      <dgm:t>
        <a:bodyPr/>
        <a:lstStyle/>
        <a:p>
          <a:endParaRPr lang="ru-RU"/>
        </a:p>
      </dgm:t>
    </dgm:pt>
    <dgm:pt modelId="{EC1B42A8-0477-4309-9E00-A211553163EB}" type="pres">
      <dgm:prSet presAssocID="{9E56A37A-D489-4093-93BE-57255DCAC844}" presName="horzSpace2" presStyleCnt="0"/>
      <dgm:spPr/>
      <dgm:t>
        <a:bodyPr/>
        <a:lstStyle/>
        <a:p>
          <a:endParaRPr lang="ru-RU"/>
        </a:p>
      </dgm:t>
    </dgm:pt>
    <dgm:pt modelId="{EA1F92DF-5C3C-41C1-944E-26FC4C954991}" type="pres">
      <dgm:prSet presAssocID="{9E56A37A-D489-4093-93BE-57255DCAC844}" presName="tx2" presStyleLbl="revTx" presStyleIdx="11" presStyleCnt="14"/>
      <dgm:spPr/>
      <dgm:t>
        <a:bodyPr/>
        <a:lstStyle/>
        <a:p>
          <a:endParaRPr lang="ru-RU"/>
        </a:p>
      </dgm:t>
    </dgm:pt>
    <dgm:pt modelId="{80EE4889-354B-4C29-BDA1-C865BBB4FDC7}" type="pres">
      <dgm:prSet presAssocID="{9E56A37A-D489-4093-93BE-57255DCAC844}" presName="vert2" presStyleCnt="0"/>
      <dgm:spPr/>
      <dgm:t>
        <a:bodyPr/>
        <a:lstStyle/>
        <a:p>
          <a:endParaRPr lang="ru-RU"/>
        </a:p>
      </dgm:t>
    </dgm:pt>
    <dgm:pt modelId="{F4073901-8D9C-419E-822E-57CF51A5376B}" type="pres">
      <dgm:prSet presAssocID="{9E56A37A-D489-4093-93BE-57255DCAC844}" presName="thinLine2b" presStyleLbl="callout" presStyleIdx="5" presStyleCnt="7"/>
      <dgm:spPr/>
      <dgm:t>
        <a:bodyPr/>
        <a:lstStyle/>
        <a:p>
          <a:endParaRPr lang="ru-RU"/>
        </a:p>
      </dgm:t>
    </dgm:pt>
    <dgm:pt modelId="{1A6775AC-6A24-4CED-BDBB-4BD076068176}" type="pres">
      <dgm:prSet presAssocID="{9E56A37A-D489-4093-93BE-57255DCAC844}" presName="vertSpace2b" presStyleCnt="0"/>
      <dgm:spPr/>
      <dgm:t>
        <a:bodyPr/>
        <a:lstStyle/>
        <a:p>
          <a:endParaRPr lang="ru-RU"/>
        </a:p>
      </dgm:t>
    </dgm:pt>
    <dgm:pt modelId="{F5237599-CEC6-4582-9AC7-36D9A7E6B44F}" type="pres">
      <dgm:prSet presAssocID="{1407F261-D781-45F1-89C7-32DC999CD9FB}" presName="thickLine" presStyleLbl="alignNode1" presStyleIdx="6" presStyleCnt="7"/>
      <dgm:spPr/>
      <dgm:t>
        <a:bodyPr/>
        <a:lstStyle/>
        <a:p>
          <a:endParaRPr lang="ru-RU"/>
        </a:p>
      </dgm:t>
    </dgm:pt>
    <dgm:pt modelId="{5A6A53C1-969A-42CC-AE41-B965248A6016}" type="pres">
      <dgm:prSet presAssocID="{1407F261-D781-45F1-89C7-32DC999CD9FB}" presName="horz1" presStyleCnt="0"/>
      <dgm:spPr/>
      <dgm:t>
        <a:bodyPr/>
        <a:lstStyle/>
        <a:p>
          <a:endParaRPr lang="ru-RU"/>
        </a:p>
      </dgm:t>
    </dgm:pt>
    <dgm:pt modelId="{09E52BF5-7ED6-4E06-9FE8-9033227E5C06}" type="pres">
      <dgm:prSet presAssocID="{1407F261-D781-45F1-89C7-32DC999CD9FB}" presName="tx1" presStyleLbl="revTx" presStyleIdx="12" presStyleCnt="14"/>
      <dgm:spPr/>
      <dgm:t>
        <a:bodyPr/>
        <a:lstStyle/>
        <a:p>
          <a:endParaRPr lang="ru-RU"/>
        </a:p>
      </dgm:t>
    </dgm:pt>
    <dgm:pt modelId="{A8E9AE74-069D-4036-A1EF-01B85C3D0A0F}" type="pres">
      <dgm:prSet presAssocID="{1407F261-D781-45F1-89C7-32DC999CD9FB}" presName="vert1" presStyleCnt="0"/>
      <dgm:spPr/>
      <dgm:t>
        <a:bodyPr/>
        <a:lstStyle/>
        <a:p>
          <a:endParaRPr lang="ru-RU"/>
        </a:p>
      </dgm:t>
    </dgm:pt>
    <dgm:pt modelId="{76763A6C-6942-4DE2-8D4F-E297818A58B4}" type="pres">
      <dgm:prSet presAssocID="{58AE7FB9-208C-4F77-89CA-2A1ED1D79D91}" presName="vertSpace2a" presStyleCnt="0"/>
      <dgm:spPr/>
      <dgm:t>
        <a:bodyPr/>
        <a:lstStyle/>
        <a:p>
          <a:endParaRPr lang="ru-RU"/>
        </a:p>
      </dgm:t>
    </dgm:pt>
    <dgm:pt modelId="{DB86960B-442B-4513-8737-61526318B2A7}" type="pres">
      <dgm:prSet presAssocID="{58AE7FB9-208C-4F77-89CA-2A1ED1D79D91}" presName="horz2" presStyleCnt="0"/>
      <dgm:spPr/>
      <dgm:t>
        <a:bodyPr/>
        <a:lstStyle/>
        <a:p>
          <a:endParaRPr lang="ru-RU"/>
        </a:p>
      </dgm:t>
    </dgm:pt>
    <dgm:pt modelId="{15AA284E-2E5A-450F-A830-51D5C4B10371}" type="pres">
      <dgm:prSet presAssocID="{58AE7FB9-208C-4F77-89CA-2A1ED1D79D91}" presName="horzSpace2" presStyleCnt="0"/>
      <dgm:spPr/>
      <dgm:t>
        <a:bodyPr/>
        <a:lstStyle/>
        <a:p>
          <a:endParaRPr lang="ru-RU"/>
        </a:p>
      </dgm:t>
    </dgm:pt>
    <dgm:pt modelId="{E5059BBC-0939-4679-92CA-D911B036B491}" type="pres">
      <dgm:prSet presAssocID="{58AE7FB9-208C-4F77-89CA-2A1ED1D79D91}" presName="tx2" presStyleLbl="revTx" presStyleIdx="13" presStyleCnt="14"/>
      <dgm:spPr/>
      <dgm:t>
        <a:bodyPr/>
        <a:lstStyle/>
        <a:p>
          <a:endParaRPr lang="ru-RU"/>
        </a:p>
      </dgm:t>
    </dgm:pt>
    <dgm:pt modelId="{A9831998-AE7E-4357-85BC-089289ED993D}" type="pres">
      <dgm:prSet presAssocID="{58AE7FB9-208C-4F77-89CA-2A1ED1D79D91}" presName="vert2" presStyleCnt="0"/>
      <dgm:spPr/>
      <dgm:t>
        <a:bodyPr/>
        <a:lstStyle/>
        <a:p>
          <a:endParaRPr lang="ru-RU"/>
        </a:p>
      </dgm:t>
    </dgm:pt>
    <dgm:pt modelId="{E54E57EC-B16F-4482-BFE7-F7FE75EDB542}" type="pres">
      <dgm:prSet presAssocID="{58AE7FB9-208C-4F77-89CA-2A1ED1D79D91}" presName="thinLine2b" presStyleLbl="callout" presStyleIdx="6" presStyleCnt="7"/>
      <dgm:spPr/>
      <dgm:t>
        <a:bodyPr/>
        <a:lstStyle/>
        <a:p>
          <a:endParaRPr lang="ru-RU"/>
        </a:p>
      </dgm:t>
    </dgm:pt>
    <dgm:pt modelId="{356130F5-3994-4835-9D89-1E33FCB40E40}" type="pres">
      <dgm:prSet presAssocID="{58AE7FB9-208C-4F77-89CA-2A1ED1D79D91}" presName="vertSpace2b" presStyleCnt="0"/>
      <dgm:spPr/>
      <dgm:t>
        <a:bodyPr/>
        <a:lstStyle/>
        <a:p>
          <a:endParaRPr lang="ru-RU"/>
        </a:p>
      </dgm:t>
    </dgm:pt>
  </dgm:ptLst>
  <dgm:cxnLst>
    <dgm:cxn modelId="{568485B0-6542-4714-BD3F-C9630EC0A8CD}" type="presOf" srcId="{11CB2331-298E-45C7-8B53-7B2A08880A46}" destId="{37DFBC1E-B77B-4C3B-A506-52CBEBF881A1}" srcOrd="0" destOrd="0" presId="urn:microsoft.com/office/officeart/2008/layout/LinedList"/>
    <dgm:cxn modelId="{56227B3F-813D-475D-ADD5-43519ACE0074}" type="presOf" srcId="{391AA7C8-FBC4-4A4B-8B04-32667B845CD6}" destId="{AEA94F7F-DD8E-459D-AF30-25A5AE7EE114}" srcOrd="0" destOrd="0" presId="urn:microsoft.com/office/officeart/2008/layout/LinedList"/>
    <dgm:cxn modelId="{C2B2742D-28FD-4927-BD1B-B8305580C136}" srcId="{8D08C43C-89A3-462E-A49E-4302E2C80437}" destId="{E862E517-C79D-4530-A129-24D8D8D8CE27}" srcOrd="5" destOrd="0" parTransId="{7B9A74DB-8063-43B7-BB75-E6B5FD945318}" sibTransId="{CBEDE5E5-10EF-410C-A14B-4758C6637B98}"/>
    <dgm:cxn modelId="{68901338-641A-4684-B285-2DCC861CA5C5}" srcId="{8D08C43C-89A3-462E-A49E-4302E2C80437}" destId="{DF04720F-2091-4CB3-BA15-D7D0C8FE842D}" srcOrd="4" destOrd="0" parTransId="{7EB4E5AA-6C2B-4B61-8DA6-0B00FB5EC0D1}" sibTransId="{DD4813DD-D288-42A3-9453-240FF23FFAA7}"/>
    <dgm:cxn modelId="{CA84EB9E-F9EC-4C11-B3A0-7282D62086E6}" type="presOf" srcId="{95F11E25-244C-4F38-B6D4-42AB75A96F8D}" destId="{D8E1BB0D-8865-4174-8F1C-5A7EE758AFFB}" srcOrd="0" destOrd="0" presId="urn:microsoft.com/office/officeart/2008/layout/LinedList"/>
    <dgm:cxn modelId="{1FFF4EDC-EB48-4A30-ACC6-714F516B41A3}" type="presOf" srcId="{E862E517-C79D-4530-A129-24D8D8D8CE27}" destId="{C98BAADF-9B5F-4D47-9980-B50155D796F8}" srcOrd="0" destOrd="0" presId="urn:microsoft.com/office/officeart/2008/layout/LinedList"/>
    <dgm:cxn modelId="{258CCC0E-13DC-460D-B013-8830686C39D4}" srcId="{11CB2331-298E-45C7-8B53-7B2A08880A46}" destId="{511B1C1A-06CF-402F-9E68-A550EDEFC691}" srcOrd="0" destOrd="0" parTransId="{BD0437D6-B256-4EA6-8EAB-7070238B246C}" sibTransId="{05F2DCA6-8052-44A2-A124-403C47838029}"/>
    <dgm:cxn modelId="{B8EF395D-41E0-4F40-BDF3-C7B48ADD433B}" srcId="{8D08C43C-89A3-462E-A49E-4302E2C80437}" destId="{95F11E25-244C-4F38-B6D4-42AB75A96F8D}" srcOrd="0" destOrd="0" parTransId="{80C30994-178E-43DB-A620-54A51441AEDA}" sibTransId="{6E9BFBCD-CF53-475F-9487-D7C602E58150}"/>
    <dgm:cxn modelId="{46E57D02-431B-4243-9181-19D181CD87B9}" type="presOf" srcId="{AB6D2817-BA41-4296-8818-798518C1A140}" destId="{CB8E825E-AF4E-460E-8C40-3801BFCB9EF4}" srcOrd="0" destOrd="0" presId="urn:microsoft.com/office/officeart/2008/layout/LinedList"/>
    <dgm:cxn modelId="{D2F4FB4D-EB78-4146-A2B5-2B0BF2DF6E20}" type="presOf" srcId="{511B1C1A-06CF-402F-9E68-A550EDEFC691}" destId="{F0DA4916-F960-4749-98BB-18ACB544A3A5}" srcOrd="0" destOrd="0" presId="urn:microsoft.com/office/officeart/2008/layout/LinedList"/>
    <dgm:cxn modelId="{0BD68992-D039-4CD4-AB57-C021D741E144}" type="presOf" srcId="{AC409D94-32BB-4682-8435-BBFB6CDA670C}" destId="{BD4D6EE0-CDDC-4908-BD13-AB572B7D31C0}" srcOrd="0" destOrd="0" presId="urn:microsoft.com/office/officeart/2008/layout/LinedList"/>
    <dgm:cxn modelId="{280D583F-1F83-4392-9E0E-C6C4E4D9C9A6}" type="presOf" srcId="{DF04720F-2091-4CB3-BA15-D7D0C8FE842D}" destId="{02B5C4DA-0488-45BD-8CCB-B4D9B04FB4C7}" srcOrd="0" destOrd="0" presId="urn:microsoft.com/office/officeart/2008/layout/LinedList"/>
    <dgm:cxn modelId="{6F8265AD-9376-434B-A086-B73156BAA5C2}" type="presOf" srcId="{F175501C-90A0-46D6-B3A7-98F2AAB97862}" destId="{BE2A5944-97EA-426E-A374-0892928D1BFA}" srcOrd="0" destOrd="0" presId="urn:microsoft.com/office/officeart/2008/layout/LinedList"/>
    <dgm:cxn modelId="{768D8503-E8CC-4162-A62F-D8F821AA8AE4}" srcId="{DF04720F-2091-4CB3-BA15-D7D0C8FE842D}" destId="{391AA7C8-FBC4-4A4B-8B04-32667B845CD6}" srcOrd="0" destOrd="0" parTransId="{42EFC549-A514-4A3A-8C41-E867D77F3453}" sibTransId="{AF0EBE68-4C11-4766-A0DA-88E20188D8E5}"/>
    <dgm:cxn modelId="{E9BC0424-BA20-49CE-8699-298CC4084BCD}" type="presOf" srcId="{9E56A37A-D489-4093-93BE-57255DCAC844}" destId="{EA1F92DF-5C3C-41C1-944E-26FC4C954991}" srcOrd="0" destOrd="0" presId="urn:microsoft.com/office/officeart/2008/layout/LinedList"/>
    <dgm:cxn modelId="{98586997-B7D6-4AC6-A3CB-1C66B992E25A}" srcId="{E862E517-C79D-4530-A129-24D8D8D8CE27}" destId="{9E56A37A-D489-4093-93BE-57255DCAC844}" srcOrd="0" destOrd="0" parTransId="{E75373FA-2DBC-4738-A5AF-9DF31EEBCDFD}" sibTransId="{BC642EF1-18C1-4AA2-A0DB-FB7C379B4606}"/>
    <dgm:cxn modelId="{2D3A5A6C-06AC-4DC6-8C4D-10FD5AE79790}" type="presOf" srcId="{8D08C43C-89A3-462E-A49E-4302E2C80437}" destId="{FBC31A9E-C47D-43DE-8103-CCB79EEAD554}" srcOrd="0" destOrd="0" presId="urn:microsoft.com/office/officeart/2008/layout/LinedList"/>
    <dgm:cxn modelId="{89C62BF3-1E22-419A-B78C-C65423C20E82}" type="presOf" srcId="{58AE7FB9-208C-4F77-89CA-2A1ED1D79D91}" destId="{E5059BBC-0939-4679-92CA-D911B036B491}" srcOrd="0" destOrd="0" presId="urn:microsoft.com/office/officeart/2008/layout/LinedList"/>
    <dgm:cxn modelId="{B06B4EBC-BF5C-4DFC-B4B5-2DFCFF974AE2}" srcId="{8D08C43C-89A3-462E-A49E-4302E2C80437}" destId="{77E3E1D2-0258-4A6F-8779-29B7A652FE1C}" srcOrd="1" destOrd="0" parTransId="{0B9E3676-9697-4C59-9804-5157E5968A90}" sibTransId="{3FA8C198-9339-45E6-B6D5-ED1F2C2B0FBF}"/>
    <dgm:cxn modelId="{9957DFFD-61FB-486E-AEEF-F68367BD5D08}" srcId="{8D08C43C-89A3-462E-A49E-4302E2C80437}" destId="{AB6D2817-BA41-4296-8818-798518C1A140}" srcOrd="2" destOrd="0" parTransId="{89DA3B79-42D1-4357-937C-D5D4B1A9E0FE}" sibTransId="{CBAA3342-DA5A-4DD9-B8D7-3B886EAF09F1}"/>
    <dgm:cxn modelId="{F005E305-A93E-4657-A37F-36C21A98D33D}" type="presOf" srcId="{BA846CF9-993E-43EB-83E2-B8E306A7FD58}" destId="{F97E0313-DCC2-4F36-A3C5-BC044F02D4AC}" srcOrd="0" destOrd="0" presId="urn:microsoft.com/office/officeart/2008/layout/LinedList"/>
    <dgm:cxn modelId="{7D347DC3-AC70-4F42-82BC-17C4615A2695}" srcId="{77E3E1D2-0258-4A6F-8779-29B7A652FE1C}" destId="{BA846CF9-993E-43EB-83E2-B8E306A7FD58}" srcOrd="0" destOrd="0" parTransId="{08955C73-8A64-44DE-BEC9-F23926214BDB}" sibTransId="{19D47650-B6F0-4A23-882E-99BBC292CE13}"/>
    <dgm:cxn modelId="{16291F9E-1379-4CFA-88D1-7F9E4EBCDAAC}" type="presOf" srcId="{1407F261-D781-45F1-89C7-32DC999CD9FB}" destId="{09E52BF5-7ED6-4E06-9FE8-9033227E5C06}" srcOrd="0" destOrd="0" presId="urn:microsoft.com/office/officeart/2008/layout/LinedList"/>
    <dgm:cxn modelId="{604DAEBC-AB72-421B-8E42-24FFC445E391}" srcId="{AB6D2817-BA41-4296-8818-798518C1A140}" destId="{F175501C-90A0-46D6-B3A7-98F2AAB97862}" srcOrd="0" destOrd="0" parTransId="{4CF2A150-1D14-4AB0-89C9-32A9603053DC}" sibTransId="{B5802220-5960-426D-9171-C54C91F33B16}"/>
    <dgm:cxn modelId="{76132020-DFF2-460C-9093-24C9D04D4460}" srcId="{1407F261-D781-45F1-89C7-32DC999CD9FB}" destId="{58AE7FB9-208C-4F77-89CA-2A1ED1D79D91}" srcOrd="0" destOrd="0" parTransId="{7EB6580A-40FF-4611-8073-1061AA861D12}" sibTransId="{2507ECF7-0B06-4420-AB92-91BE0265695A}"/>
    <dgm:cxn modelId="{E4FD928D-0D1B-4098-8638-1B06D2B8A5DF}" srcId="{95F11E25-244C-4F38-B6D4-42AB75A96F8D}" destId="{AC409D94-32BB-4682-8435-BBFB6CDA670C}" srcOrd="0" destOrd="0" parTransId="{92C7F552-AD1B-42C7-8174-B77F1CD9126C}" sibTransId="{C27963CB-9E9C-4937-9050-B557C1B7D20E}"/>
    <dgm:cxn modelId="{CAE33515-D07D-47B9-A170-0C0E48373098}" type="presOf" srcId="{77E3E1D2-0258-4A6F-8779-29B7A652FE1C}" destId="{437C245E-9D9F-42F5-97ED-D7B6AC30C6DF}" srcOrd="0" destOrd="0" presId="urn:microsoft.com/office/officeart/2008/layout/LinedList"/>
    <dgm:cxn modelId="{30FA22BA-C7E9-4362-BE00-37521C8606C3}" srcId="{8D08C43C-89A3-462E-A49E-4302E2C80437}" destId="{1407F261-D781-45F1-89C7-32DC999CD9FB}" srcOrd="6" destOrd="0" parTransId="{AA28CEE8-6669-4A81-8948-9DC7B2F9753F}" sibTransId="{12138715-8AE7-4BD6-B730-2072D9DA91C9}"/>
    <dgm:cxn modelId="{EE3B3F37-1606-4682-AF68-A2BCAFB69DDE}" srcId="{8D08C43C-89A3-462E-A49E-4302E2C80437}" destId="{11CB2331-298E-45C7-8B53-7B2A08880A46}" srcOrd="3" destOrd="0" parTransId="{8499024D-57D2-48F6-9F89-5C8D28C028AC}" sibTransId="{9DE4D842-2E95-49A1-8E0D-3CDA6C17B7DF}"/>
    <dgm:cxn modelId="{9269A3A1-286B-45FD-868C-CE6E8FA1D8BB}" type="presParOf" srcId="{FBC31A9E-C47D-43DE-8103-CCB79EEAD554}" destId="{2A807CF2-62D4-4FBB-87D4-79F96FB49CDD}" srcOrd="0" destOrd="0" presId="urn:microsoft.com/office/officeart/2008/layout/LinedList"/>
    <dgm:cxn modelId="{8C9E70A6-1708-41C3-BE5F-1D715944FCA0}" type="presParOf" srcId="{FBC31A9E-C47D-43DE-8103-CCB79EEAD554}" destId="{334ACEB9-2A3A-4D87-BBA3-964EE54BA8C8}" srcOrd="1" destOrd="0" presId="urn:microsoft.com/office/officeart/2008/layout/LinedList"/>
    <dgm:cxn modelId="{1B0A018F-BFF0-4697-9B1B-B9E72F7C6DFC}" type="presParOf" srcId="{334ACEB9-2A3A-4D87-BBA3-964EE54BA8C8}" destId="{D8E1BB0D-8865-4174-8F1C-5A7EE758AFFB}" srcOrd="0" destOrd="0" presId="urn:microsoft.com/office/officeart/2008/layout/LinedList"/>
    <dgm:cxn modelId="{DD2671EC-D3B2-436A-89D0-748A6D4ED021}" type="presParOf" srcId="{334ACEB9-2A3A-4D87-BBA3-964EE54BA8C8}" destId="{22C50A48-9B99-42E6-BB26-49ACB8335588}" srcOrd="1" destOrd="0" presId="urn:microsoft.com/office/officeart/2008/layout/LinedList"/>
    <dgm:cxn modelId="{ADB446C6-BF84-4D86-AF0C-E29CD58D153A}" type="presParOf" srcId="{22C50A48-9B99-42E6-BB26-49ACB8335588}" destId="{818CFBFA-4517-47FF-B415-084ECEEF3013}" srcOrd="0" destOrd="0" presId="urn:microsoft.com/office/officeart/2008/layout/LinedList"/>
    <dgm:cxn modelId="{309AFA58-52E5-4490-AA38-B8EED9316267}" type="presParOf" srcId="{22C50A48-9B99-42E6-BB26-49ACB8335588}" destId="{62AE94D1-6FA5-4C60-B1F7-225BA17B3F7C}" srcOrd="1" destOrd="0" presId="urn:microsoft.com/office/officeart/2008/layout/LinedList"/>
    <dgm:cxn modelId="{0F199E09-92FA-44D7-9E7D-2A43DA2C30E0}" type="presParOf" srcId="{62AE94D1-6FA5-4C60-B1F7-225BA17B3F7C}" destId="{48B6B2B1-4BFB-4C2A-9897-74754EA5B9A4}" srcOrd="0" destOrd="0" presId="urn:microsoft.com/office/officeart/2008/layout/LinedList"/>
    <dgm:cxn modelId="{AA13F812-82AF-4F82-8C19-DFC24F1DC816}" type="presParOf" srcId="{62AE94D1-6FA5-4C60-B1F7-225BA17B3F7C}" destId="{BD4D6EE0-CDDC-4908-BD13-AB572B7D31C0}" srcOrd="1" destOrd="0" presId="urn:microsoft.com/office/officeart/2008/layout/LinedList"/>
    <dgm:cxn modelId="{35F9F818-C060-48EF-9660-C127805AAD63}" type="presParOf" srcId="{62AE94D1-6FA5-4C60-B1F7-225BA17B3F7C}" destId="{1ACAF9E3-B792-4CB9-B7CD-023AD9897DBB}" srcOrd="2" destOrd="0" presId="urn:microsoft.com/office/officeart/2008/layout/LinedList"/>
    <dgm:cxn modelId="{CC6972B0-29E6-49F0-87DC-DBD488BFB7DD}" type="presParOf" srcId="{22C50A48-9B99-42E6-BB26-49ACB8335588}" destId="{DCE25454-AA70-489F-BC84-816F47D91309}" srcOrd="2" destOrd="0" presId="urn:microsoft.com/office/officeart/2008/layout/LinedList"/>
    <dgm:cxn modelId="{B8C3CCA2-3288-4B07-92CD-1389646E6EA0}" type="presParOf" srcId="{22C50A48-9B99-42E6-BB26-49ACB8335588}" destId="{2A47E454-9C0A-4AA1-97A4-FB01B3740402}" srcOrd="3" destOrd="0" presId="urn:microsoft.com/office/officeart/2008/layout/LinedList"/>
    <dgm:cxn modelId="{4FB535DA-B103-4602-8B69-25935F24639E}" type="presParOf" srcId="{FBC31A9E-C47D-43DE-8103-CCB79EEAD554}" destId="{C4D66A0E-BB0E-43A0-BF0D-E95EA9FE1CFE}" srcOrd="2" destOrd="0" presId="urn:microsoft.com/office/officeart/2008/layout/LinedList"/>
    <dgm:cxn modelId="{8F0F9FF7-2A99-44D3-A4D9-AC678BB0D95A}" type="presParOf" srcId="{FBC31A9E-C47D-43DE-8103-CCB79EEAD554}" destId="{2331CC0B-93FE-4402-9493-4A0A6FF432FE}" srcOrd="3" destOrd="0" presId="urn:microsoft.com/office/officeart/2008/layout/LinedList"/>
    <dgm:cxn modelId="{0D060677-7F4F-4663-9C55-E879DE1C0CC0}" type="presParOf" srcId="{2331CC0B-93FE-4402-9493-4A0A6FF432FE}" destId="{437C245E-9D9F-42F5-97ED-D7B6AC30C6DF}" srcOrd="0" destOrd="0" presId="urn:microsoft.com/office/officeart/2008/layout/LinedList"/>
    <dgm:cxn modelId="{1AE5D583-4026-454D-A1DC-AB7C964A5D50}" type="presParOf" srcId="{2331CC0B-93FE-4402-9493-4A0A6FF432FE}" destId="{118AE714-7A5D-45D4-84D1-84C302E62ABB}" srcOrd="1" destOrd="0" presId="urn:microsoft.com/office/officeart/2008/layout/LinedList"/>
    <dgm:cxn modelId="{364E57DC-A899-4D2E-B2A4-5CAF8B2AC5BA}" type="presParOf" srcId="{118AE714-7A5D-45D4-84D1-84C302E62ABB}" destId="{7FFFCACB-95F5-4BE6-93AE-0EB66716B928}" srcOrd="0" destOrd="0" presId="urn:microsoft.com/office/officeart/2008/layout/LinedList"/>
    <dgm:cxn modelId="{1FBF500E-C841-40C9-89CE-19C6B3AA9EC9}" type="presParOf" srcId="{118AE714-7A5D-45D4-84D1-84C302E62ABB}" destId="{748E3177-A9B4-4FA5-8434-DF038A1C0869}" srcOrd="1" destOrd="0" presId="urn:microsoft.com/office/officeart/2008/layout/LinedList"/>
    <dgm:cxn modelId="{4CCF34ED-A147-46B0-83B8-A4B6A0E7E6C2}" type="presParOf" srcId="{748E3177-A9B4-4FA5-8434-DF038A1C0869}" destId="{D591C0A5-F64A-4F3A-8AE6-4E991DA6C523}" srcOrd="0" destOrd="0" presId="urn:microsoft.com/office/officeart/2008/layout/LinedList"/>
    <dgm:cxn modelId="{C29FA651-CA45-4A59-9EDE-178CE81A77B1}" type="presParOf" srcId="{748E3177-A9B4-4FA5-8434-DF038A1C0869}" destId="{F97E0313-DCC2-4F36-A3C5-BC044F02D4AC}" srcOrd="1" destOrd="0" presId="urn:microsoft.com/office/officeart/2008/layout/LinedList"/>
    <dgm:cxn modelId="{85394144-ED8F-4DCA-BDE4-9BE0C2CF5E03}" type="presParOf" srcId="{748E3177-A9B4-4FA5-8434-DF038A1C0869}" destId="{5DFA153E-8AD1-4EA0-98CC-CFC37F3EDC17}" srcOrd="2" destOrd="0" presId="urn:microsoft.com/office/officeart/2008/layout/LinedList"/>
    <dgm:cxn modelId="{60C267BD-2E09-4116-B442-0D000C225741}" type="presParOf" srcId="{118AE714-7A5D-45D4-84D1-84C302E62ABB}" destId="{FDD003E4-717F-4B95-892A-58993F0306B9}" srcOrd="2" destOrd="0" presId="urn:microsoft.com/office/officeart/2008/layout/LinedList"/>
    <dgm:cxn modelId="{1340BEE0-6A07-4C0E-8B9E-F58BA5B91185}" type="presParOf" srcId="{118AE714-7A5D-45D4-84D1-84C302E62ABB}" destId="{78AABD43-D728-4FC4-BC60-BBC3580C2ADC}" srcOrd="3" destOrd="0" presId="urn:microsoft.com/office/officeart/2008/layout/LinedList"/>
    <dgm:cxn modelId="{1D38C614-B8A0-4E88-A7A4-BC824F957241}" type="presParOf" srcId="{FBC31A9E-C47D-43DE-8103-CCB79EEAD554}" destId="{2B2AF87D-DE58-4FEA-9636-CEB8EE448EA9}" srcOrd="4" destOrd="0" presId="urn:microsoft.com/office/officeart/2008/layout/LinedList"/>
    <dgm:cxn modelId="{D5F39E08-822D-47FD-A31A-5DF413DF336C}" type="presParOf" srcId="{FBC31A9E-C47D-43DE-8103-CCB79EEAD554}" destId="{27D30B79-1076-4846-B909-F1236EAD6463}" srcOrd="5" destOrd="0" presId="urn:microsoft.com/office/officeart/2008/layout/LinedList"/>
    <dgm:cxn modelId="{9E08FE7E-C49B-4B79-9E0E-BDD53843FB64}" type="presParOf" srcId="{27D30B79-1076-4846-B909-F1236EAD6463}" destId="{CB8E825E-AF4E-460E-8C40-3801BFCB9EF4}" srcOrd="0" destOrd="0" presId="urn:microsoft.com/office/officeart/2008/layout/LinedList"/>
    <dgm:cxn modelId="{DF7648E9-15A4-4389-940F-A38380B926FC}" type="presParOf" srcId="{27D30B79-1076-4846-B909-F1236EAD6463}" destId="{697F9A10-BF2C-43F3-BAF7-65959E05421E}" srcOrd="1" destOrd="0" presId="urn:microsoft.com/office/officeart/2008/layout/LinedList"/>
    <dgm:cxn modelId="{6EFA4181-5C2C-4173-AD23-D7A9086C42CE}" type="presParOf" srcId="{697F9A10-BF2C-43F3-BAF7-65959E05421E}" destId="{8DD4559E-38CA-4592-BBCB-87A6446DD6B6}" srcOrd="0" destOrd="0" presId="urn:microsoft.com/office/officeart/2008/layout/LinedList"/>
    <dgm:cxn modelId="{32BE657D-0A04-4B6F-8613-B8B1E74007F9}" type="presParOf" srcId="{697F9A10-BF2C-43F3-BAF7-65959E05421E}" destId="{12639A88-379E-4AB8-B09C-543E297EF019}" srcOrd="1" destOrd="0" presId="urn:microsoft.com/office/officeart/2008/layout/LinedList"/>
    <dgm:cxn modelId="{6227421E-9152-4B6C-8157-1D23BA68CBA2}" type="presParOf" srcId="{12639A88-379E-4AB8-B09C-543E297EF019}" destId="{58CB0CF2-6DA3-4E1F-99C9-F2CCECDA6C64}" srcOrd="0" destOrd="0" presId="urn:microsoft.com/office/officeart/2008/layout/LinedList"/>
    <dgm:cxn modelId="{8EBDFE65-5ED7-4758-B24C-8E8ACAB3C075}" type="presParOf" srcId="{12639A88-379E-4AB8-B09C-543E297EF019}" destId="{BE2A5944-97EA-426E-A374-0892928D1BFA}" srcOrd="1" destOrd="0" presId="urn:microsoft.com/office/officeart/2008/layout/LinedList"/>
    <dgm:cxn modelId="{3ECC6096-9CAB-4347-AE0B-DA5FA04C6978}" type="presParOf" srcId="{12639A88-379E-4AB8-B09C-543E297EF019}" destId="{B04B12CF-7B5D-4961-B4E3-B6862024F54F}" srcOrd="2" destOrd="0" presId="urn:microsoft.com/office/officeart/2008/layout/LinedList"/>
    <dgm:cxn modelId="{3665A5CB-DF5D-438F-B9FD-F9E91A671AE4}" type="presParOf" srcId="{697F9A10-BF2C-43F3-BAF7-65959E05421E}" destId="{9EE29A62-C6CA-4C8A-A2D2-788FDA3F222B}" srcOrd="2" destOrd="0" presId="urn:microsoft.com/office/officeart/2008/layout/LinedList"/>
    <dgm:cxn modelId="{A38908C9-149E-4F40-9290-1E1E203D1458}" type="presParOf" srcId="{697F9A10-BF2C-43F3-BAF7-65959E05421E}" destId="{EF6F41BF-0389-495C-8A2E-C81F3065118F}" srcOrd="3" destOrd="0" presId="urn:microsoft.com/office/officeart/2008/layout/LinedList"/>
    <dgm:cxn modelId="{76B99E69-72F7-4399-B230-1540E9951D61}" type="presParOf" srcId="{FBC31A9E-C47D-43DE-8103-CCB79EEAD554}" destId="{9A7968E5-3D2F-4FDA-9450-FCB20186D104}" srcOrd="6" destOrd="0" presId="urn:microsoft.com/office/officeart/2008/layout/LinedList"/>
    <dgm:cxn modelId="{5D40F2B2-78F1-46FA-A8F3-5CEE921292D6}" type="presParOf" srcId="{FBC31A9E-C47D-43DE-8103-CCB79EEAD554}" destId="{3FDBDBB8-163A-4224-A5C3-15607BFB5504}" srcOrd="7" destOrd="0" presId="urn:microsoft.com/office/officeart/2008/layout/LinedList"/>
    <dgm:cxn modelId="{E8FEAA18-CDBD-407A-8BF0-12220CCC32A0}" type="presParOf" srcId="{3FDBDBB8-163A-4224-A5C3-15607BFB5504}" destId="{37DFBC1E-B77B-4C3B-A506-52CBEBF881A1}" srcOrd="0" destOrd="0" presId="urn:microsoft.com/office/officeart/2008/layout/LinedList"/>
    <dgm:cxn modelId="{3C6C867C-3B5E-4FAE-A200-640C26885378}" type="presParOf" srcId="{3FDBDBB8-163A-4224-A5C3-15607BFB5504}" destId="{934D4863-190B-4DE0-B556-A09F2B80CD6F}" srcOrd="1" destOrd="0" presId="urn:microsoft.com/office/officeart/2008/layout/LinedList"/>
    <dgm:cxn modelId="{586F9F57-00B1-41C7-9E09-A04ED88FE5C8}" type="presParOf" srcId="{934D4863-190B-4DE0-B556-A09F2B80CD6F}" destId="{F0FCE8EC-B016-4783-95EA-59D7A68B9436}" srcOrd="0" destOrd="0" presId="urn:microsoft.com/office/officeart/2008/layout/LinedList"/>
    <dgm:cxn modelId="{7390C594-E387-4756-AA6E-EC5328786486}" type="presParOf" srcId="{934D4863-190B-4DE0-B556-A09F2B80CD6F}" destId="{04A97E77-5127-46DA-9E29-FE2BDECB08B2}" srcOrd="1" destOrd="0" presId="urn:microsoft.com/office/officeart/2008/layout/LinedList"/>
    <dgm:cxn modelId="{710B4305-2BB2-466B-BE9F-7DD97087CFDE}" type="presParOf" srcId="{04A97E77-5127-46DA-9E29-FE2BDECB08B2}" destId="{2A0B0081-8130-45E9-B2E6-C7092C829FF3}" srcOrd="0" destOrd="0" presId="urn:microsoft.com/office/officeart/2008/layout/LinedList"/>
    <dgm:cxn modelId="{5F4BAE23-C506-4BAE-9F93-1B45D9136688}" type="presParOf" srcId="{04A97E77-5127-46DA-9E29-FE2BDECB08B2}" destId="{F0DA4916-F960-4749-98BB-18ACB544A3A5}" srcOrd="1" destOrd="0" presId="urn:microsoft.com/office/officeart/2008/layout/LinedList"/>
    <dgm:cxn modelId="{1858C3E8-20AA-463E-8A0D-C20EF872AAC8}" type="presParOf" srcId="{04A97E77-5127-46DA-9E29-FE2BDECB08B2}" destId="{3602F3F7-5E33-4DE7-ACEE-8ED29ABBEBB7}" srcOrd="2" destOrd="0" presId="urn:microsoft.com/office/officeart/2008/layout/LinedList"/>
    <dgm:cxn modelId="{F2134349-9472-4E6E-B346-9AE740C1D3B5}" type="presParOf" srcId="{934D4863-190B-4DE0-B556-A09F2B80CD6F}" destId="{9957B510-38E8-44CE-B985-D0959FD374D0}" srcOrd="2" destOrd="0" presId="urn:microsoft.com/office/officeart/2008/layout/LinedList"/>
    <dgm:cxn modelId="{305801B4-C20C-4C1B-BAB5-92985E29EAC9}" type="presParOf" srcId="{934D4863-190B-4DE0-B556-A09F2B80CD6F}" destId="{703FA226-F13D-4F40-93C3-588087B82BA0}" srcOrd="3" destOrd="0" presId="urn:microsoft.com/office/officeart/2008/layout/LinedList"/>
    <dgm:cxn modelId="{0FB3DD7D-76B5-4AC2-AC1A-5A091417700F}" type="presParOf" srcId="{FBC31A9E-C47D-43DE-8103-CCB79EEAD554}" destId="{BDDA7C4D-238F-494B-AE39-CCE859EB92AE}" srcOrd="8" destOrd="0" presId="urn:microsoft.com/office/officeart/2008/layout/LinedList"/>
    <dgm:cxn modelId="{EB9A505D-1D26-4D9A-90CA-3B892E589356}" type="presParOf" srcId="{FBC31A9E-C47D-43DE-8103-CCB79EEAD554}" destId="{774276E0-B760-44E0-917F-1BAE822426B6}" srcOrd="9" destOrd="0" presId="urn:microsoft.com/office/officeart/2008/layout/LinedList"/>
    <dgm:cxn modelId="{EA57F9FA-C7C4-4838-A824-24772CBA803F}" type="presParOf" srcId="{774276E0-B760-44E0-917F-1BAE822426B6}" destId="{02B5C4DA-0488-45BD-8CCB-B4D9B04FB4C7}" srcOrd="0" destOrd="0" presId="urn:microsoft.com/office/officeart/2008/layout/LinedList"/>
    <dgm:cxn modelId="{4B040FE8-6F82-4C0D-B36F-43B6EFAA0F80}" type="presParOf" srcId="{774276E0-B760-44E0-917F-1BAE822426B6}" destId="{81BD56C1-4992-4650-8AF7-0B70677E40BE}" srcOrd="1" destOrd="0" presId="urn:microsoft.com/office/officeart/2008/layout/LinedList"/>
    <dgm:cxn modelId="{5BE3F968-F01C-484E-BECB-4B64A35E816B}" type="presParOf" srcId="{81BD56C1-4992-4650-8AF7-0B70677E40BE}" destId="{664035E4-CEC1-497E-B3B1-6EBDE3F905E4}" srcOrd="0" destOrd="0" presId="urn:microsoft.com/office/officeart/2008/layout/LinedList"/>
    <dgm:cxn modelId="{6502D85C-0706-4A6D-A61D-3CE8AF02C812}" type="presParOf" srcId="{81BD56C1-4992-4650-8AF7-0B70677E40BE}" destId="{E400FE19-5AD6-4C95-8426-00693478D223}" srcOrd="1" destOrd="0" presId="urn:microsoft.com/office/officeart/2008/layout/LinedList"/>
    <dgm:cxn modelId="{B029FBCD-9BD1-426A-8E06-1E6C65751348}" type="presParOf" srcId="{E400FE19-5AD6-4C95-8426-00693478D223}" destId="{758B04CE-00F2-40AC-9C9D-7C8D54E8C504}" srcOrd="0" destOrd="0" presId="urn:microsoft.com/office/officeart/2008/layout/LinedList"/>
    <dgm:cxn modelId="{3F9B7454-A45F-4A35-8202-C8D70882FB4C}" type="presParOf" srcId="{E400FE19-5AD6-4C95-8426-00693478D223}" destId="{AEA94F7F-DD8E-459D-AF30-25A5AE7EE114}" srcOrd="1" destOrd="0" presId="urn:microsoft.com/office/officeart/2008/layout/LinedList"/>
    <dgm:cxn modelId="{B8B08B0F-F3C1-455B-9470-AE6E1E5BFCE7}" type="presParOf" srcId="{E400FE19-5AD6-4C95-8426-00693478D223}" destId="{40A35248-5779-4346-BBEA-BAF6AABAA224}" srcOrd="2" destOrd="0" presId="urn:microsoft.com/office/officeart/2008/layout/LinedList"/>
    <dgm:cxn modelId="{566E1D7F-EFD3-4D96-AC11-526702FFE73D}" type="presParOf" srcId="{81BD56C1-4992-4650-8AF7-0B70677E40BE}" destId="{18179BEA-92C6-485E-BEA5-4A13A2EB5157}" srcOrd="2" destOrd="0" presId="urn:microsoft.com/office/officeart/2008/layout/LinedList"/>
    <dgm:cxn modelId="{2B136056-2A23-4A34-B77B-7F0D986DFA3B}" type="presParOf" srcId="{81BD56C1-4992-4650-8AF7-0B70677E40BE}" destId="{F0CD3376-DD15-431D-91D8-B9D910161451}" srcOrd="3" destOrd="0" presId="urn:microsoft.com/office/officeart/2008/layout/LinedList"/>
    <dgm:cxn modelId="{B68FC269-ABF0-47C2-B412-0F0DF3B7AFE8}" type="presParOf" srcId="{FBC31A9E-C47D-43DE-8103-CCB79EEAD554}" destId="{8BE26817-F6E1-4189-BCAA-E2A7E3E8B773}" srcOrd="10" destOrd="0" presId="urn:microsoft.com/office/officeart/2008/layout/LinedList"/>
    <dgm:cxn modelId="{82E49045-E2B0-4F09-8620-538639ECC7A9}" type="presParOf" srcId="{FBC31A9E-C47D-43DE-8103-CCB79EEAD554}" destId="{D5D3EDD7-D436-4F6C-857F-5A31815C7573}" srcOrd="11" destOrd="0" presId="urn:microsoft.com/office/officeart/2008/layout/LinedList"/>
    <dgm:cxn modelId="{412225C3-210F-43B0-810E-CEB05DAC2541}" type="presParOf" srcId="{D5D3EDD7-D436-4F6C-857F-5A31815C7573}" destId="{C98BAADF-9B5F-4D47-9980-B50155D796F8}" srcOrd="0" destOrd="0" presId="urn:microsoft.com/office/officeart/2008/layout/LinedList"/>
    <dgm:cxn modelId="{1D01E4D2-5557-4C2C-AF83-5F86AA3822B5}" type="presParOf" srcId="{D5D3EDD7-D436-4F6C-857F-5A31815C7573}" destId="{3B05A8ED-7201-4C28-91FE-24795EA8037B}" srcOrd="1" destOrd="0" presId="urn:microsoft.com/office/officeart/2008/layout/LinedList"/>
    <dgm:cxn modelId="{D67654BD-4F88-4501-AA37-754459FBE8B8}" type="presParOf" srcId="{3B05A8ED-7201-4C28-91FE-24795EA8037B}" destId="{E4A9779D-28F6-4662-824C-DB5628D9A826}" srcOrd="0" destOrd="0" presId="urn:microsoft.com/office/officeart/2008/layout/LinedList"/>
    <dgm:cxn modelId="{16A07A45-7A02-4BF0-8665-D39D0422F372}" type="presParOf" srcId="{3B05A8ED-7201-4C28-91FE-24795EA8037B}" destId="{F3A35F11-9346-4D43-A226-6BDC9717A8DB}" srcOrd="1" destOrd="0" presId="urn:microsoft.com/office/officeart/2008/layout/LinedList"/>
    <dgm:cxn modelId="{B5DEDD83-2062-4CFA-9CF4-1C34330047A0}" type="presParOf" srcId="{F3A35F11-9346-4D43-A226-6BDC9717A8DB}" destId="{EC1B42A8-0477-4309-9E00-A211553163EB}" srcOrd="0" destOrd="0" presId="urn:microsoft.com/office/officeart/2008/layout/LinedList"/>
    <dgm:cxn modelId="{C5BB492E-EA8A-4D54-A8BD-DB7BE6C0A4DF}" type="presParOf" srcId="{F3A35F11-9346-4D43-A226-6BDC9717A8DB}" destId="{EA1F92DF-5C3C-41C1-944E-26FC4C954991}" srcOrd="1" destOrd="0" presId="urn:microsoft.com/office/officeart/2008/layout/LinedList"/>
    <dgm:cxn modelId="{D282815B-383F-4030-831D-1EB4B06AE4E7}" type="presParOf" srcId="{F3A35F11-9346-4D43-A226-6BDC9717A8DB}" destId="{80EE4889-354B-4C29-BDA1-C865BBB4FDC7}" srcOrd="2" destOrd="0" presId="urn:microsoft.com/office/officeart/2008/layout/LinedList"/>
    <dgm:cxn modelId="{AC52C64A-B370-4F6E-9EBD-884042A2E0AF}" type="presParOf" srcId="{3B05A8ED-7201-4C28-91FE-24795EA8037B}" destId="{F4073901-8D9C-419E-822E-57CF51A5376B}" srcOrd="2" destOrd="0" presId="urn:microsoft.com/office/officeart/2008/layout/LinedList"/>
    <dgm:cxn modelId="{08C0612F-958E-4335-A099-8DC434BC802B}" type="presParOf" srcId="{3B05A8ED-7201-4C28-91FE-24795EA8037B}" destId="{1A6775AC-6A24-4CED-BDBB-4BD076068176}" srcOrd="3" destOrd="0" presId="urn:microsoft.com/office/officeart/2008/layout/LinedList"/>
    <dgm:cxn modelId="{7F79053B-C551-40FF-BC0F-32D931ABC553}" type="presParOf" srcId="{FBC31A9E-C47D-43DE-8103-CCB79EEAD554}" destId="{F5237599-CEC6-4582-9AC7-36D9A7E6B44F}" srcOrd="12" destOrd="0" presId="urn:microsoft.com/office/officeart/2008/layout/LinedList"/>
    <dgm:cxn modelId="{E1219043-9687-4A6D-975D-7C2B07278151}" type="presParOf" srcId="{FBC31A9E-C47D-43DE-8103-CCB79EEAD554}" destId="{5A6A53C1-969A-42CC-AE41-B965248A6016}" srcOrd="13" destOrd="0" presId="urn:microsoft.com/office/officeart/2008/layout/LinedList"/>
    <dgm:cxn modelId="{26539EF1-DA03-494C-AF09-F09B5FBCCED2}" type="presParOf" srcId="{5A6A53C1-969A-42CC-AE41-B965248A6016}" destId="{09E52BF5-7ED6-4E06-9FE8-9033227E5C06}" srcOrd="0" destOrd="0" presId="urn:microsoft.com/office/officeart/2008/layout/LinedList"/>
    <dgm:cxn modelId="{1B0914AE-4A4A-492F-AC98-0A53D5E1BCCB}" type="presParOf" srcId="{5A6A53C1-969A-42CC-AE41-B965248A6016}" destId="{A8E9AE74-069D-4036-A1EF-01B85C3D0A0F}" srcOrd="1" destOrd="0" presId="urn:microsoft.com/office/officeart/2008/layout/LinedList"/>
    <dgm:cxn modelId="{F1E14F7F-C969-45E2-92B2-96704B463997}" type="presParOf" srcId="{A8E9AE74-069D-4036-A1EF-01B85C3D0A0F}" destId="{76763A6C-6942-4DE2-8D4F-E297818A58B4}" srcOrd="0" destOrd="0" presId="urn:microsoft.com/office/officeart/2008/layout/LinedList"/>
    <dgm:cxn modelId="{46A3B996-FD9F-4483-A50E-8635339A8C28}" type="presParOf" srcId="{A8E9AE74-069D-4036-A1EF-01B85C3D0A0F}" destId="{DB86960B-442B-4513-8737-61526318B2A7}" srcOrd="1" destOrd="0" presId="urn:microsoft.com/office/officeart/2008/layout/LinedList"/>
    <dgm:cxn modelId="{0CD5D22E-1898-41EE-8A8F-C40B88E702A4}" type="presParOf" srcId="{DB86960B-442B-4513-8737-61526318B2A7}" destId="{15AA284E-2E5A-450F-A830-51D5C4B10371}" srcOrd="0" destOrd="0" presId="urn:microsoft.com/office/officeart/2008/layout/LinedList"/>
    <dgm:cxn modelId="{8EEE55CA-E091-4235-8B3A-D00C9B456646}" type="presParOf" srcId="{DB86960B-442B-4513-8737-61526318B2A7}" destId="{E5059BBC-0939-4679-92CA-D911B036B491}" srcOrd="1" destOrd="0" presId="urn:microsoft.com/office/officeart/2008/layout/LinedList"/>
    <dgm:cxn modelId="{4E73AF36-57C6-483A-BADC-BC0524B1C58C}" type="presParOf" srcId="{DB86960B-442B-4513-8737-61526318B2A7}" destId="{A9831998-AE7E-4357-85BC-089289ED993D}" srcOrd="2" destOrd="0" presId="urn:microsoft.com/office/officeart/2008/layout/LinedList"/>
    <dgm:cxn modelId="{7038FE13-64F8-4896-96DE-4D83D5A00FBC}" type="presParOf" srcId="{A8E9AE74-069D-4036-A1EF-01B85C3D0A0F}" destId="{E54E57EC-B16F-4482-BFE7-F7FE75EDB542}" srcOrd="2" destOrd="0" presId="urn:microsoft.com/office/officeart/2008/layout/LinedList"/>
    <dgm:cxn modelId="{E87B4C38-A8B0-4B60-A3EA-40E55200B401}" type="presParOf" srcId="{A8E9AE74-069D-4036-A1EF-01B85C3D0A0F}" destId="{356130F5-3994-4835-9D89-1E33FCB40E40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3A2C15-FAE7-4D9D-91DE-5B96EEEE75E4}">
      <dsp:nvSpPr>
        <dsp:cNvPr id="0" name=""/>
        <dsp:cNvSpPr/>
      </dsp:nvSpPr>
      <dsp:spPr>
        <a:xfrm>
          <a:off x="1162639" y="2246"/>
          <a:ext cx="676584" cy="67658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DB465F4-232B-4B0E-AE10-21B160A7AD2E}">
      <dsp:nvSpPr>
        <dsp:cNvPr id="0" name=""/>
        <dsp:cNvSpPr/>
      </dsp:nvSpPr>
      <dsp:spPr>
        <a:xfrm>
          <a:off x="1500931" y="2246"/>
          <a:ext cx="3609826" cy="67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9210" rIns="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фотовизуальные навыки</a:t>
          </a:r>
          <a:endParaRPr lang="ru-RU" sz="2300" kern="1200" dirty="0"/>
        </a:p>
      </dsp:txBody>
      <dsp:txXfrm>
        <a:off x="1500931" y="2246"/>
        <a:ext cx="3609826" cy="676584"/>
      </dsp:txXfrm>
    </dsp:sp>
    <dsp:sp modelId="{DCF5B310-D726-46E6-9575-E0002F8625F2}">
      <dsp:nvSpPr>
        <dsp:cNvPr id="0" name=""/>
        <dsp:cNvSpPr/>
      </dsp:nvSpPr>
      <dsp:spPr>
        <a:xfrm>
          <a:off x="1162639" y="678830"/>
          <a:ext cx="676584" cy="67658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744F89C-19F3-4CB0-A583-2CAE742CE940}">
      <dsp:nvSpPr>
        <dsp:cNvPr id="0" name=""/>
        <dsp:cNvSpPr/>
      </dsp:nvSpPr>
      <dsp:spPr>
        <a:xfrm>
          <a:off x="1500931" y="678830"/>
          <a:ext cx="3609826" cy="67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9210" rIns="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навыки воспроизведения </a:t>
          </a:r>
          <a:endParaRPr lang="ru-RU" sz="2300" kern="1200" dirty="0"/>
        </a:p>
      </dsp:txBody>
      <dsp:txXfrm>
        <a:off x="1500931" y="678830"/>
        <a:ext cx="3609826" cy="676584"/>
      </dsp:txXfrm>
    </dsp:sp>
    <dsp:sp modelId="{8B0DB963-D3F8-4683-9243-9DD45798E489}">
      <dsp:nvSpPr>
        <dsp:cNvPr id="0" name=""/>
        <dsp:cNvSpPr/>
      </dsp:nvSpPr>
      <dsp:spPr>
        <a:xfrm>
          <a:off x="1162639" y="1355415"/>
          <a:ext cx="676584" cy="67658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51B708A-01AD-4D1D-8BDF-45BF7B6E73C3}">
      <dsp:nvSpPr>
        <dsp:cNvPr id="0" name=""/>
        <dsp:cNvSpPr/>
      </dsp:nvSpPr>
      <dsp:spPr>
        <a:xfrm>
          <a:off x="1500931" y="1355415"/>
          <a:ext cx="3609826" cy="67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9210" rIns="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навыки ветвления </a:t>
          </a:r>
          <a:endParaRPr lang="ru-RU" sz="2300" kern="1200" dirty="0"/>
        </a:p>
      </dsp:txBody>
      <dsp:txXfrm>
        <a:off x="1500931" y="1355415"/>
        <a:ext cx="3609826" cy="676584"/>
      </dsp:txXfrm>
    </dsp:sp>
    <dsp:sp modelId="{0644DCCD-8BA7-4AAD-8931-34F8242A2BC5}">
      <dsp:nvSpPr>
        <dsp:cNvPr id="0" name=""/>
        <dsp:cNvSpPr/>
      </dsp:nvSpPr>
      <dsp:spPr>
        <a:xfrm>
          <a:off x="1162639" y="2032000"/>
          <a:ext cx="676584" cy="67658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A58E89B-8C02-4FAC-8574-76A73002E127}">
      <dsp:nvSpPr>
        <dsp:cNvPr id="0" name=""/>
        <dsp:cNvSpPr/>
      </dsp:nvSpPr>
      <dsp:spPr>
        <a:xfrm>
          <a:off x="1500931" y="2032000"/>
          <a:ext cx="3609826" cy="67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9210" rIns="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навыки информации </a:t>
          </a:r>
          <a:endParaRPr lang="ru-RU" sz="2300" kern="1200" dirty="0"/>
        </a:p>
      </dsp:txBody>
      <dsp:txXfrm>
        <a:off x="1500931" y="2032000"/>
        <a:ext cx="3609826" cy="676584"/>
      </dsp:txXfrm>
    </dsp:sp>
    <dsp:sp modelId="{079ACF45-AAF3-4BE7-84FA-C3E4D5C3A7DC}">
      <dsp:nvSpPr>
        <dsp:cNvPr id="0" name=""/>
        <dsp:cNvSpPr/>
      </dsp:nvSpPr>
      <dsp:spPr>
        <a:xfrm>
          <a:off x="1162639" y="2708584"/>
          <a:ext cx="676584" cy="67658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9CDA22F-8E45-4032-84BC-4F9CD5F368B8}">
      <dsp:nvSpPr>
        <dsp:cNvPr id="0" name=""/>
        <dsp:cNvSpPr/>
      </dsp:nvSpPr>
      <dsp:spPr>
        <a:xfrm>
          <a:off x="1500931" y="2708584"/>
          <a:ext cx="3609826" cy="67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9210" rIns="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социально-эмоциональные навыки </a:t>
          </a:r>
          <a:endParaRPr lang="ru-RU" sz="2300" kern="1200" dirty="0"/>
        </a:p>
      </dsp:txBody>
      <dsp:txXfrm>
        <a:off x="1500931" y="2708584"/>
        <a:ext cx="3609826" cy="676584"/>
      </dsp:txXfrm>
    </dsp:sp>
    <dsp:sp modelId="{0E47D5C9-367B-4208-B09D-AA2294938168}">
      <dsp:nvSpPr>
        <dsp:cNvPr id="0" name=""/>
        <dsp:cNvSpPr/>
      </dsp:nvSpPr>
      <dsp:spPr>
        <a:xfrm>
          <a:off x="1162639" y="3385169"/>
          <a:ext cx="676584" cy="67658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5323E67-0813-482A-AD47-41330D91C58B}">
      <dsp:nvSpPr>
        <dsp:cNvPr id="0" name=""/>
        <dsp:cNvSpPr/>
      </dsp:nvSpPr>
      <dsp:spPr>
        <a:xfrm>
          <a:off x="1500931" y="3385169"/>
          <a:ext cx="3609826" cy="676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9210" rIns="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smtClean="0"/>
            <a:t>навык мышления в реальном времени</a:t>
          </a:r>
          <a:endParaRPr lang="ru-RU" sz="2300" kern="1200" dirty="0"/>
        </a:p>
      </dsp:txBody>
      <dsp:txXfrm>
        <a:off x="1500931" y="3385169"/>
        <a:ext cx="3609826" cy="6765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6AC25-F869-4DC3-A20B-8FD33F662D49}">
      <dsp:nvSpPr>
        <dsp:cNvPr id="0" name=""/>
        <dsp:cNvSpPr/>
      </dsp:nvSpPr>
      <dsp:spPr>
        <a:xfrm>
          <a:off x="405045" y="1125"/>
          <a:ext cx="2447146" cy="146828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вести электронный журнал и электронный дневник</a:t>
          </a:r>
          <a:endParaRPr lang="ru-RU" sz="1600" kern="1200" dirty="0"/>
        </a:p>
      </dsp:txBody>
      <dsp:txXfrm>
        <a:off x="405045" y="1125"/>
        <a:ext cx="2447146" cy="1468288"/>
      </dsp:txXfrm>
    </dsp:sp>
    <dsp:sp modelId="{9C8C7DA3-02B4-4DB4-85F4-DD3293C0E966}">
      <dsp:nvSpPr>
        <dsp:cNvPr id="0" name=""/>
        <dsp:cNvSpPr/>
      </dsp:nvSpPr>
      <dsp:spPr>
        <a:xfrm>
          <a:off x="3096906" y="1125"/>
          <a:ext cx="2447146" cy="1468288"/>
        </a:xfrm>
        <a:prstGeom prst="rect">
          <a:avLst/>
        </a:prstGeom>
        <a:solidFill>
          <a:schemeClr val="accent5">
            <a:hueOff val="1740083"/>
            <a:satOff val="-4173"/>
            <a:lumOff val="32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работать в офисных приложениях</a:t>
          </a:r>
          <a:endParaRPr lang="ru-RU" sz="1600" kern="1200" dirty="0"/>
        </a:p>
      </dsp:txBody>
      <dsp:txXfrm>
        <a:off x="3096906" y="1125"/>
        <a:ext cx="2447146" cy="1468288"/>
      </dsp:txXfrm>
    </dsp:sp>
    <dsp:sp modelId="{29CB36A9-A9A8-457E-BA76-79E6FB9BCD45}">
      <dsp:nvSpPr>
        <dsp:cNvPr id="0" name=""/>
        <dsp:cNvSpPr/>
      </dsp:nvSpPr>
      <dsp:spPr>
        <a:xfrm>
          <a:off x="5788768" y="1125"/>
          <a:ext cx="2447146" cy="1468288"/>
        </a:xfrm>
        <a:prstGeom prst="rect">
          <a:avLst/>
        </a:prstGeom>
        <a:solidFill>
          <a:schemeClr val="accent5">
            <a:hueOff val="3480166"/>
            <a:satOff val="-8347"/>
            <a:lumOff val="6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использовать специальные программы по своему предмету</a:t>
          </a:r>
          <a:endParaRPr lang="ru-RU" sz="1600" kern="1200" dirty="0"/>
        </a:p>
      </dsp:txBody>
      <dsp:txXfrm>
        <a:off x="5788768" y="1125"/>
        <a:ext cx="2447146" cy="1468288"/>
      </dsp:txXfrm>
    </dsp:sp>
    <dsp:sp modelId="{AF41CA25-986E-4CB2-A055-A77C35A6CEB5}">
      <dsp:nvSpPr>
        <dsp:cNvPr id="0" name=""/>
        <dsp:cNvSpPr/>
      </dsp:nvSpPr>
      <dsp:spPr>
        <a:xfrm>
          <a:off x="405045" y="1714127"/>
          <a:ext cx="2447146" cy="1468288"/>
        </a:xfrm>
        <a:prstGeom prst="rect">
          <a:avLst/>
        </a:prstGeom>
        <a:solidFill>
          <a:schemeClr val="accent5">
            <a:hueOff val="5220249"/>
            <a:satOff val="-12520"/>
            <a:lumOff val="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вести сетевой блог</a:t>
          </a:r>
          <a:endParaRPr lang="ru-RU" sz="1600" kern="1200" dirty="0"/>
        </a:p>
      </dsp:txBody>
      <dsp:txXfrm>
        <a:off x="405045" y="1714127"/>
        <a:ext cx="2447146" cy="1468288"/>
      </dsp:txXfrm>
    </dsp:sp>
    <dsp:sp modelId="{84092651-CFC7-4A98-9699-CB91E5E4C1D4}">
      <dsp:nvSpPr>
        <dsp:cNvPr id="0" name=""/>
        <dsp:cNvSpPr/>
      </dsp:nvSpPr>
      <dsp:spPr>
        <a:xfrm>
          <a:off x="3096906" y="1714127"/>
          <a:ext cx="2447146" cy="1468288"/>
        </a:xfrm>
        <a:prstGeom prst="rect">
          <a:avLst/>
        </a:prstGeom>
        <a:solidFill>
          <a:schemeClr val="accent5">
            <a:hueOff val="6960331"/>
            <a:satOff val="-16693"/>
            <a:lumOff val="13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обладать навыками записи, редактирования, трансляции медиа-контента</a:t>
          </a:r>
          <a:endParaRPr lang="ru-RU" sz="1600" kern="1200" dirty="0"/>
        </a:p>
      </dsp:txBody>
      <dsp:txXfrm>
        <a:off x="3096906" y="1714127"/>
        <a:ext cx="2447146" cy="1468288"/>
      </dsp:txXfrm>
    </dsp:sp>
    <dsp:sp modelId="{EBAA27E4-5505-4CA9-AA73-640DC99FE834}">
      <dsp:nvSpPr>
        <dsp:cNvPr id="0" name=""/>
        <dsp:cNvSpPr/>
      </dsp:nvSpPr>
      <dsp:spPr>
        <a:xfrm>
          <a:off x="5788768" y="1714127"/>
          <a:ext cx="2447146" cy="1468288"/>
        </a:xfrm>
        <a:prstGeom prst="rect">
          <a:avLst/>
        </a:prstGeom>
        <a:solidFill>
          <a:schemeClr val="accent5">
            <a:hueOff val="8700414"/>
            <a:satOff val="-20867"/>
            <a:lumOff val="163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управлять другими средствами, использующими дидактические возможности ИКТ</a:t>
          </a:r>
          <a:endParaRPr lang="ru-RU" sz="1600" kern="1200" dirty="0"/>
        </a:p>
      </dsp:txBody>
      <dsp:txXfrm>
        <a:off x="5788768" y="1714127"/>
        <a:ext cx="2447146" cy="1468288"/>
      </dsp:txXfrm>
    </dsp:sp>
    <dsp:sp modelId="{5152C15D-17A6-425A-B0D0-43A6BBF9638B}">
      <dsp:nvSpPr>
        <dsp:cNvPr id="0" name=""/>
        <dsp:cNvSpPr/>
      </dsp:nvSpPr>
      <dsp:spPr>
        <a:xfrm>
          <a:off x="3096906" y="3427130"/>
          <a:ext cx="2447146" cy="1468288"/>
        </a:xfrm>
        <a:prstGeom prst="rect">
          <a:avLst/>
        </a:prstGeom>
        <a:solidFill>
          <a:schemeClr val="accent5">
            <a:hueOff val="10440497"/>
            <a:satOff val="-25040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kern="1200" dirty="0" smtClean="0"/>
        </a:p>
        <a:p>
          <a:pPr marL="0" marR="0" lvl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использовать социально-коммуникативные навыки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3096906" y="3427130"/>
        <a:ext cx="2447146" cy="14682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75D50-A0FD-4225-9052-4BF59DDB08C1}">
      <dsp:nvSpPr>
        <dsp:cNvPr id="0" name=""/>
        <dsp:cNvSpPr/>
      </dsp:nvSpPr>
      <dsp:spPr>
        <a:xfrm>
          <a:off x="0" y="537"/>
          <a:ext cx="84074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15A554-6A09-4A00-A463-77530B0A4ECC}">
      <dsp:nvSpPr>
        <dsp:cNvPr id="0" name=""/>
        <dsp:cNvSpPr/>
      </dsp:nvSpPr>
      <dsp:spPr>
        <a:xfrm>
          <a:off x="0" y="537"/>
          <a:ext cx="1681480" cy="629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Поиск и работа с информацией</a:t>
          </a:r>
          <a:endParaRPr lang="ru-RU" sz="1300" kern="1200" dirty="0"/>
        </a:p>
      </dsp:txBody>
      <dsp:txXfrm>
        <a:off x="0" y="537"/>
        <a:ext cx="1681480" cy="629403"/>
      </dsp:txXfrm>
    </dsp:sp>
    <dsp:sp modelId="{241A1258-A6D5-4590-9B0E-D15DD4521977}">
      <dsp:nvSpPr>
        <dsp:cNvPr id="0" name=""/>
        <dsp:cNvSpPr/>
      </dsp:nvSpPr>
      <dsp:spPr>
        <a:xfrm>
          <a:off x="1807591" y="29119"/>
          <a:ext cx="6599809" cy="571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создание цифрового контента</a:t>
          </a:r>
          <a:endParaRPr lang="ru-RU" sz="1300" kern="1200" dirty="0"/>
        </a:p>
      </dsp:txBody>
      <dsp:txXfrm>
        <a:off x="1807591" y="29119"/>
        <a:ext cx="6599809" cy="571626"/>
      </dsp:txXfrm>
    </dsp:sp>
    <dsp:sp modelId="{7A765B2A-13D1-47A0-A801-5479E00618AC}">
      <dsp:nvSpPr>
        <dsp:cNvPr id="0" name=""/>
        <dsp:cNvSpPr/>
      </dsp:nvSpPr>
      <dsp:spPr>
        <a:xfrm>
          <a:off x="1681480" y="600745"/>
          <a:ext cx="672592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2B78CF-8E5F-4ABD-92EB-CA533A231F91}">
      <dsp:nvSpPr>
        <dsp:cNvPr id="0" name=""/>
        <dsp:cNvSpPr/>
      </dsp:nvSpPr>
      <dsp:spPr>
        <a:xfrm>
          <a:off x="0" y="629941"/>
          <a:ext cx="8407400" cy="0"/>
        </a:xfrm>
        <a:prstGeom prst="line">
          <a:avLst/>
        </a:prstGeom>
        <a:solidFill>
          <a:schemeClr val="accent2">
            <a:hueOff val="86985"/>
            <a:satOff val="-5603"/>
            <a:lumOff val="-327"/>
            <a:alphaOff val="0"/>
          </a:schemeClr>
        </a:solidFill>
        <a:ln w="19050" cap="flat" cmpd="sng" algn="ctr">
          <a:solidFill>
            <a:schemeClr val="accent2">
              <a:hueOff val="86985"/>
              <a:satOff val="-5603"/>
              <a:lumOff val="-3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9FF465-6D51-42DE-A1DA-32C184AB0F02}">
      <dsp:nvSpPr>
        <dsp:cNvPr id="0" name=""/>
        <dsp:cNvSpPr/>
      </dsp:nvSpPr>
      <dsp:spPr>
        <a:xfrm>
          <a:off x="0" y="629941"/>
          <a:ext cx="1681480" cy="629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Безопасность в интернете</a:t>
          </a:r>
          <a:endParaRPr lang="ru-RU" sz="1300" kern="1200" dirty="0"/>
        </a:p>
      </dsp:txBody>
      <dsp:txXfrm>
        <a:off x="0" y="629941"/>
        <a:ext cx="1681480" cy="629403"/>
      </dsp:txXfrm>
    </dsp:sp>
    <dsp:sp modelId="{4D64B9F7-4147-4508-9214-54C4B13263A9}">
      <dsp:nvSpPr>
        <dsp:cNvPr id="0" name=""/>
        <dsp:cNvSpPr/>
      </dsp:nvSpPr>
      <dsp:spPr>
        <a:xfrm>
          <a:off x="1807591" y="658522"/>
          <a:ext cx="6599809" cy="571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защита аккаунтов и данных</a:t>
          </a:r>
          <a:endParaRPr lang="ru-RU" sz="1300" kern="1200" dirty="0"/>
        </a:p>
      </dsp:txBody>
      <dsp:txXfrm>
        <a:off x="1807591" y="658522"/>
        <a:ext cx="6599809" cy="571626"/>
      </dsp:txXfrm>
    </dsp:sp>
    <dsp:sp modelId="{9FB36F4A-9456-463F-A7F1-4F538C78788F}">
      <dsp:nvSpPr>
        <dsp:cNvPr id="0" name=""/>
        <dsp:cNvSpPr/>
      </dsp:nvSpPr>
      <dsp:spPr>
        <a:xfrm>
          <a:off x="1681480" y="1230148"/>
          <a:ext cx="672592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8117E5-2EDA-425D-9903-0653F89940BF}">
      <dsp:nvSpPr>
        <dsp:cNvPr id="0" name=""/>
        <dsp:cNvSpPr/>
      </dsp:nvSpPr>
      <dsp:spPr>
        <a:xfrm>
          <a:off x="0" y="1259344"/>
          <a:ext cx="8407400" cy="0"/>
        </a:xfrm>
        <a:prstGeom prst="line">
          <a:avLst/>
        </a:prstGeom>
        <a:solidFill>
          <a:schemeClr val="accent2">
            <a:hueOff val="173969"/>
            <a:satOff val="-11205"/>
            <a:lumOff val="-654"/>
            <a:alphaOff val="0"/>
          </a:schemeClr>
        </a:solidFill>
        <a:ln w="19050" cap="flat" cmpd="sng" algn="ctr">
          <a:solidFill>
            <a:schemeClr val="accent2">
              <a:hueOff val="173969"/>
              <a:satOff val="-11205"/>
              <a:lumOff val="-6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2972AC-8BBB-4177-9E09-D782D09D89AA}">
      <dsp:nvSpPr>
        <dsp:cNvPr id="0" name=""/>
        <dsp:cNvSpPr/>
      </dsp:nvSpPr>
      <dsp:spPr>
        <a:xfrm>
          <a:off x="0" y="1259344"/>
          <a:ext cx="1681480" cy="629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Управление информацией и данными</a:t>
          </a:r>
          <a:endParaRPr lang="ru-RU" sz="1300" kern="1200" dirty="0"/>
        </a:p>
      </dsp:txBody>
      <dsp:txXfrm>
        <a:off x="0" y="1259344"/>
        <a:ext cx="1681480" cy="629403"/>
      </dsp:txXfrm>
    </dsp:sp>
    <dsp:sp modelId="{1E05FF7D-CA03-4E09-BBF1-CFB31528379F}">
      <dsp:nvSpPr>
        <dsp:cNvPr id="0" name=""/>
        <dsp:cNvSpPr/>
      </dsp:nvSpPr>
      <dsp:spPr>
        <a:xfrm>
          <a:off x="1807591" y="1287926"/>
          <a:ext cx="6599809" cy="571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облачные системы хранения,  несанкционированное использование материалов и персональных данных третьих лиц</a:t>
          </a:r>
          <a:endParaRPr lang="ru-RU" sz="1300" kern="1200" dirty="0"/>
        </a:p>
      </dsp:txBody>
      <dsp:txXfrm>
        <a:off x="1807591" y="1287926"/>
        <a:ext cx="6599809" cy="571626"/>
      </dsp:txXfrm>
    </dsp:sp>
    <dsp:sp modelId="{952312A0-033F-43F2-AB8C-DABC96D7A5E1}">
      <dsp:nvSpPr>
        <dsp:cNvPr id="0" name=""/>
        <dsp:cNvSpPr/>
      </dsp:nvSpPr>
      <dsp:spPr>
        <a:xfrm>
          <a:off x="1681480" y="1859552"/>
          <a:ext cx="672592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E6EC0-F65C-44B5-9571-A30E087D62AA}">
      <dsp:nvSpPr>
        <dsp:cNvPr id="0" name=""/>
        <dsp:cNvSpPr/>
      </dsp:nvSpPr>
      <dsp:spPr>
        <a:xfrm>
          <a:off x="0" y="1888748"/>
          <a:ext cx="8407400" cy="0"/>
        </a:xfrm>
        <a:prstGeom prst="line">
          <a:avLst/>
        </a:prstGeom>
        <a:solidFill>
          <a:schemeClr val="accent2">
            <a:hueOff val="260954"/>
            <a:satOff val="-16808"/>
            <a:lumOff val="-980"/>
            <a:alphaOff val="0"/>
          </a:schemeClr>
        </a:solidFill>
        <a:ln w="19050" cap="flat" cmpd="sng" algn="ctr">
          <a:solidFill>
            <a:schemeClr val="accent2">
              <a:hueOff val="260954"/>
              <a:satOff val="-16808"/>
              <a:lumOff val="-9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F6AA0E-B085-4D62-A257-09EA950EE86E}">
      <dsp:nvSpPr>
        <dsp:cNvPr id="0" name=""/>
        <dsp:cNvSpPr/>
      </dsp:nvSpPr>
      <dsp:spPr>
        <a:xfrm>
          <a:off x="0" y="1888748"/>
          <a:ext cx="1681480" cy="629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Организация обучения в цифровой среде</a:t>
          </a:r>
          <a:endParaRPr lang="ru-RU" sz="1300" kern="1200" dirty="0"/>
        </a:p>
      </dsp:txBody>
      <dsp:txXfrm>
        <a:off x="0" y="1888748"/>
        <a:ext cx="1681480" cy="629403"/>
      </dsp:txXfrm>
    </dsp:sp>
    <dsp:sp modelId="{E528006B-839C-40F3-8968-64AB443FA6AF}">
      <dsp:nvSpPr>
        <dsp:cNvPr id="0" name=""/>
        <dsp:cNvSpPr/>
      </dsp:nvSpPr>
      <dsp:spPr>
        <a:xfrm>
          <a:off x="1807591" y="1917329"/>
          <a:ext cx="6599809" cy="571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от организационных моментов до наполненности и согласованности элементов, доступности, </a:t>
          </a:r>
          <a:r>
            <a:rPr lang="ru-RU" sz="1300" i="1" kern="1200" dirty="0" err="1" smtClean="0"/>
            <a:t>инклюзивности</a:t>
          </a:r>
          <a:r>
            <a:rPr lang="ru-RU" sz="1300" i="1" kern="1200" dirty="0" smtClean="0"/>
            <a:t>, персонализации, вовлечения, рефлексии и обратной связи</a:t>
          </a:r>
          <a:endParaRPr lang="ru-RU" sz="1300" kern="1200" dirty="0"/>
        </a:p>
      </dsp:txBody>
      <dsp:txXfrm>
        <a:off x="1807591" y="1917329"/>
        <a:ext cx="6599809" cy="571626"/>
      </dsp:txXfrm>
    </dsp:sp>
    <dsp:sp modelId="{AB0EF324-6549-4F46-8747-EAD272328BAF}">
      <dsp:nvSpPr>
        <dsp:cNvPr id="0" name=""/>
        <dsp:cNvSpPr/>
      </dsp:nvSpPr>
      <dsp:spPr>
        <a:xfrm>
          <a:off x="1681480" y="2488955"/>
          <a:ext cx="672592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77E30A-2DB7-4BA3-8A76-62DB43F1D9DD}">
      <dsp:nvSpPr>
        <dsp:cNvPr id="0" name=""/>
        <dsp:cNvSpPr/>
      </dsp:nvSpPr>
      <dsp:spPr>
        <a:xfrm>
          <a:off x="0" y="2518151"/>
          <a:ext cx="8407400" cy="0"/>
        </a:xfrm>
        <a:prstGeom prst="line">
          <a:avLst/>
        </a:prstGeom>
        <a:solidFill>
          <a:schemeClr val="accent2">
            <a:hueOff val="347938"/>
            <a:satOff val="-22411"/>
            <a:lumOff val="-1307"/>
            <a:alphaOff val="0"/>
          </a:schemeClr>
        </a:solidFill>
        <a:ln w="19050" cap="flat" cmpd="sng" algn="ctr">
          <a:solidFill>
            <a:schemeClr val="accent2">
              <a:hueOff val="347938"/>
              <a:satOff val="-22411"/>
              <a:lumOff val="-130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F6867B-CE2E-4454-BDF9-DF580C16A8BB}">
      <dsp:nvSpPr>
        <dsp:cNvPr id="0" name=""/>
        <dsp:cNvSpPr/>
      </dsp:nvSpPr>
      <dsp:spPr>
        <a:xfrm>
          <a:off x="0" y="2518151"/>
          <a:ext cx="1681480" cy="629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Кооперация в цифровой среде</a:t>
          </a:r>
          <a:endParaRPr lang="ru-RU" sz="1300" kern="1200" dirty="0"/>
        </a:p>
      </dsp:txBody>
      <dsp:txXfrm>
        <a:off x="0" y="2518151"/>
        <a:ext cx="1681480" cy="629403"/>
      </dsp:txXfrm>
    </dsp:sp>
    <dsp:sp modelId="{CB591428-0D08-4863-96BA-5CAD8D94A816}">
      <dsp:nvSpPr>
        <dsp:cNvPr id="0" name=""/>
        <dsp:cNvSpPr/>
      </dsp:nvSpPr>
      <dsp:spPr>
        <a:xfrm>
          <a:off x="1807591" y="2546733"/>
          <a:ext cx="6599809" cy="571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smtClean="0"/>
            <a:t>инструменты  совместной работы с учениками, родителями, коллегами, инструменты  планирования</a:t>
          </a:r>
          <a:endParaRPr lang="ru-RU" sz="1300" kern="1200" dirty="0"/>
        </a:p>
      </dsp:txBody>
      <dsp:txXfrm>
        <a:off x="1807591" y="2546733"/>
        <a:ext cx="6599809" cy="571626"/>
      </dsp:txXfrm>
    </dsp:sp>
    <dsp:sp modelId="{6721800C-8B64-41C0-910C-BA535F7924C0}">
      <dsp:nvSpPr>
        <dsp:cNvPr id="0" name=""/>
        <dsp:cNvSpPr/>
      </dsp:nvSpPr>
      <dsp:spPr>
        <a:xfrm>
          <a:off x="1681480" y="3118359"/>
          <a:ext cx="672592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0E94AE-0DA9-484D-A6B6-BFEC0BF0B9DB}">
      <dsp:nvSpPr>
        <dsp:cNvPr id="0" name=""/>
        <dsp:cNvSpPr/>
      </dsp:nvSpPr>
      <dsp:spPr>
        <a:xfrm>
          <a:off x="0" y="3147555"/>
          <a:ext cx="8407400" cy="0"/>
        </a:xfrm>
        <a:prstGeom prst="line">
          <a:avLst/>
        </a:prstGeom>
        <a:solidFill>
          <a:schemeClr val="accent2">
            <a:hueOff val="434923"/>
            <a:satOff val="-28013"/>
            <a:lumOff val="-1634"/>
            <a:alphaOff val="0"/>
          </a:schemeClr>
        </a:solidFill>
        <a:ln w="19050" cap="flat" cmpd="sng" algn="ctr">
          <a:solidFill>
            <a:schemeClr val="accent2">
              <a:hueOff val="434923"/>
              <a:satOff val="-28013"/>
              <a:lumOff val="-16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D7AC76-9B7E-40D3-B659-FE0A20F55F95}">
      <dsp:nvSpPr>
        <dsp:cNvPr id="0" name=""/>
        <dsp:cNvSpPr/>
      </dsp:nvSpPr>
      <dsp:spPr>
        <a:xfrm>
          <a:off x="0" y="3147555"/>
          <a:ext cx="1681480" cy="629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Коммуникация в цифровой среде</a:t>
          </a:r>
          <a:endParaRPr lang="ru-RU" sz="1300" kern="1200" dirty="0"/>
        </a:p>
      </dsp:txBody>
      <dsp:txXfrm>
        <a:off x="0" y="3147555"/>
        <a:ext cx="1681480" cy="629403"/>
      </dsp:txXfrm>
    </dsp:sp>
    <dsp:sp modelId="{B6A709D0-D3A4-4F68-B959-32E9A1DCB8D2}">
      <dsp:nvSpPr>
        <dsp:cNvPr id="0" name=""/>
        <dsp:cNvSpPr/>
      </dsp:nvSpPr>
      <dsp:spPr>
        <a:xfrm>
          <a:off x="1807591" y="3176136"/>
          <a:ext cx="6599809" cy="571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несколько процессов или функций сервиса одновременно, несколько сервисов одновременно</a:t>
          </a:r>
          <a:endParaRPr lang="ru-RU" sz="1300" kern="1200" dirty="0"/>
        </a:p>
      </dsp:txBody>
      <dsp:txXfrm>
        <a:off x="1807591" y="3176136"/>
        <a:ext cx="6599809" cy="571626"/>
      </dsp:txXfrm>
    </dsp:sp>
    <dsp:sp modelId="{1EA09222-F049-459C-8B2D-8A90BD2C8CD6}">
      <dsp:nvSpPr>
        <dsp:cNvPr id="0" name=""/>
        <dsp:cNvSpPr/>
      </dsp:nvSpPr>
      <dsp:spPr>
        <a:xfrm>
          <a:off x="1681480" y="3747762"/>
          <a:ext cx="672592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FD77B1-6855-4E20-A466-B80A4985A08C}">
      <dsp:nvSpPr>
        <dsp:cNvPr id="0" name=""/>
        <dsp:cNvSpPr/>
      </dsp:nvSpPr>
      <dsp:spPr>
        <a:xfrm>
          <a:off x="0" y="3776958"/>
          <a:ext cx="8407400" cy="0"/>
        </a:xfrm>
        <a:prstGeom prst="line">
          <a:avLst/>
        </a:prstGeom>
        <a:solidFill>
          <a:schemeClr val="accent2">
            <a:hueOff val="521907"/>
            <a:satOff val="-33616"/>
            <a:lumOff val="-1961"/>
            <a:alphaOff val="0"/>
          </a:schemeClr>
        </a:solidFill>
        <a:ln w="19050" cap="flat" cmpd="sng" algn="ctr">
          <a:solidFill>
            <a:schemeClr val="accent2">
              <a:hueOff val="521907"/>
              <a:satOff val="-33616"/>
              <a:lumOff val="-19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33F8A1-8DF8-4FFB-B256-78452B922317}">
      <dsp:nvSpPr>
        <dsp:cNvPr id="0" name=""/>
        <dsp:cNvSpPr/>
      </dsp:nvSpPr>
      <dsp:spPr>
        <a:xfrm>
          <a:off x="0" y="3776958"/>
          <a:ext cx="1681480" cy="6294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i="1" kern="1200" dirty="0" smtClean="0"/>
            <a:t>Саморазвитие в условиях неопределенности</a:t>
          </a:r>
          <a:endParaRPr lang="ru-RU" sz="1300" kern="1200" dirty="0"/>
        </a:p>
      </dsp:txBody>
      <dsp:txXfrm>
        <a:off x="0" y="3776958"/>
        <a:ext cx="1681480" cy="629403"/>
      </dsp:txXfrm>
    </dsp:sp>
    <dsp:sp modelId="{D38955AF-6436-4AAF-B038-5372E78B87B2}">
      <dsp:nvSpPr>
        <dsp:cNvPr id="0" name=""/>
        <dsp:cNvSpPr/>
      </dsp:nvSpPr>
      <dsp:spPr>
        <a:xfrm>
          <a:off x="1807591" y="3805539"/>
          <a:ext cx="6599809" cy="571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саморазвитие, обучение, повышение квалификации, освоение новых навыков и компетенций </a:t>
          </a:r>
          <a:endParaRPr lang="ru-RU" sz="1300" kern="1200" dirty="0"/>
        </a:p>
      </dsp:txBody>
      <dsp:txXfrm>
        <a:off x="1807591" y="3805539"/>
        <a:ext cx="6599809" cy="571626"/>
      </dsp:txXfrm>
    </dsp:sp>
    <dsp:sp modelId="{9CF4C2BD-498C-4FA9-AD80-5BE6C0B2A59C}">
      <dsp:nvSpPr>
        <dsp:cNvPr id="0" name=""/>
        <dsp:cNvSpPr/>
      </dsp:nvSpPr>
      <dsp:spPr>
        <a:xfrm>
          <a:off x="1681480" y="4377166"/>
          <a:ext cx="672592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807CF2-62D4-4FBB-87D4-79F96FB49CDD}">
      <dsp:nvSpPr>
        <dsp:cNvPr id="0" name=""/>
        <dsp:cNvSpPr/>
      </dsp:nvSpPr>
      <dsp:spPr>
        <a:xfrm>
          <a:off x="0" y="571"/>
          <a:ext cx="8208912" cy="0"/>
        </a:xfrm>
        <a:prstGeom prst="lin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E1BB0D-8865-4174-8F1C-5A7EE758AFFB}">
      <dsp:nvSpPr>
        <dsp:cNvPr id="0" name=""/>
        <dsp:cNvSpPr/>
      </dsp:nvSpPr>
      <dsp:spPr>
        <a:xfrm>
          <a:off x="0" y="571"/>
          <a:ext cx="1641782" cy="668482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Создание презентаций, демонстрационных и дидактических материалов </a:t>
          </a:r>
          <a:endParaRPr lang="ru-RU" sz="1100" kern="1200" dirty="0"/>
        </a:p>
      </dsp:txBody>
      <dsp:txXfrm>
        <a:off x="0" y="571"/>
        <a:ext cx="1641782" cy="668482"/>
      </dsp:txXfrm>
    </dsp:sp>
    <dsp:sp modelId="{BD4D6EE0-CDDC-4908-BD13-AB572B7D31C0}">
      <dsp:nvSpPr>
        <dsp:cNvPr id="0" name=""/>
        <dsp:cNvSpPr/>
      </dsp:nvSpPr>
      <dsp:spPr>
        <a:xfrm>
          <a:off x="1764916" y="30927"/>
          <a:ext cx="6443995" cy="607117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err="1" smtClean="0"/>
            <a:t>PowerPoint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Keynote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Smart</a:t>
          </a:r>
          <a:r>
            <a:rPr lang="ru-RU" sz="1300" kern="1200" dirty="0" smtClean="0"/>
            <a:t> </a:t>
          </a:r>
          <a:r>
            <a:rPr lang="ru-RU" sz="1300" kern="1200" dirty="0" err="1" smtClean="0"/>
            <a:t>Notebook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Sketching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Prezi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Sway</a:t>
          </a:r>
          <a:r>
            <a:rPr lang="en-US" sz="1300" kern="1200" dirty="0" smtClean="0"/>
            <a:t>, </a:t>
          </a:r>
          <a:r>
            <a:rPr lang="en-US" sz="1300" kern="1200" dirty="0" err="1" smtClean="0"/>
            <a:t>Visper</a:t>
          </a:r>
          <a:r>
            <a:rPr lang="ru-RU" sz="1300" kern="1200" dirty="0" smtClean="0"/>
            <a:t>, </a:t>
          </a:r>
          <a:r>
            <a:rPr lang="en-US" sz="1300" kern="1200" dirty="0" err="1" smtClean="0"/>
            <a:t>InsertLearning</a:t>
          </a:r>
          <a:r>
            <a:rPr lang="ru-RU" sz="1300" kern="1200" dirty="0" smtClean="0"/>
            <a:t>, </a:t>
          </a:r>
          <a:r>
            <a:rPr lang="en-US" sz="1300" kern="1200" dirty="0" smtClean="0"/>
            <a:t>Wheel of names</a:t>
          </a:r>
          <a:r>
            <a:rPr lang="ru-RU" sz="1300" kern="1200" dirty="0" smtClean="0"/>
            <a:t>, </a:t>
          </a:r>
          <a:r>
            <a:rPr lang="en-US" sz="1300" kern="1200" dirty="0" err="1" smtClean="0"/>
            <a:t>PhET</a:t>
          </a:r>
          <a:r>
            <a:rPr lang="en-US" sz="1300" kern="1200" dirty="0" smtClean="0"/>
            <a:t> Interactive Simulations</a:t>
          </a:r>
          <a:r>
            <a:rPr lang="ru-RU" sz="1300" kern="1200" dirty="0" smtClean="0"/>
            <a:t>, </a:t>
          </a:r>
          <a:r>
            <a:rPr lang="en-US" sz="1300" kern="1200" dirty="0" err="1" smtClean="0"/>
            <a:t>Blooket</a:t>
          </a:r>
          <a:r>
            <a:rPr lang="ru-RU" sz="1300" kern="1200" dirty="0" smtClean="0"/>
            <a:t>, </a:t>
          </a:r>
          <a:r>
            <a:rPr lang="en-US" sz="1300" kern="1200" dirty="0" smtClean="0"/>
            <a:t>Microsoft Word</a:t>
          </a:r>
          <a:r>
            <a:rPr lang="ru-RU" sz="1300" kern="1200" dirty="0" smtClean="0"/>
            <a:t>, </a:t>
          </a:r>
          <a:r>
            <a:rPr lang="en-US" sz="1300" kern="1200" dirty="0" smtClean="0"/>
            <a:t>Wizer.me</a:t>
          </a:r>
          <a:r>
            <a:rPr lang="ru-RU" sz="1300" kern="1200" dirty="0" smtClean="0"/>
            <a:t> , </a:t>
          </a:r>
          <a:r>
            <a:rPr lang="en-US" sz="1300" kern="1200" dirty="0" err="1" smtClean="0"/>
            <a:t>myQuiz</a:t>
          </a:r>
          <a:r>
            <a:rPr lang="ru-RU" sz="1300" kern="1200" dirty="0" smtClean="0"/>
            <a:t>, </a:t>
          </a:r>
          <a:r>
            <a:rPr lang="en-US" sz="1300" kern="1200" dirty="0" smtClean="0"/>
            <a:t>Genially</a:t>
          </a:r>
          <a:r>
            <a:rPr lang="ru-RU" sz="1300" kern="1200" dirty="0" smtClean="0"/>
            <a:t>, </a:t>
          </a:r>
          <a:r>
            <a:rPr lang="en-US" sz="1300" kern="1200" dirty="0" err="1" smtClean="0"/>
            <a:t>Edstories</a:t>
          </a:r>
          <a:endParaRPr lang="ru-RU" sz="1300" kern="1200" dirty="0"/>
        </a:p>
      </dsp:txBody>
      <dsp:txXfrm>
        <a:off x="1764916" y="30927"/>
        <a:ext cx="6443995" cy="607117"/>
      </dsp:txXfrm>
    </dsp:sp>
    <dsp:sp modelId="{DCE25454-AA70-489F-BC84-816F47D91309}">
      <dsp:nvSpPr>
        <dsp:cNvPr id="0" name=""/>
        <dsp:cNvSpPr/>
      </dsp:nvSpPr>
      <dsp:spPr>
        <a:xfrm>
          <a:off x="1641782" y="638045"/>
          <a:ext cx="656712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D66A0E-BB0E-43A0-BF0D-E95EA9FE1CFE}">
      <dsp:nvSpPr>
        <dsp:cNvPr id="0" name=""/>
        <dsp:cNvSpPr/>
      </dsp:nvSpPr>
      <dsp:spPr>
        <a:xfrm>
          <a:off x="0" y="669053"/>
          <a:ext cx="8208912" cy="0"/>
        </a:xfrm>
        <a:prstGeom prst="line">
          <a:avLst/>
        </a:prstGeom>
        <a:solidFill>
          <a:schemeClr val="accent3">
            <a:alpha val="90000"/>
            <a:hueOff val="0"/>
            <a:satOff val="0"/>
            <a:lumOff val="0"/>
            <a:alphaOff val="-6667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7C245E-9D9F-42F5-97ED-D7B6AC30C6DF}">
      <dsp:nvSpPr>
        <dsp:cNvPr id="0" name=""/>
        <dsp:cNvSpPr/>
      </dsp:nvSpPr>
      <dsp:spPr>
        <a:xfrm>
          <a:off x="0" y="669053"/>
          <a:ext cx="1641782" cy="668482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Средства для контроля знаний </a:t>
          </a:r>
          <a:endParaRPr lang="ru-RU" sz="1100" kern="1200" dirty="0"/>
        </a:p>
      </dsp:txBody>
      <dsp:txXfrm>
        <a:off x="0" y="669053"/>
        <a:ext cx="1641782" cy="668482"/>
      </dsp:txXfrm>
    </dsp:sp>
    <dsp:sp modelId="{F97E0313-DCC2-4F36-A3C5-BC044F02D4AC}">
      <dsp:nvSpPr>
        <dsp:cNvPr id="0" name=""/>
        <dsp:cNvSpPr/>
      </dsp:nvSpPr>
      <dsp:spPr>
        <a:xfrm>
          <a:off x="1764916" y="699409"/>
          <a:ext cx="6443995" cy="607117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err="1" smtClean="0"/>
            <a:t>Plickers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LearningApps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ClassFlow</a:t>
          </a:r>
          <a:r>
            <a:rPr lang="ru-RU" sz="1300" kern="1200" dirty="0" smtClean="0"/>
            <a:t>, </a:t>
          </a:r>
          <a:r>
            <a:rPr lang="en-US" sz="1300" kern="1200" dirty="0" err="1" smtClean="0"/>
            <a:t>Puzzlecup</a:t>
          </a:r>
          <a:r>
            <a:rPr lang="ru-RU" sz="1300" kern="1200" dirty="0" smtClean="0"/>
            <a:t>, </a:t>
          </a:r>
          <a:endParaRPr lang="ru-RU" sz="1300" kern="1200" dirty="0"/>
        </a:p>
      </dsp:txBody>
      <dsp:txXfrm>
        <a:off x="1764916" y="699409"/>
        <a:ext cx="6443995" cy="607117"/>
      </dsp:txXfrm>
    </dsp:sp>
    <dsp:sp modelId="{FDD003E4-717F-4B95-892A-58993F0306B9}">
      <dsp:nvSpPr>
        <dsp:cNvPr id="0" name=""/>
        <dsp:cNvSpPr/>
      </dsp:nvSpPr>
      <dsp:spPr>
        <a:xfrm>
          <a:off x="1641782" y="1306527"/>
          <a:ext cx="656712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2AF87D-DE58-4FEA-9636-CEB8EE448EA9}">
      <dsp:nvSpPr>
        <dsp:cNvPr id="0" name=""/>
        <dsp:cNvSpPr/>
      </dsp:nvSpPr>
      <dsp:spPr>
        <a:xfrm>
          <a:off x="0" y="1337536"/>
          <a:ext cx="8208912" cy="0"/>
        </a:xfrm>
        <a:prstGeom prst="line">
          <a:avLst/>
        </a:prstGeom>
        <a:solidFill>
          <a:schemeClr val="accent3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8E825E-AF4E-460E-8C40-3801BFCB9EF4}">
      <dsp:nvSpPr>
        <dsp:cNvPr id="0" name=""/>
        <dsp:cNvSpPr/>
      </dsp:nvSpPr>
      <dsp:spPr>
        <a:xfrm>
          <a:off x="0" y="1337536"/>
          <a:ext cx="1641782" cy="668482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Электронные доски</a:t>
          </a:r>
          <a:endParaRPr lang="ru-RU" sz="1100" kern="1200" dirty="0"/>
        </a:p>
      </dsp:txBody>
      <dsp:txXfrm>
        <a:off x="0" y="1337536"/>
        <a:ext cx="1641782" cy="668482"/>
      </dsp:txXfrm>
    </dsp:sp>
    <dsp:sp modelId="{BE2A5944-97EA-426E-A374-0892928D1BFA}">
      <dsp:nvSpPr>
        <dsp:cNvPr id="0" name=""/>
        <dsp:cNvSpPr/>
      </dsp:nvSpPr>
      <dsp:spPr>
        <a:xfrm>
          <a:off x="1764916" y="1367892"/>
          <a:ext cx="6443995" cy="607117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Miro</a:t>
          </a:r>
          <a:r>
            <a:rPr lang="ru-RU" sz="1300" kern="1200" dirty="0" smtClean="0"/>
            <a:t>,</a:t>
          </a:r>
          <a:r>
            <a:rPr lang="ru-RU" sz="1300" b="0" kern="1200" dirty="0" smtClean="0"/>
            <a:t> </a:t>
          </a:r>
          <a:r>
            <a:rPr lang="en-US" sz="1300" b="0" i="0" u="none" kern="1200" dirty="0" err="1" smtClean="0"/>
            <a:t>Ziteboard</a:t>
          </a:r>
          <a:r>
            <a:rPr lang="ru-RU" sz="1300" b="0" i="0" u="none" kern="1200" smtClean="0"/>
            <a:t>, </a:t>
          </a:r>
          <a:r>
            <a:rPr lang="en-US" sz="1300" kern="1200" smtClean="0"/>
            <a:t>sBoard</a:t>
          </a:r>
          <a:endParaRPr lang="ru-RU" sz="1300" b="0" kern="1200" dirty="0"/>
        </a:p>
      </dsp:txBody>
      <dsp:txXfrm>
        <a:off x="1764916" y="1367892"/>
        <a:ext cx="6443995" cy="607117"/>
      </dsp:txXfrm>
    </dsp:sp>
    <dsp:sp modelId="{9EE29A62-C6CA-4C8A-A2D2-788FDA3F222B}">
      <dsp:nvSpPr>
        <dsp:cNvPr id="0" name=""/>
        <dsp:cNvSpPr/>
      </dsp:nvSpPr>
      <dsp:spPr>
        <a:xfrm>
          <a:off x="1641782" y="1975010"/>
          <a:ext cx="656712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7968E5-3D2F-4FDA-9450-FCB20186D104}">
      <dsp:nvSpPr>
        <dsp:cNvPr id="0" name=""/>
        <dsp:cNvSpPr/>
      </dsp:nvSpPr>
      <dsp:spPr>
        <a:xfrm>
          <a:off x="0" y="2006018"/>
          <a:ext cx="8208912" cy="0"/>
        </a:xfrm>
        <a:prstGeom prst="line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DFBC1E-B77B-4C3B-A506-52CBEBF881A1}">
      <dsp:nvSpPr>
        <dsp:cNvPr id="0" name=""/>
        <dsp:cNvSpPr/>
      </dsp:nvSpPr>
      <dsp:spPr>
        <a:xfrm>
          <a:off x="0" y="2006018"/>
          <a:ext cx="1641782" cy="668482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Платформа с учебниками</a:t>
          </a:r>
          <a:endParaRPr lang="ru-RU" sz="1100" kern="1200" dirty="0"/>
        </a:p>
      </dsp:txBody>
      <dsp:txXfrm>
        <a:off x="0" y="2006018"/>
        <a:ext cx="1641782" cy="668482"/>
      </dsp:txXfrm>
    </dsp:sp>
    <dsp:sp modelId="{F0DA4916-F960-4749-98BB-18ACB544A3A5}">
      <dsp:nvSpPr>
        <dsp:cNvPr id="0" name=""/>
        <dsp:cNvSpPr/>
      </dsp:nvSpPr>
      <dsp:spPr>
        <a:xfrm>
          <a:off x="1764916" y="2036374"/>
          <a:ext cx="6443995" cy="607117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LECTA, </a:t>
          </a:r>
          <a:r>
            <a:rPr lang="en-US" sz="1300" kern="1200" dirty="0" smtClean="0"/>
            <a:t>11klasov.net</a:t>
          </a:r>
          <a:endParaRPr lang="ru-RU" sz="1300" kern="1200" dirty="0"/>
        </a:p>
      </dsp:txBody>
      <dsp:txXfrm>
        <a:off x="1764916" y="2036374"/>
        <a:ext cx="6443995" cy="607117"/>
      </dsp:txXfrm>
    </dsp:sp>
    <dsp:sp modelId="{9957B510-38E8-44CE-B985-D0959FD374D0}">
      <dsp:nvSpPr>
        <dsp:cNvPr id="0" name=""/>
        <dsp:cNvSpPr/>
      </dsp:nvSpPr>
      <dsp:spPr>
        <a:xfrm>
          <a:off x="1641782" y="2643492"/>
          <a:ext cx="656712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DA7C4D-238F-494B-AE39-CCE859EB92AE}">
      <dsp:nvSpPr>
        <dsp:cNvPr id="0" name=""/>
        <dsp:cNvSpPr/>
      </dsp:nvSpPr>
      <dsp:spPr>
        <a:xfrm>
          <a:off x="0" y="2674501"/>
          <a:ext cx="8208912" cy="0"/>
        </a:xfrm>
        <a:prstGeom prst="line">
          <a:avLst/>
        </a:prstGeom>
        <a:solidFill>
          <a:schemeClr val="accent3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B5C4DA-0488-45BD-8CCB-B4D9B04FB4C7}">
      <dsp:nvSpPr>
        <dsp:cNvPr id="0" name=""/>
        <dsp:cNvSpPr/>
      </dsp:nvSpPr>
      <dsp:spPr>
        <a:xfrm>
          <a:off x="0" y="2674501"/>
          <a:ext cx="1641782" cy="668482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планирование деятельности</a:t>
          </a:r>
          <a:endParaRPr lang="ru-RU" sz="1100" kern="1200" dirty="0"/>
        </a:p>
      </dsp:txBody>
      <dsp:txXfrm>
        <a:off x="0" y="2674501"/>
        <a:ext cx="1641782" cy="668482"/>
      </dsp:txXfrm>
    </dsp:sp>
    <dsp:sp modelId="{AEA94F7F-DD8E-459D-AF30-25A5AE7EE114}">
      <dsp:nvSpPr>
        <dsp:cNvPr id="0" name=""/>
        <dsp:cNvSpPr/>
      </dsp:nvSpPr>
      <dsp:spPr>
        <a:xfrm>
          <a:off x="1764916" y="2704857"/>
          <a:ext cx="6443995" cy="607117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Trello.com</a:t>
          </a:r>
          <a:endParaRPr lang="ru-RU" sz="1300" kern="1200" dirty="0"/>
        </a:p>
      </dsp:txBody>
      <dsp:txXfrm>
        <a:off x="1764916" y="2704857"/>
        <a:ext cx="6443995" cy="607117"/>
      </dsp:txXfrm>
    </dsp:sp>
    <dsp:sp modelId="{18179BEA-92C6-485E-BEA5-4A13A2EB5157}">
      <dsp:nvSpPr>
        <dsp:cNvPr id="0" name=""/>
        <dsp:cNvSpPr/>
      </dsp:nvSpPr>
      <dsp:spPr>
        <a:xfrm>
          <a:off x="1641782" y="3311974"/>
          <a:ext cx="656712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E26817-F6E1-4189-BCAA-E2A7E3E8B773}">
      <dsp:nvSpPr>
        <dsp:cNvPr id="0" name=""/>
        <dsp:cNvSpPr/>
      </dsp:nvSpPr>
      <dsp:spPr>
        <a:xfrm>
          <a:off x="0" y="3342983"/>
          <a:ext cx="8208912" cy="0"/>
        </a:xfrm>
        <a:prstGeom prst="line">
          <a:avLst/>
        </a:prstGeom>
        <a:solidFill>
          <a:schemeClr val="accent3">
            <a:alpha val="90000"/>
            <a:hueOff val="0"/>
            <a:satOff val="0"/>
            <a:lumOff val="0"/>
            <a:alphaOff val="-33333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8BAADF-9B5F-4D47-9980-B50155D796F8}">
      <dsp:nvSpPr>
        <dsp:cNvPr id="0" name=""/>
        <dsp:cNvSpPr/>
      </dsp:nvSpPr>
      <dsp:spPr>
        <a:xfrm>
          <a:off x="0" y="3342983"/>
          <a:ext cx="1641782" cy="668482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социальные сети</a:t>
          </a:r>
          <a:endParaRPr lang="ru-RU" sz="1100" kern="1200" dirty="0"/>
        </a:p>
      </dsp:txBody>
      <dsp:txXfrm>
        <a:off x="0" y="3342983"/>
        <a:ext cx="1641782" cy="668482"/>
      </dsp:txXfrm>
    </dsp:sp>
    <dsp:sp modelId="{EA1F92DF-5C3C-41C1-944E-26FC4C954991}">
      <dsp:nvSpPr>
        <dsp:cNvPr id="0" name=""/>
        <dsp:cNvSpPr/>
      </dsp:nvSpPr>
      <dsp:spPr>
        <a:xfrm>
          <a:off x="1764916" y="3373339"/>
          <a:ext cx="6443995" cy="607117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err="1" smtClean="0"/>
            <a:t>VKontakte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Instagram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Telegram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Facebook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Twitter</a:t>
          </a:r>
          <a:r>
            <a:rPr lang="ru-RU" sz="1300" kern="1200" dirty="0" smtClean="0"/>
            <a:t>, Одноклассники</a:t>
          </a:r>
          <a:endParaRPr lang="ru-RU" sz="1300" kern="1200" dirty="0"/>
        </a:p>
      </dsp:txBody>
      <dsp:txXfrm>
        <a:off x="1764916" y="3373339"/>
        <a:ext cx="6443995" cy="607117"/>
      </dsp:txXfrm>
    </dsp:sp>
    <dsp:sp modelId="{F4073901-8D9C-419E-822E-57CF51A5376B}">
      <dsp:nvSpPr>
        <dsp:cNvPr id="0" name=""/>
        <dsp:cNvSpPr/>
      </dsp:nvSpPr>
      <dsp:spPr>
        <a:xfrm>
          <a:off x="1641782" y="3980457"/>
          <a:ext cx="656712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237599-CEC6-4582-9AC7-36D9A7E6B44F}">
      <dsp:nvSpPr>
        <dsp:cNvPr id="0" name=""/>
        <dsp:cNvSpPr/>
      </dsp:nvSpPr>
      <dsp:spPr>
        <a:xfrm>
          <a:off x="0" y="4011466"/>
          <a:ext cx="8208912" cy="0"/>
        </a:xfrm>
        <a:prstGeom prst="line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31750" dist="25400" dir="54000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E52BF5-7ED6-4E06-9FE8-9033227E5C06}">
      <dsp:nvSpPr>
        <dsp:cNvPr id="0" name=""/>
        <dsp:cNvSpPr/>
      </dsp:nvSpPr>
      <dsp:spPr>
        <a:xfrm>
          <a:off x="0" y="4011466"/>
          <a:ext cx="1641782" cy="668482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открытые образовательные ресурсы</a:t>
          </a:r>
          <a:endParaRPr lang="ru-RU" sz="1100" kern="1200" dirty="0"/>
        </a:p>
      </dsp:txBody>
      <dsp:txXfrm>
        <a:off x="0" y="4011466"/>
        <a:ext cx="1641782" cy="668482"/>
      </dsp:txXfrm>
    </dsp:sp>
    <dsp:sp modelId="{E5059BBC-0939-4679-92CA-D911B036B491}">
      <dsp:nvSpPr>
        <dsp:cNvPr id="0" name=""/>
        <dsp:cNvSpPr/>
      </dsp:nvSpPr>
      <dsp:spPr>
        <a:xfrm>
          <a:off x="1764916" y="4041822"/>
          <a:ext cx="6443995" cy="607117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Моя школа, </a:t>
          </a:r>
          <a:r>
            <a:rPr lang="ru-RU" sz="1300" kern="1200" dirty="0" err="1" smtClean="0"/>
            <a:t>Якласс</a:t>
          </a:r>
          <a:r>
            <a:rPr lang="ru-RU" sz="1300" kern="1200" dirty="0" smtClean="0"/>
            <a:t>, </a:t>
          </a:r>
          <a:r>
            <a:rPr lang="ru-RU" sz="1300" kern="1200" dirty="0" err="1" smtClean="0"/>
            <a:t>Учи.ру</a:t>
          </a:r>
          <a:r>
            <a:rPr lang="ru-RU" sz="1300" kern="1200" dirty="0" smtClean="0"/>
            <a:t>, РЭШ, МЭО, </a:t>
          </a:r>
          <a:r>
            <a:rPr lang="ru-RU" sz="1300" kern="1200" dirty="0" err="1" smtClean="0"/>
            <a:t>Фоксфорд</a:t>
          </a:r>
          <a:r>
            <a:rPr lang="ru-RU" sz="1300" kern="1200" dirty="0" smtClean="0"/>
            <a:t>, </a:t>
          </a:r>
          <a:r>
            <a:rPr lang="en-US" sz="1300" kern="1200" dirty="0" smtClean="0"/>
            <a:t>videouroki.net</a:t>
          </a:r>
          <a:endParaRPr lang="ru-RU" sz="1300" kern="1200" dirty="0"/>
        </a:p>
      </dsp:txBody>
      <dsp:txXfrm>
        <a:off x="1764916" y="4041822"/>
        <a:ext cx="6443995" cy="607117"/>
      </dsp:txXfrm>
    </dsp:sp>
    <dsp:sp modelId="{E54E57EC-B16F-4482-BFE7-F7FE75EDB542}">
      <dsp:nvSpPr>
        <dsp:cNvPr id="0" name=""/>
        <dsp:cNvSpPr/>
      </dsp:nvSpPr>
      <dsp:spPr>
        <a:xfrm>
          <a:off x="1641782" y="4648939"/>
          <a:ext cx="656712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10000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5C40477-C11F-4D5F-B248-063A8CEDD869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2FB46D88-5865-481D-8C31-83FD56F6D4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Панорама ППО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Цифровая </a:t>
            </a:r>
            <a:r>
              <a:rPr lang="ru-RU" dirty="0" smtClean="0"/>
              <a:t>грамотность учителя: готовность к использованию цифровых технологий в образовательном </a:t>
            </a:r>
            <a:r>
              <a:rPr lang="ru-RU" dirty="0" smtClean="0"/>
              <a:t>процессе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32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Цифровая грамотность учителя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13419227"/>
              </p:ext>
            </p:extLst>
          </p:nvPr>
        </p:nvGraphicFramePr>
        <p:xfrm>
          <a:off x="971600" y="19168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59142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Практические навыки учителей: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17246501"/>
              </p:ext>
            </p:extLst>
          </p:nvPr>
        </p:nvGraphicFramePr>
        <p:xfrm>
          <a:off x="251520" y="1628800"/>
          <a:ext cx="864096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0634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004862"/>
              </p:ext>
            </p:extLst>
          </p:nvPr>
        </p:nvGraphicFramePr>
        <p:xfrm>
          <a:off x="381000" y="1719263"/>
          <a:ext cx="8407400" cy="4406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Необходимые компетенции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8274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5847"/>
            <a:ext cx="8510740" cy="10543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популярное программное обеспечение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80109598"/>
              </p:ext>
            </p:extLst>
          </p:nvPr>
        </p:nvGraphicFramePr>
        <p:xfrm>
          <a:off x="467544" y="1844824"/>
          <a:ext cx="820891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8350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Цифровые компетенции:</a:t>
            </a:r>
          </a:p>
          <a:p>
            <a:r>
              <a:rPr lang="ru-RU" dirty="0" smtClean="0"/>
              <a:t> </a:t>
            </a:r>
            <a:r>
              <a:rPr lang="ru-RU" dirty="0"/>
              <a:t>для выдачи интерактивных заданий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для планирования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тайм-менеджмента, </a:t>
            </a:r>
            <a:endParaRPr lang="ru-RU" dirty="0" smtClean="0"/>
          </a:p>
          <a:p>
            <a:r>
              <a:rPr lang="ru-RU" dirty="0" smtClean="0"/>
              <a:t>коммуникации </a:t>
            </a:r>
            <a:r>
              <a:rPr lang="ru-RU" dirty="0"/>
              <a:t>с коллегами и родителями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организации работы, </a:t>
            </a:r>
          </a:p>
          <a:p>
            <a:r>
              <a:rPr lang="ru-RU" dirty="0" smtClean="0"/>
              <a:t>удобство и оперативность.</a:t>
            </a: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8951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Непрерывное </a:t>
            </a:r>
            <a:r>
              <a:rPr lang="ru-RU" dirty="0"/>
              <a:t>обучение — вот к чему </a:t>
            </a:r>
            <a:r>
              <a:rPr lang="ru-RU" dirty="0" smtClean="0"/>
              <a:t>мы стремимся </a:t>
            </a:r>
            <a:r>
              <a:rPr lang="ru-RU" dirty="0"/>
              <a:t>и на чем будет строиться наше будущее. Непрерывное обучение и для учеников, и для учителей </a:t>
            </a:r>
            <a:r>
              <a:rPr lang="ru-RU" dirty="0" smtClean="0"/>
              <a:t>—при </a:t>
            </a:r>
            <a:r>
              <a:rPr lang="ru-RU" dirty="0"/>
              <a:t>таких условиях мы вырастим образованное, эрудированное новое поколение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Потенциал цифровых компетенций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679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ru-RU" sz="4800" dirty="0" smtClean="0"/>
          </a:p>
          <a:p>
            <a:pPr marL="45720" indent="0" algn="ctr">
              <a:buNone/>
            </a:pPr>
            <a:endParaRPr lang="ru-RU" sz="4800" dirty="0"/>
          </a:p>
          <a:p>
            <a:pPr marL="45720" indent="0" algn="ctr">
              <a:buNone/>
            </a:pPr>
            <a:endParaRPr lang="ru-RU" sz="4800" dirty="0" smtClean="0"/>
          </a:p>
          <a:p>
            <a:pPr marL="45720" indent="0" algn="ctr">
              <a:buNone/>
            </a:pPr>
            <a:r>
              <a:rPr lang="ru-RU" sz="4800" dirty="0" smtClean="0"/>
              <a:t>Благодарю за внимание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658213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494</TotalTime>
  <Words>358</Words>
  <Application>Microsoft Office PowerPoint</Application>
  <PresentationFormat>Экран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Цифровая грамотность учителя: готовность к использованию цифровых технологий в образовательном процессе</vt:lpstr>
      <vt:lpstr>Цифровая грамотность учителя</vt:lpstr>
      <vt:lpstr>Практические навыки учителей:</vt:lpstr>
      <vt:lpstr> Необходимые компетенции</vt:lpstr>
      <vt:lpstr> популярное программное обеспечение</vt:lpstr>
      <vt:lpstr>актуальность</vt:lpstr>
      <vt:lpstr>Потенциал цифровых компетенций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Панорама ППО «Цифровые компетенции учителя как драйвер образовательного процесса»</dc:title>
  <dc:creator>kabinet35</dc:creator>
  <cp:lastModifiedBy>завуч2</cp:lastModifiedBy>
  <cp:revision>46</cp:revision>
  <dcterms:created xsi:type="dcterms:W3CDTF">2023-01-10T09:23:16Z</dcterms:created>
  <dcterms:modified xsi:type="dcterms:W3CDTF">2023-01-16T07:58:10Z</dcterms:modified>
</cp:coreProperties>
</file>