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836712"/>
            <a:ext cx="633670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Georgia" pitchFamily="18" charset="0"/>
              </a:rPr>
              <a:t>Национальное исследования качества образования по физической культуре</a:t>
            </a:r>
            <a:endParaRPr lang="ru-RU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5" name="Рисунок 4" descr="rosobrnadzor-bolshinstvo-rossijskih-shkolnikov-prodemonstrirovali-horoshij-uroven-fizicheskoj-podgotovk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5400600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059832" y="62373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2019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7" name="Рисунок 6" descr="rosobrnadzor-bolshinstvo-rossijskih-shkolnikov-prodemonstrirovali-horoshij-uroven-fizicheskoj-podgotovk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72072" y="2573288"/>
            <a:ext cx="5400600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rosobrnadzor-bolshinstvo-rossijskih-shkolnikov-prodemonstrirovali-horoshij-uroven-fizicheskoj-podgotovki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564904"/>
            <a:ext cx="5400600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436096" y="573325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Марченкова Т.В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учитель </a:t>
            </a:r>
            <a:r>
              <a:rPr lang="ru-RU" dirty="0" smtClean="0"/>
              <a:t>физической культуры  МБОУ «СШ № 29»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340768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Ведомство подвело итоги национального исследования качества образования (НИКО) по физкультуре, которое проводилось 8-12 апреля 2019 года среди обучающихся 6 и 10 классов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933056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В исследовании приняли участие почти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15 тысяч шестиклассников </a:t>
            </a:r>
            <a:r>
              <a:rPr lang="ru-RU" sz="2400" b="1" dirty="0" smtClean="0">
                <a:latin typeface="Georgia" pitchFamily="18" charset="0"/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более 8 тысяч десятиклассников </a:t>
            </a:r>
            <a:r>
              <a:rPr lang="ru-RU" sz="2400" b="1" dirty="0" smtClean="0">
                <a:latin typeface="Georgia" pitchFamily="18" charset="0"/>
              </a:rPr>
              <a:t>из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31 региона России</a:t>
            </a:r>
            <a:r>
              <a:rPr lang="ru-RU" sz="2400" b="1" dirty="0" smtClean="0">
                <a:latin typeface="Georgia" pitchFamily="18" charset="0"/>
              </a:rPr>
              <a:t>, относящихся к основной медицинской группе для занятий физической культурой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60649"/>
            <a:ext cx="7848872" cy="640871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Республика Башкортостан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Республика Карелия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Республика Коми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Республика Саха (Якутия)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Республика Татарстан (Татарстан) Удмуртская Республика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Чеченская Республика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Алтайский край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Краснодарский край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Ставропольский край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Амурская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Воронежская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Калужская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Кемеровская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Ленинградская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Московская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Новосибирская область 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Омская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Оренбургская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Орловская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Пензенская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Ростовская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Самарская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Саратовская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Свердловская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Челябинская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Забайкальский край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Ярославская область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г. Москва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г. Санкт-Петербург 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Республика Крым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4249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	В рамках исследования его участники выполняли четыре задания: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демонстрирующих владение техническими действиями из базовых игровых видов спорта (бадминтон, баскетбол, волейбол, футбол, настольный теннис и другие);</a:t>
            </a:r>
          </a:p>
          <a:p>
            <a:pPr algn="just"/>
            <a:endParaRPr lang="ru-RU" sz="24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гимнастику с элементами акробатики; </a:t>
            </a:r>
          </a:p>
          <a:p>
            <a:pPr algn="just"/>
            <a:endParaRPr lang="ru-RU" sz="24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технику выполнения упражнений из комплекса ГТО;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</a:rPr>
              <a:t>общую физическую подготовку. 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algn="just"/>
            <a:r>
              <a:rPr lang="ru-RU" sz="2400" b="1" dirty="0" smtClean="0">
                <a:latin typeface="Georgia" pitchFamily="18" charset="0"/>
              </a:rPr>
              <a:t>	Также было проведено анкетирование участников исследования. </a:t>
            </a:r>
          </a:p>
          <a:p>
            <a:pPr algn="just"/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1124744"/>
            <a:ext cx="7992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</a:rPr>
              <a:t>По результатам исследования: 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около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18%</a:t>
            </a:r>
            <a:r>
              <a:rPr lang="ru-RU" sz="2400" b="1" dirty="0" smtClean="0">
                <a:latin typeface="Georgia" pitchFamily="18" charset="0"/>
              </a:rPr>
              <a:t> шестиклассников 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22% </a:t>
            </a:r>
            <a:r>
              <a:rPr lang="ru-RU" sz="2400" b="1" dirty="0" smtClean="0">
                <a:latin typeface="Georgia" pitchFamily="18" charset="0"/>
              </a:rPr>
              <a:t>десятиклассников 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набрали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максимальное количество баллов</a:t>
            </a:r>
            <a:r>
              <a:rPr lang="ru-RU" sz="2400" b="1" dirty="0" smtClean="0">
                <a:latin typeface="Georgia" pitchFamily="18" charset="0"/>
              </a:rPr>
              <a:t> за выполнение практических заданий. </a:t>
            </a:r>
          </a:p>
          <a:p>
            <a:pPr algn="ctr"/>
            <a:endParaRPr lang="ru-RU" sz="2400" b="1" dirty="0" smtClean="0">
              <a:latin typeface="Georg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4,4% </a:t>
            </a:r>
            <a:r>
              <a:rPr lang="ru-RU" sz="2400" b="1" dirty="0" smtClean="0">
                <a:latin typeface="Georgia" pitchFamily="18" charset="0"/>
              </a:rPr>
              <a:t>обучающихся 6 классов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2,7%</a:t>
            </a:r>
            <a:r>
              <a:rPr lang="ru-RU" sz="2400" b="1" dirty="0" smtClean="0">
                <a:latin typeface="Georgia" pitchFamily="18" charset="0"/>
              </a:rPr>
              <a:t> обучающихся 10 классов 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показали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неудовлетворительные результаты</a:t>
            </a:r>
            <a:r>
              <a:rPr lang="ru-RU" sz="2400" b="1" dirty="0" smtClean="0">
                <a:latin typeface="Georgia" pitchFamily="18" charset="0"/>
              </a:rPr>
              <a:t>. </a:t>
            </a:r>
          </a:p>
          <a:p>
            <a:pPr algn="ctr"/>
            <a:endParaRPr lang="ru-RU" sz="2400" b="1" dirty="0" smtClean="0">
              <a:latin typeface="Georgia" pitchFamily="18" charset="0"/>
            </a:endParaRPr>
          </a:p>
          <a:p>
            <a:pPr algn="ctr"/>
            <a:r>
              <a:rPr lang="ru-RU" sz="2400" b="1" dirty="0" smtClean="0">
                <a:latin typeface="Georgia" pitchFamily="18" charset="0"/>
              </a:rPr>
              <a:t>Около половины участников в обеих возрастных группах выполнили задания на «четверку». </a:t>
            </a:r>
          </a:p>
          <a:p>
            <a:pPr algn="ctr"/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792088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	Процент выполнивших задание «Техника выполнения упражнений из комплекса ГТО» на максимальный балл у обучающихся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6 классов </a:t>
            </a:r>
            <a:r>
              <a:rPr lang="ru-RU" sz="2400" b="1" dirty="0" smtClean="0">
                <a:latin typeface="Georgia" pitchFamily="18" charset="0"/>
              </a:rPr>
              <a:t>составил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77%</a:t>
            </a:r>
            <a:r>
              <a:rPr lang="ru-RU" sz="2400" b="1" dirty="0" smtClean="0">
                <a:latin typeface="Georgia" pitchFamily="18" charset="0"/>
              </a:rPr>
              <a:t>, а у обучающихся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10 классов </a:t>
            </a:r>
            <a:r>
              <a:rPr lang="ru-RU" sz="2400" b="1" dirty="0" smtClean="0">
                <a:latin typeface="Georgia" pitchFamily="18" charset="0"/>
              </a:rPr>
              <a:t>–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84%</a:t>
            </a:r>
            <a:r>
              <a:rPr lang="ru-RU" sz="2400" b="1" dirty="0" smtClean="0">
                <a:latin typeface="Georgia" pitchFamily="18" charset="0"/>
              </a:rPr>
              <a:t>. 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algn="just"/>
            <a:r>
              <a:rPr lang="ru-RU" sz="2400" b="1" dirty="0" smtClean="0">
                <a:latin typeface="Georgia" pitchFamily="18" charset="0"/>
              </a:rPr>
              <a:t>	Это позволяет сделать вывод, что уровень умений для правильного выполнения этих нормативов является достаточным в обеих возрастных группах школьников. 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algn="just"/>
            <a:r>
              <a:rPr lang="ru-RU" sz="2400" b="1" dirty="0" smtClean="0">
                <a:latin typeface="Georgia" pitchFamily="18" charset="0"/>
              </a:rPr>
              <a:t>	Исследование показало, что обучающиеся обеих возрастных групп отдают предпочтение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коллективным игровым видам спорта</a:t>
            </a:r>
            <a:r>
              <a:rPr lang="ru-RU" sz="2400" b="1" dirty="0" smtClean="0">
                <a:latin typeface="Georgia" pitchFamily="18" charset="0"/>
              </a:rPr>
              <a:t>, ставя на </a:t>
            </a:r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первое место игру баскетбол</a:t>
            </a:r>
            <a:r>
              <a:rPr lang="ru-RU" sz="2400" b="1" dirty="0" smtClean="0">
                <a:latin typeface="Georgia" pitchFamily="18" charset="0"/>
              </a:rPr>
              <a:t>. Второе и третье места по популярности среди школьников заняли волейбол и футбол.</a:t>
            </a:r>
          </a:p>
          <a:p>
            <a:pPr algn="just"/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04664"/>
            <a:ext cx="799288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Georgia" pitchFamily="18" charset="0"/>
              </a:rPr>
              <a:t>	Школьники, которым нравится играть в спортивные игры и которые занимаются спортом регулярно, показали более высокие результаты НИКО по физкультуре. 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algn="just"/>
            <a:r>
              <a:rPr lang="ru-RU" sz="2400" b="1" dirty="0" smtClean="0">
                <a:latin typeface="Georgia" pitchFamily="18" charset="0"/>
              </a:rPr>
              <a:t>	Исследование продемонстрировало прямую зависимость спортивных результатов школьников от занятия в спортивных секциях и участия в олимпиадах по физкультуре. </a:t>
            </a:r>
          </a:p>
          <a:p>
            <a:pPr algn="just"/>
            <a:endParaRPr lang="ru-RU" sz="2400" b="1" dirty="0" smtClean="0">
              <a:latin typeface="Georgia" pitchFamily="18" charset="0"/>
            </a:endParaRPr>
          </a:p>
          <a:p>
            <a:pPr algn="just"/>
            <a:r>
              <a:rPr lang="ru-RU" sz="2400" b="1" dirty="0" smtClean="0">
                <a:latin typeface="Georgia" pitchFamily="18" charset="0"/>
              </a:rPr>
              <a:t>	Результаты НИКО по физкультуре обучающихся у учителей с более высокой квалификационной категорией, а также учителей, имеющих спортивное звание или спортивный разряд, также в целом оказались выше.</a:t>
            </a:r>
            <a:br>
              <a:rPr lang="ru-RU" sz="2400" b="1" dirty="0" smtClean="0">
                <a:latin typeface="Georgia" pitchFamily="18" charset="0"/>
              </a:rPr>
            </a:b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836712"/>
            <a:ext cx="64087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 smtClean="0">
                <a:latin typeface="Georgia" pitchFamily="18" charset="0"/>
              </a:rPr>
              <a:t>Рособрнадзор</a:t>
            </a:r>
            <a:r>
              <a:rPr lang="ru-RU" sz="2400" b="1" dirty="0" smtClean="0">
                <a:latin typeface="Georgia" pitchFamily="18" charset="0"/>
              </a:rPr>
              <a:t>: </a:t>
            </a:r>
          </a:p>
          <a:p>
            <a:pPr algn="ctr"/>
            <a:r>
              <a:rPr lang="ru-RU" sz="2400" b="1" dirty="0" smtClean="0">
                <a:latin typeface="Georgia" pitchFamily="18" charset="0"/>
              </a:rPr>
              <a:t>большинство российских школьников продемонстрировали хороший уровень физической подготовки</a:t>
            </a:r>
            <a:endParaRPr lang="ru-RU" sz="2400" b="1" i="1" dirty="0" smtClean="0">
              <a:latin typeface="Georgia" pitchFamily="18" charset="0"/>
            </a:endParaRPr>
          </a:p>
          <a:p>
            <a:pPr algn="just"/>
            <a:endParaRPr lang="ru-RU" sz="24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58112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Georgia" pitchFamily="18" charset="0"/>
              </a:rPr>
              <a:t>Официальный сайт НИКО - </a:t>
            </a:r>
            <a:r>
              <a:rPr lang="en-US" sz="2400" b="1" u="sng" dirty="0" smtClean="0">
                <a:solidFill>
                  <a:srgbClr val="FF0000"/>
                </a:solidFill>
                <a:latin typeface="Georgia" pitchFamily="18" charset="0"/>
              </a:rPr>
              <a:t>www.eduniko.ru</a:t>
            </a:r>
            <a:endParaRPr lang="ru-RU" sz="2400" b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306896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205</Words>
  <Application>Microsoft Office PowerPoint</Application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12</cp:revision>
  <dcterms:created xsi:type="dcterms:W3CDTF">2019-09-17T17:40:49Z</dcterms:created>
  <dcterms:modified xsi:type="dcterms:W3CDTF">2019-09-23T19:18:56Z</dcterms:modified>
</cp:coreProperties>
</file>