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73" r:id="rId3"/>
    <p:sldId id="274" r:id="rId4"/>
    <p:sldId id="278" r:id="rId5"/>
    <p:sldId id="279" r:id="rId6"/>
    <p:sldId id="275" r:id="rId7"/>
    <p:sldId id="280" r:id="rId8"/>
    <p:sldId id="276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24E0-FB9E-4259-8215-8E54887FDB6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6B405-16EA-48EE-B11C-D44F3078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9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6B405-16EA-48EE-B11C-D44F3078C2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9159" y="188640"/>
            <a:ext cx="7560840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Эффективные </a:t>
            </a:r>
            <a:r>
              <a:rPr lang="ru-RU" sz="40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формы внеурочной работы </a:t>
            </a:r>
            <a:endParaRPr lang="ru-RU" sz="4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по </a:t>
            </a:r>
            <a:r>
              <a:rPr lang="ru-RU" sz="40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подготовке </a:t>
            </a:r>
            <a: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обучающихся</a:t>
            </a:r>
          </a:p>
          <a:p>
            <a:pPr algn="ctr"/>
            <a: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 </a:t>
            </a:r>
            <a:r>
              <a:rPr lang="ru-RU" sz="40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к соревнованиям.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60" y="567655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Абрамова Наталья Леонидовна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Учитель физической культуры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МБОУ «СШ № 37»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соответствии с федеральными государственными образовательными стандартами нового поколения внеурочная деятельность является важной частью образовательного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процесса.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Одним из основных направлени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внеурочной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деятельности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это физкультурно-спортивное и оздоровительное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направление.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Эффективной формой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данного направления являются соревнования.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	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julok\Desktop\521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8309696" cy="2435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84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3548" y="47667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Особенно велико значение спортивных соревнований для формирования морально-волевых качеств и черт характера.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Стремление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 победе – это то, что помогает и в жизни вне спорта: в школе, в общении со сверстниками и взрослыми, а впоследствии – в профессиональном становлении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024336" cy="3091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Спортивные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соревнования являются одной из самых интересных, увлекательных форм внеурочной работы по сохранению и укреплению здоровья школьников. Ни одно школьное мероприятие не проходит на таком высоком эмоциональном уровне, как спортивные соревнования.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Они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содействуют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привлечению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учащихся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систематическим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занятиям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физическими упражнениями дома 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коллективе физкультуры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повышают физическую подготовленность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учащихся,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Сплачивают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детский коллектив.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23923"/>
            <a:ext cx="4684029" cy="2199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Основная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задача соревновательного метода - сопоставление сил в условиях соперничества, борьбы за первенство или возможно высокое достижение.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Фактор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соперничества в процессе состязаний, а также условия их организации и проведения,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создают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особый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эмоциональный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физиологический фон,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который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усиливает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воздействие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физических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упражнений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может способствовать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максимальному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проявлению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функциональных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возможностей организма.</a:t>
            </a:r>
          </a:p>
        </p:txBody>
      </p:sp>
      <p:pic>
        <p:nvPicPr>
          <p:cNvPr id="7170" name="Picture 2" descr="C:\Users\julok\Desktop\59874123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Занятия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спортивных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секциях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Секционная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работа в школе помогает найти ребятам занятия по душе.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Основные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задачи спортивных секций: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приобщение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детей школьного возраста к систематическим занятиям спортом;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содействие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спортивному совершенствованию в избранном виде спорта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;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7189" y="3960484"/>
            <a:ext cx="8186807" cy="2085825"/>
            <a:chOff x="357189" y="3960484"/>
            <a:chExt cx="8186807" cy="2085825"/>
          </a:xfrm>
        </p:grpSpPr>
        <p:pic>
          <p:nvPicPr>
            <p:cNvPr id="4099" name="Picture 3" descr="C:\Users\julok\Desktop\96300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991" y="3960484"/>
              <a:ext cx="2522446" cy="2085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julok\Desktop\8963000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9" y="3960484"/>
              <a:ext cx="2918668" cy="20579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68" y="3960484"/>
              <a:ext cx="2753128" cy="20632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3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99412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повышение уровня двигательной подготовленности;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подготовка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занимающихся к участию во внешкольных соревнованиях;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3658"/>
            <a:ext cx="3097213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16802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содействие приобретению знаний и навыков инструкторской работы и судейства соревнований.</a:t>
            </a:r>
          </a:p>
        </p:txBody>
      </p:sp>
      <p:pic>
        <p:nvPicPr>
          <p:cNvPr id="5124" name="Picture 4" descr="C:\Users\julok\Desktop\69854123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57" y="4005064"/>
            <a:ext cx="3096344" cy="2533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Спортивно-массовые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мероприятия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Спортивно-массовые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мероприятия позволяют формировать спортивные команды и организовывать полноценные спортивные соревнования. Здесь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приобретаются навыки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 умения, которые позволяют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соревноваться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 различных уровнях, получать уверенность в себе и своих силах.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	Обучающийся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верит в свой успех и старается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дальнейшем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его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развивать. 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6" name="Picture 2" descr="C:\Users\julok\Desktop\8541236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64" y="4365104"/>
            <a:ext cx="4608512" cy="220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24744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Спасибо </a:t>
            </a:r>
          </a:p>
          <a:p>
            <a:pPr algn="ctr"/>
            <a:endParaRPr lang="ru-RU" sz="44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за </a:t>
            </a:r>
          </a:p>
          <a:p>
            <a:pPr algn="r"/>
            <a:endParaRPr lang="ru-RU" sz="44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внимание!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576</TotalTime>
  <Words>55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Марченкова</dc:creator>
  <cp:lastModifiedBy>юлия Марченкова</cp:lastModifiedBy>
  <cp:revision>45</cp:revision>
  <dcterms:modified xsi:type="dcterms:W3CDTF">2022-06-21T09:27:33Z</dcterms:modified>
</cp:coreProperties>
</file>