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1.jpg" ContentType="image/jpeg"/>
  <Override PartName="/ppt/media/image12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5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9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7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89" r:id="rId3"/>
    <p:sldId id="259" r:id="rId4"/>
    <p:sldId id="290" r:id="rId5"/>
    <p:sldId id="291" r:id="rId6"/>
    <p:sldId id="260" r:id="rId7"/>
    <p:sldId id="262" r:id="rId8"/>
    <p:sldId id="293" r:id="rId9"/>
    <p:sldId id="294" r:id="rId10"/>
    <p:sldId id="263" r:id="rId11"/>
    <p:sldId id="292" r:id="rId12"/>
    <p:sldId id="279" r:id="rId13"/>
    <p:sldId id="296" r:id="rId14"/>
    <p:sldId id="297" r:id="rId15"/>
    <p:sldId id="274" r:id="rId16"/>
    <p:sldId id="268" r:id="rId17"/>
    <p:sldId id="264" r:id="rId18"/>
    <p:sldId id="275" r:id="rId19"/>
    <p:sldId id="258" r:id="rId20"/>
    <p:sldId id="269" r:id="rId21"/>
    <p:sldId id="295" r:id="rId22"/>
    <p:sldId id="288" r:id="rId23"/>
    <p:sldId id="277" r:id="rId24"/>
  </p:sldIdLst>
  <p:sldSz cx="18288000" cy="10287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245"/>
    <a:srgbClr val="618373"/>
    <a:srgbClr val="1E1D1B"/>
    <a:srgbClr val="2F2F2D"/>
    <a:srgbClr val="364757"/>
    <a:srgbClr val="2E2A23"/>
    <a:srgbClr val="615756"/>
    <a:srgbClr val="F4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>
      <p:cViewPr varScale="1">
        <p:scale>
          <a:sx n="75" d="100"/>
          <a:sy n="75" d="100"/>
        </p:scale>
        <p:origin x="3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5986C-0CB3-4FCA-B232-6B9BB046F99C}" type="doc">
      <dgm:prSet loTypeId="urn:microsoft.com/office/officeart/2005/8/layout/hProcess9" loCatId="process" qsTypeId="urn:microsoft.com/office/officeart/2005/8/quickstyle/3d2" qsCatId="3D" csTypeId="urn:microsoft.com/office/officeart/2005/8/colors/accent3_1" csCatId="accent3" phldr="1"/>
      <dgm:spPr/>
    </dgm:pt>
    <dgm:pt modelId="{7A059279-2372-4712-A2AB-C5EFF1E3D0B8}">
      <dgm:prSet phldrT="[Текст]" custT="1"/>
      <dgm:spPr/>
      <dgm:t>
        <a:bodyPr/>
        <a:lstStyle/>
        <a:p>
          <a:r>
            <a:rPr lang="ru-RU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совершенствованию профессиональной компетентности педагогических работников в области выбора и применения образовательных технологий для достижения необходимого качества обучения школьников  соответствии со стратегическими задачами развития российского общества с учетом динамических изменений текущей реальности.</a:t>
          </a:r>
          <a:endParaRPr lang="ru-RU" sz="3000" dirty="0"/>
        </a:p>
      </dgm:t>
    </dgm:pt>
    <dgm:pt modelId="{B239F626-24E4-407A-A410-FDC690E29873}" type="parTrans" cxnId="{FDF18553-11B8-49E2-8E3C-7D69D64EA18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3ED7DBB-ECE7-4A81-8522-C2B87335EA25}" type="sibTrans" cxnId="{FDF18553-11B8-49E2-8E3C-7D69D64EA18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5CA9B40-D04E-4CFB-A0FA-F930431EF127}" type="pres">
      <dgm:prSet presAssocID="{2375986C-0CB3-4FCA-B232-6B9BB046F99C}" presName="CompostProcess" presStyleCnt="0">
        <dgm:presLayoutVars>
          <dgm:dir/>
          <dgm:resizeHandles val="exact"/>
        </dgm:presLayoutVars>
      </dgm:prSet>
      <dgm:spPr/>
    </dgm:pt>
    <dgm:pt modelId="{DDD17D6B-EEF8-47F3-9A2A-C44CF8936F4B}" type="pres">
      <dgm:prSet presAssocID="{2375986C-0CB3-4FCA-B232-6B9BB046F99C}" presName="arrow" presStyleLbl="bgShp" presStyleIdx="0" presStyleCnt="1" custScaleX="117647" custLinFactNeighborX="1479" custLinFactNeighborY="11125"/>
      <dgm:spPr/>
    </dgm:pt>
    <dgm:pt modelId="{7CBC8848-C1E6-48F6-8CB0-67DECF507B48}" type="pres">
      <dgm:prSet presAssocID="{2375986C-0CB3-4FCA-B232-6B9BB046F99C}" presName="linearProcess" presStyleCnt="0"/>
      <dgm:spPr/>
    </dgm:pt>
    <dgm:pt modelId="{3BAC52C9-5244-492E-99B3-0D9E61AAEA78}" type="pres">
      <dgm:prSet presAssocID="{7A059279-2372-4712-A2AB-C5EFF1E3D0B8}" presName="textNode" presStyleLbl="node1" presStyleIdx="0" presStyleCnt="1" custScaleX="94885" custScaleY="91328" custLinFactNeighborX="-3460" custLinFactNeighborY="1935">
        <dgm:presLayoutVars>
          <dgm:bulletEnabled val="1"/>
        </dgm:presLayoutVars>
      </dgm:prSet>
      <dgm:spPr/>
    </dgm:pt>
  </dgm:ptLst>
  <dgm:cxnLst>
    <dgm:cxn modelId="{EC17710E-6331-4D78-8629-7F8C2CAA36B9}" type="presOf" srcId="{2375986C-0CB3-4FCA-B232-6B9BB046F99C}" destId="{E5CA9B40-D04E-4CFB-A0FA-F930431EF127}" srcOrd="0" destOrd="0" presId="urn:microsoft.com/office/officeart/2005/8/layout/hProcess9"/>
    <dgm:cxn modelId="{60A9804F-0E9D-4A47-AF5D-196399A0D39A}" type="presOf" srcId="{7A059279-2372-4712-A2AB-C5EFF1E3D0B8}" destId="{3BAC52C9-5244-492E-99B3-0D9E61AAEA78}" srcOrd="0" destOrd="0" presId="urn:microsoft.com/office/officeart/2005/8/layout/hProcess9"/>
    <dgm:cxn modelId="{FDF18553-11B8-49E2-8E3C-7D69D64EA18A}" srcId="{2375986C-0CB3-4FCA-B232-6B9BB046F99C}" destId="{7A059279-2372-4712-A2AB-C5EFF1E3D0B8}" srcOrd="0" destOrd="0" parTransId="{B239F626-24E4-407A-A410-FDC690E29873}" sibTransId="{D3ED7DBB-ECE7-4A81-8522-C2B87335EA25}"/>
    <dgm:cxn modelId="{684A17E7-39CB-4BD9-B25C-8100BC27A61C}" type="presParOf" srcId="{E5CA9B40-D04E-4CFB-A0FA-F930431EF127}" destId="{DDD17D6B-EEF8-47F3-9A2A-C44CF8936F4B}" srcOrd="0" destOrd="0" presId="urn:microsoft.com/office/officeart/2005/8/layout/hProcess9"/>
    <dgm:cxn modelId="{7641B107-D1B7-43BA-99F0-3DD89B0C863F}" type="presParOf" srcId="{E5CA9B40-D04E-4CFB-A0FA-F930431EF127}" destId="{7CBC8848-C1E6-48F6-8CB0-67DECF507B48}" srcOrd="1" destOrd="0" presId="urn:microsoft.com/office/officeart/2005/8/layout/hProcess9"/>
    <dgm:cxn modelId="{1E1C728C-C731-4B0D-BB2C-6E5BBF910706}" type="presParOf" srcId="{7CBC8848-C1E6-48F6-8CB0-67DECF507B48}" destId="{3BAC52C9-5244-492E-99B3-0D9E61AAEA7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17D6B-EEF8-47F3-9A2A-C44CF8936F4B}">
      <dsp:nvSpPr>
        <dsp:cNvPr id="0" name=""/>
        <dsp:cNvSpPr/>
      </dsp:nvSpPr>
      <dsp:spPr>
        <a:xfrm>
          <a:off x="8" y="0"/>
          <a:ext cx="17403409" cy="4663357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AC52C9-5244-492E-99B3-0D9E61AAEA78}">
      <dsp:nvSpPr>
        <dsp:cNvPr id="0" name=""/>
        <dsp:cNvSpPr/>
      </dsp:nvSpPr>
      <dsp:spPr>
        <a:xfrm>
          <a:off x="0" y="1515982"/>
          <a:ext cx="16513233" cy="1703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совершенствованию профессиональной компетентности педагогических работников в области выбора и применения образовательных технологий для достижения необходимого качества обучения школьников  соответствии со стратегическими задачами развития российского общества с учетом динамических изменений текущей реальности.</a:t>
          </a:r>
          <a:endParaRPr lang="ru-RU" sz="3000" kern="1200" dirty="0"/>
        </a:p>
      </dsp:txBody>
      <dsp:txXfrm>
        <a:off x="83162" y="1599144"/>
        <a:ext cx="16346909" cy="153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900"/>
          </a:xfrm>
          <a:prstGeom prst="rect">
            <a:avLst/>
          </a:prstGeom>
        </p:spPr>
        <p:txBody>
          <a:bodyPr vert="horz" lIns="53776" tIns="26888" rIns="53776" bIns="26888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1800" cy="498900"/>
          </a:xfrm>
          <a:prstGeom prst="rect">
            <a:avLst/>
          </a:prstGeom>
        </p:spPr>
        <p:txBody>
          <a:bodyPr vert="horz" lIns="53776" tIns="26888" rIns="53776" bIns="26888" rtlCol="0"/>
          <a:lstStyle>
            <a:lvl1pPr algn="r">
              <a:defRPr sz="700"/>
            </a:lvl1pPr>
          </a:lstStyle>
          <a:p>
            <a:fld id="{AEA04A28-ECD9-48BC-B992-33D7B6AE6274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776" tIns="26888" rIns="53776" bIns="26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894"/>
            <a:ext cx="5486400" cy="3915972"/>
          </a:xfrm>
          <a:prstGeom prst="rect">
            <a:avLst/>
          </a:prstGeom>
        </p:spPr>
        <p:txBody>
          <a:bodyPr vert="horz" lIns="53776" tIns="26888" rIns="53776" bIns="26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377"/>
            <a:ext cx="2971800" cy="498898"/>
          </a:xfrm>
          <a:prstGeom prst="rect">
            <a:avLst/>
          </a:prstGeom>
        </p:spPr>
        <p:txBody>
          <a:bodyPr vert="horz" lIns="53776" tIns="26888" rIns="53776" bIns="26888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4" y="9448377"/>
            <a:ext cx="2971800" cy="498898"/>
          </a:xfrm>
          <a:prstGeom prst="rect">
            <a:avLst/>
          </a:prstGeom>
        </p:spPr>
        <p:txBody>
          <a:bodyPr vert="horz" lIns="53776" tIns="26888" rIns="53776" bIns="26888" rtlCol="0" anchor="b"/>
          <a:lstStyle>
            <a:lvl1pPr algn="r">
              <a:defRPr sz="700"/>
            </a:lvl1pPr>
          </a:lstStyle>
          <a:p>
            <a:fld id="{D8D34A95-D3FA-4AA4-BCB8-BFE042871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3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5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5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12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9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80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4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69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8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2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98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39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1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6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1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0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8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0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5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34A95-D3FA-4AA4-BCB8-BFE042871E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1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40822" y="3864790"/>
            <a:ext cx="14006354" cy="113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F4F7F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F4F7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4F7F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F4F7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95448" y="1028705"/>
            <a:ext cx="14268449" cy="465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95448" y="5686430"/>
            <a:ext cx="14268449" cy="460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89140" y="6"/>
            <a:ext cx="19050" cy="3865245"/>
          </a:xfrm>
          <a:custGeom>
            <a:avLst/>
            <a:gdLst/>
            <a:ahLst/>
            <a:cxnLst/>
            <a:rect l="l" t="t" r="r" b="b"/>
            <a:pathLst>
              <a:path w="19050" h="3865245">
                <a:moveTo>
                  <a:pt x="0" y="0"/>
                </a:moveTo>
                <a:lnTo>
                  <a:pt x="19049" y="0"/>
                </a:lnTo>
                <a:lnTo>
                  <a:pt x="19049" y="3864714"/>
                </a:lnTo>
                <a:lnTo>
                  <a:pt x="0" y="3864714"/>
                </a:lnTo>
                <a:lnTo>
                  <a:pt x="0" y="0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F4F7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981765" y="2"/>
            <a:ext cx="10177354" cy="9890085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14376" indent="0">
              <a:buNone/>
              <a:defRPr sz="3150"/>
            </a:lvl2pPr>
            <a:lvl3pPr marL="1028753" indent="0">
              <a:buNone/>
              <a:defRPr sz="2700"/>
            </a:lvl3pPr>
            <a:lvl4pPr marL="1543128" indent="0">
              <a:buNone/>
              <a:defRPr sz="2250"/>
            </a:lvl4pPr>
            <a:lvl5pPr marL="2057502" indent="0">
              <a:buNone/>
              <a:defRPr sz="2250"/>
            </a:lvl5pPr>
            <a:lvl6pPr marL="2571879" indent="0">
              <a:buNone/>
              <a:defRPr sz="2250"/>
            </a:lvl6pPr>
            <a:lvl7pPr marL="3086255" indent="0">
              <a:buNone/>
              <a:defRPr sz="2250"/>
            </a:lvl7pPr>
            <a:lvl8pPr marL="3600630" indent="0">
              <a:buNone/>
              <a:defRPr sz="2250"/>
            </a:lvl8pPr>
            <a:lvl9pPr marL="4115006" indent="0">
              <a:buNone/>
              <a:defRPr sz="225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689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85016"/>
            <a:ext cx="17359796" cy="9348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75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8141043" y="1714904"/>
            <a:ext cx="2005918" cy="33071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5107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582" y="1474513"/>
            <a:ext cx="14730834" cy="745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F4F7F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3057" y="3594408"/>
            <a:ext cx="11241885" cy="4606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4F7F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4ege.ru/sochinenie/59955-napravlenija-itogovogo-sochinenija-2020-2021.html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po-smolensk.ru/raspisanie/?CATEGORY=1398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0958" y="647700"/>
            <a:ext cx="430887" cy="487680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lang="ru-RU" sz="2800" b="1" spc="275" dirty="0">
                <a:solidFill>
                  <a:srgbClr val="618373"/>
                </a:solidFill>
                <a:latin typeface="Calibri"/>
                <a:cs typeface="Calibri"/>
              </a:rPr>
              <a:t>6 октября 2020 года</a:t>
            </a:r>
            <a:endParaRPr sz="2800" b="1" spc="275" dirty="0">
              <a:solidFill>
                <a:srgbClr val="618373"/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97452" y="0"/>
            <a:ext cx="15191105" cy="10287000"/>
            <a:chOff x="3097452" y="0"/>
            <a:chExt cx="15191105" cy="10287000"/>
          </a:xfrm>
        </p:grpSpPr>
        <p:sp>
          <p:nvSpPr>
            <p:cNvPr id="7" name="object 7"/>
            <p:cNvSpPr/>
            <p:nvPr/>
          </p:nvSpPr>
          <p:spPr>
            <a:xfrm>
              <a:off x="12115800" y="0"/>
              <a:ext cx="6172199" cy="10286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7452" y="1028700"/>
              <a:ext cx="14163675" cy="8229600"/>
            </a:xfrm>
            <a:custGeom>
              <a:avLst/>
              <a:gdLst/>
              <a:ahLst/>
              <a:cxnLst/>
              <a:rect l="l" t="t" r="r" b="b"/>
              <a:pathLst>
                <a:path w="14163675" h="8229600">
                  <a:moveTo>
                    <a:pt x="14163673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4163673" y="0"/>
                  </a:lnTo>
                  <a:lnTo>
                    <a:pt x="14163673" y="8229599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85229" y="1496726"/>
            <a:ext cx="11186160" cy="396005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7650"/>
              </a:lnSpc>
              <a:spcBef>
                <a:spcPts val="380"/>
              </a:spcBef>
            </a:pPr>
            <a:r>
              <a:rPr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городского  методического объединения  учителей русского языка</a:t>
            </a:r>
          </a:p>
          <a:p>
            <a:pPr algn="ctr">
              <a:lnSpc>
                <a:spcPts val="7400"/>
              </a:lnSpc>
            </a:pPr>
            <a:r>
              <a:rPr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литературы</a:t>
            </a:r>
          </a:p>
        </p:txBody>
      </p:sp>
      <p:sp>
        <p:nvSpPr>
          <p:cNvPr id="11" name="object 11"/>
          <p:cNvSpPr/>
          <p:nvPr/>
        </p:nvSpPr>
        <p:spPr>
          <a:xfrm>
            <a:off x="1261261" y="6044714"/>
            <a:ext cx="19050" cy="4242435"/>
          </a:xfrm>
          <a:custGeom>
            <a:avLst/>
            <a:gdLst/>
            <a:ahLst/>
            <a:cxnLst/>
            <a:rect l="l" t="t" r="r" b="b"/>
            <a:pathLst>
              <a:path w="19050" h="4242434">
                <a:moveTo>
                  <a:pt x="19049" y="4242284"/>
                </a:moveTo>
                <a:lnTo>
                  <a:pt x="0" y="4242284"/>
                </a:lnTo>
                <a:lnTo>
                  <a:pt x="0" y="0"/>
                </a:lnTo>
                <a:lnTo>
                  <a:pt x="19049" y="0"/>
                </a:lnTo>
                <a:lnTo>
                  <a:pt x="19049" y="4242284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305800" y="6134100"/>
            <a:ext cx="8229600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городского МО 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Оксана Владимировна, 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«СШ №29» города Смоленска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3775690" cy="5138420"/>
          </a:xfrm>
          <a:custGeom>
            <a:avLst/>
            <a:gdLst/>
            <a:ahLst/>
            <a:cxnLst/>
            <a:rect l="l" t="t" r="r" b="b"/>
            <a:pathLst>
              <a:path w="13775690" h="5138420">
                <a:moveTo>
                  <a:pt x="13775211" y="5137826"/>
                </a:moveTo>
                <a:lnTo>
                  <a:pt x="0" y="5137826"/>
                </a:lnTo>
                <a:lnTo>
                  <a:pt x="0" y="0"/>
                </a:lnTo>
                <a:lnTo>
                  <a:pt x="13775211" y="0"/>
                </a:lnTo>
                <a:lnTo>
                  <a:pt x="13775211" y="5137826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8700" y="761184"/>
            <a:ext cx="643890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сочинению, устному собеседованию, ЕГЭ и ОГЭ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0"/>
            <a:ext cx="19050" cy="10287000"/>
          </a:xfrm>
          <a:custGeom>
            <a:avLst/>
            <a:gdLst/>
            <a:ahLst/>
            <a:cxnLst/>
            <a:rect l="l" t="t" r="r" b="b"/>
            <a:pathLst>
              <a:path w="19050" h="10287000">
                <a:moveTo>
                  <a:pt x="190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9049" y="0"/>
                </a:lnTo>
                <a:lnTo>
                  <a:pt x="19049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BB773-F963-4B57-81F6-53A6F17E7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89700"/>
            <a:ext cx="8672254" cy="578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BC1209-A24B-41C1-8736-7D1961C81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634611"/>
            <a:ext cx="10662425" cy="5880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457200" y="827818"/>
            <a:ext cx="9982200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итогового сочинения 2020 года</a:t>
            </a:r>
          </a:p>
          <a:p>
            <a:pPr algn="ctr"/>
            <a:endParaRPr lang="ko-KR" altLang="en-US" sz="39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7586725-B55B-4C5B-9528-FD58E849780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0" r="21060"/>
          <a:stretch>
            <a:fillRect/>
          </a:stretch>
        </p:blipFill>
        <p:spPr>
          <a:xfrm>
            <a:off x="9448800" y="1333500"/>
            <a:ext cx="7880637" cy="843437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AEFF72-1078-4D8A-B6A1-25DA0A093E3B}"/>
              </a:ext>
            </a:extLst>
          </p:cNvPr>
          <p:cNvSpPr txBox="1"/>
          <p:nvPr/>
        </p:nvSpPr>
        <p:spPr>
          <a:xfrm>
            <a:off x="844263" y="1943100"/>
            <a:ext cx="8375937" cy="888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Забвению не подлежит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(исторические события, общественные явления, произведения искусства, память о которых не имеет срока давности);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и другие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среди людей; проблема конфликта, понимания, что значит «быть собой»);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прошлым и будущим: портрет моего поколения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(культурные запросы, литературные пристрастия, жизненные оценки, отношения с семьей и обществом);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перемен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(тема изменений, открытий, вызовов, стоящих перед человеком и человечеством);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с собой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(внутреннее пространство человека и словесные способы его исследования – вопросы, которые человек задает себе; внутренние переживания; тема совести). </a:t>
            </a:r>
            <a:r>
              <a:rPr lang="ru-RU" sz="2400" b="0" i="0" u="none" strike="noStrike" dirty="0">
                <a:solidFill>
                  <a:srgbClr val="3763C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://4ege.ru/sochinenie/59955-napravlenija-itogovogo-sochinenija-2020-2021.html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3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7270" y="1562100"/>
            <a:ext cx="84217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endParaRPr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22306" y="0"/>
            <a:ext cx="6962774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4124" y="0"/>
            <a:ext cx="19050" cy="2447925"/>
          </a:xfrm>
          <a:custGeom>
            <a:avLst/>
            <a:gdLst/>
            <a:ahLst/>
            <a:cxnLst/>
            <a:rect l="l" t="t" r="r" b="b"/>
            <a:pathLst>
              <a:path w="19050" h="2447925">
                <a:moveTo>
                  <a:pt x="0" y="2447767"/>
                </a:moveTo>
                <a:lnTo>
                  <a:pt x="0" y="0"/>
                </a:lnTo>
                <a:lnTo>
                  <a:pt x="19049" y="0"/>
                </a:lnTo>
                <a:lnTo>
                  <a:pt x="19049" y="2447767"/>
                </a:lnTo>
                <a:lnTo>
                  <a:pt x="0" y="2447767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2393" y="2628900"/>
            <a:ext cx="430887" cy="739140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5"/>
              </a:spcBef>
            </a:pPr>
            <a:r>
              <a:rPr lang="ru-RU" sz="2800" b="1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 2020</a:t>
            </a:r>
            <a:endParaRPr sz="2800" b="1" dirty="0">
              <a:solidFill>
                <a:srgbClr val="618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0" y="380999"/>
            <a:ext cx="9525000" cy="952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32412" y="7896642"/>
            <a:ext cx="65574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https://www.youtube.com/channel/UCxuyupc2NXo3U_DHyZ0IxeQ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C4823-3940-4A80-ADAE-DFF2DBD6F8B2}"/>
              </a:ext>
            </a:extLst>
          </p:cNvPr>
          <p:cNvSpPr txBox="1"/>
          <p:nvPr/>
        </p:nvSpPr>
        <p:spPr>
          <a:xfrm>
            <a:off x="11963400" y="74295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Рособрнадзор трансляция консультаций: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674FBC2-6B5D-40D3-9F7C-7DDE4FC56333}"/>
              </a:ext>
            </a:extLst>
          </p:cNvPr>
          <p:cNvCxnSpPr/>
          <p:nvPr/>
        </p:nvCxnSpPr>
        <p:spPr>
          <a:xfrm>
            <a:off x="2209800" y="3467100"/>
            <a:ext cx="792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86CFE5E-D6F5-4434-858C-81D3B476E458}"/>
              </a:ext>
            </a:extLst>
          </p:cNvPr>
          <p:cNvCxnSpPr>
            <a:cxnSpLocks/>
          </p:cNvCxnSpPr>
          <p:nvPr/>
        </p:nvCxnSpPr>
        <p:spPr>
          <a:xfrm>
            <a:off x="2209800" y="6210300"/>
            <a:ext cx="792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7D6A18C-9870-4D0F-8E95-AE8048BC6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102" y="419100"/>
            <a:ext cx="17359796" cy="934871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9 октября в 17.00 по Московскому времени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661369-B7FD-4D0E-ADA7-F26DEF8B5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1" t="10000" r="8749" b="10000"/>
          <a:stretch/>
        </p:blipFill>
        <p:spPr>
          <a:xfrm>
            <a:off x="1600200" y="1638300"/>
            <a:ext cx="14859000" cy="822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123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428EA-9214-4912-9DE7-2557BB85E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" t="34868" r="1524" b="2576"/>
          <a:stretch/>
        </p:blipFill>
        <p:spPr>
          <a:xfrm>
            <a:off x="8915400" y="4610100"/>
            <a:ext cx="9220201" cy="553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31614-0180-4E47-A0B9-58F6DEF4F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42900"/>
            <a:ext cx="91440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819D9-2462-410A-AD0F-AB33E655AA3E}"/>
              </a:ext>
            </a:extLst>
          </p:cNvPr>
          <p:cNvSpPr txBox="1"/>
          <p:nvPr/>
        </p:nvSpPr>
        <p:spPr>
          <a:xfrm>
            <a:off x="10033000" y="1104900"/>
            <a:ext cx="838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u="sng" dirty="0">
                <a:solidFill>
                  <a:srgbClr val="C00000"/>
                </a:solidFill>
              </a:rPr>
              <a:t>Планируется</a:t>
            </a:r>
            <a:r>
              <a:rPr lang="ru-RU" sz="5400" dirty="0">
                <a:solidFill>
                  <a:srgbClr val="C00000"/>
                </a:solidFill>
              </a:rPr>
              <a:t> сохранить базовые тексты для изложений из открытого банка заданий ФИПИ</a:t>
            </a:r>
          </a:p>
        </p:txBody>
      </p:sp>
    </p:spTree>
    <p:extLst>
      <p:ext uri="{BB962C8B-B14F-4D97-AF65-F5344CB8AC3E}">
        <p14:creationId xmlns:p14="http://schemas.microsoft.com/office/powerpoint/2010/main" val="69864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9469" y="220495"/>
            <a:ext cx="6115050" cy="34092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12700" algn="ctr">
              <a:spcBef>
                <a:spcPts val="185"/>
              </a:spcBef>
              <a:tabLst>
                <a:tab pos="2741295" algn="l"/>
              </a:tabLst>
            </a:pP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октября </a:t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</a:t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по литературе</a:t>
            </a:r>
            <a:endParaRPr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38648" y="5"/>
            <a:ext cx="19050" cy="5167630"/>
          </a:xfrm>
          <a:custGeom>
            <a:avLst/>
            <a:gdLst/>
            <a:ahLst/>
            <a:cxnLst/>
            <a:rect l="l" t="t" r="r" b="b"/>
            <a:pathLst>
              <a:path w="19050" h="5167630">
                <a:moveTo>
                  <a:pt x="0" y="5167276"/>
                </a:moveTo>
                <a:lnTo>
                  <a:pt x="0" y="0"/>
                </a:lnTo>
                <a:lnTo>
                  <a:pt x="19049" y="0"/>
                </a:lnTo>
                <a:lnTo>
                  <a:pt x="19049" y="5167276"/>
                </a:lnTo>
                <a:lnTo>
                  <a:pt x="0" y="5167276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5"/>
            <a:ext cx="4219575" cy="4914900"/>
          </a:xfrm>
          <a:custGeom>
            <a:avLst/>
            <a:gdLst/>
            <a:ahLst/>
            <a:cxnLst/>
            <a:rect l="l" t="t" r="r" b="b"/>
            <a:pathLst>
              <a:path w="4219575" h="4914900">
                <a:moveTo>
                  <a:pt x="4219574" y="4914899"/>
                </a:moveTo>
                <a:lnTo>
                  <a:pt x="0" y="4914899"/>
                </a:lnTo>
                <a:lnTo>
                  <a:pt x="0" y="0"/>
                </a:lnTo>
                <a:lnTo>
                  <a:pt x="4219574" y="0"/>
                </a:lnTo>
                <a:lnTo>
                  <a:pt x="4219574" y="4914899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5373070"/>
            <a:ext cx="4219575" cy="4914900"/>
          </a:xfrm>
          <a:custGeom>
            <a:avLst/>
            <a:gdLst/>
            <a:ahLst/>
            <a:cxnLst/>
            <a:rect l="l" t="t" r="r" b="b"/>
            <a:pathLst>
              <a:path w="4219575" h="4914900">
                <a:moveTo>
                  <a:pt x="4219574" y="4914899"/>
                </a:moveTo>
                <a:lnTo>
                  <a:pt x="0" y="4914899"/>
                </a:lnTo>
                <a:lnTo>
                  <a:pt x="0" y="0"/>
                </a:lnTo>
                <a:lnTo>
                  <a:pt x="4219574" y="0"/>
                </a:lnTo>
                <a:lnTo>
                  <a:pt x="4219574" y="4914899"/>
                </a:lnTo>
                <a:close/>
              </a:path>
            </a:pathLst>
          </a:custGeom>
          <a:solidFill>
            <a:srgbClr val="61837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8434" y="25491"/>
            <a:ext cx="4219575" cy="4914900"/>
          </a:xfrm>
          <a:custGeom>
            <a:avLst/>
            <a:gdLst/>
            <a:ahLst/>
            <a:cxnLst/>
            <a:rect l="l" t="t" r="r" b="b"/>
            <a:pathLst>
              <a:path w="4219575" h="4914900">
                <a:moveTo>
                  <a:pt x="4219574" y="4914899"/>
                </a:moveTo>
                <a:lnTo>
                  <a:pt x="0" y="4914899"/>
                </a:lnTo>
                <a:lnTo>
                  <a:pt x="0" y="0"/>
                </a:lnTo>
                <a:lnTo>
                  <a:pt x="4219574" y="0"/>
                </a:lnTo>
                <a:lnTo>
                  <a:pt x="4219574" y="4914899"/>
                </a:lnTo>
                <a:close/>
              </a:path>
            </a:pathLst>
          </a:custGeom>
          <a:solidFill>
            <a:srgbClr val="61837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8434" y="5398561"/>
            <a:ext cx="4219575" cy="4888865"/>
          </a:xfrm>
          <a:custGeom>
            <a:avLst/>
            <a:gdLst/>
            <a:ahLst/>
            <a:cxnLst/>
            <a:rect l="l" t="t" r="r" b="b"/>
            <a:pathLst>
              <a:path w="4219575" h="4888865">
                <a:moveTo>
                  <a:pt x="4219574" y="4888438"/>
                </a:moveTo>
                <a:lnTo>
                  <a:pt x="0" y="4888438"/>
                </a:lnTo>
                <a:lnTo>
                  <a:pt x="0" y="0"/>
                </a:lnTo>
                <a:lnTo>
                  <a:pt x="4219574" y="0"/>
                </a:lnTo>
                <a:lnTo>
                  <a:pt x="4219574" y="4888438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93481" y="1405275"/>
            <a:ext cx="3711919" cy="1039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algn="ctr">
              <a:lnSpc>
                <a:spcPct val="108200"/>
              </a:lnSpc>
              <a:spcBef>
                <a:spcPts val="100"/>
              </a:spcBef>
            </a:pPr>
            <a:r>
              <a:rPr lang="ru-RU" sz="3200" spc="480" dirty="0">
                <a:solidFill>
                  <a:srgbClr val="F4F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блок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F4282-CEA7-486F-A4CB-7D834D576D84}"/>
              </a:ext>
            </a:extLst>
          </p:cNvPr>
          <p:cNvSpPr txBox="1"/>
          <p:nvPr/>
        </p:nvSpPr>
        <p:spPr>
          <a:xfrm>
            <a:off x="5651156" y="1485900"/>
            <a:ext cx="4236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Литературоведческий анализ предложенного текста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FF0E2D46-1BA6-4BE1-850C-0456977E3895}"/>
              </a:ext>
            </a:extLst>
          </p:cNvPr>
          <p:cNvSpPr txBox="1"/>
          <p:nvPr/>
        </p:nvSpPr>
        <p:spPr>
          <a:xfrm>
            <a:off x="5913622" y="7267417"/>
            <a:ext cx="3711919" cy="1039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algn="ctr">
              <a:lnSpc>
                <a:spcPct val="108200"/>
              </a:lnSpc>
              <a:spcBef>
                <a:spcPts val="100"/>
              </a:spcBef>
            </a:pPr>
            <a:r>
              <a:rPr lang="ru-RU" sz="3200" spc="480" dirty="0">
                <a:solidFill>
                  <a:srgbClr val="F4F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блок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9126F-99A8-4EF1-8C4E-B61EB28326EF}"/>
              </a:ext>
            </a:extLst>
          </p:cNvPr>
          <p:cNvSpPr txBox="1"/>
          <p:nvPr/>
        </p:nvSpPr>
        <p:spPr>
          <a:xfrm>
            <a:off x="1028700" y="7267417"/>
            <a:ext cx="4236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собственной творческой работы </a:t>
            </a:r>
            <a:r>
              <a:rPr lang="ru-RU" sz="3200" u="sng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заданного жанра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663A08-6168-4A85-A1A8-D9C492F16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68" y="3924983"/>
            <a:ext cx="7507636" cy="590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6067405" cy="10287000"/>
            <a:chOff x="0" y="1"/>
            <a:chExt cx="1606740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0860757" cy="10286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9664" y="1209094"/>
              <a:ext cx="10277475" cy="7867650"/>
            </a:xfrm>
            <a:custGeom>
              <a:avLst/>
              <a:gdLst/>
              <a:ahLst/>
              <a:cxnLst/>
              <a:rect l="l" t="t" r="r" b="b"/>
              <a:pathLst>
                <a:path w="10277475" h="7867650">
                  <a:moveTo>
                    <a:pt x="10277474" y="7867649"/>
                  </a:moveTo>
                  <a:lnTo>
                    <a:pt x="0" y="7867649"/>
                  </a:lnTo>
                  <a:lnTo>
                    <a:pt x="0" y="0"/>
                  </a:lnTo>
                  <a:lnTo>
                    <a:pt x="10277474" y="0"/>
                  </a:lnTo>
                  <a:lnTo>
                    <a:pt x="10277474" y="7867649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3200" y="1485900"/>
            <a:ext cx="9143999" cy="7591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8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классах в олимпиадных заданиях встретится один из журналистских жанров!</a:t>
            </a:r>
            <a:br>
              <a:rPr lang="ru-RU" sz="58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8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текстов такого жанра – заинтересовать читателя, пригласить </a:t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совместному размышлению, «заставить» прочесть публикуемый материал.</a:t>
            </a:r>
            <a:endParaRPr sz="58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59300" y="1"/>
            <a:ext cx="19050" cy="10287000"/>
          </a:xfrm>
          <a:custGeom>
            <a:avLst/>
            <a:gdLst/>
            <a:ahLst/>
            <a:cxnLst/>
            <a:rect l="l" t="t" r="r" b="b"/>
            <a:pathLst>
              <a:path w="19050" h="10287000">
                <a:moveTo>
                  <a:pt x="19049" y="10286997"/>
                </a:moveTo>
                <a:lnTo>
                  <a:pt x="0" y="10286997"/>
                </a:lnTo>
                <a:lnTo>
                  <a:pt x="0" y="0"/>
                </a:lnTo>
                <a:lnTo>
                  <a:pt x="19049" y="0"/>
                </a:lnTo>
                <a:lnTo>
                  <a:pt x="19049" y="10286997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11547" y="2863"/>
            <a:ext cx="13776960" cy="5143500"/>
          </a:xfrm>
          <a:custGeom>
            <a:avLst/>
            <a:gdLst/>
            <a:ahLst/>
            <a:cxnLst/>
            <a:rect l="l" t="t" r="r" b="b"/>
            <a:pathLst>
              <a:path w="13776960" h="5143500">
                <a:moveTo>
                  <a:pt x="0" y="0"/>
                </a:moveTo>
                <a:lnTo>
                  <a:pt x="13776451" y="0"/>
                </a:lnTo>
                <a:lnTo>
                  <a:pt x="13776451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39687" y="1097451"/>
            <a:ext cx="623760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Отсылка 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методическим  материалам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38648" y="5"/>
            <a:ext cx="19050" cy="10287000"/>
          </a:xfrm>
          <a:custGeom>
            <a:avLst/>
            <a:gdLst/>
            <a:ahLst/>
            <a:cxnLst/>
            <a:rect l="l" t="t" r="r" b="b"/>
            <a:pathLst>
              <a:path w="19050" h="10287000">
                <a:moveTo>
                  <a:pt x="19049" y="10286993"/>
                </a:moveTo>
                <a:lnTo>
                  <a:pt x="0" y="10286993"/>
                </a:lnTo>
                <a:lnTo>
                  <a:pt x="0" y="0"/>
                </a:lnTo>
                <a:lnTo>
                  <a:pt x="19049" y="0"/>
                </a:lnTo>
                <a:lnTo>
                  <a:pt x="19049" y="10286993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CE627C-6E7B-4CE2-B4F9-4916FF27E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4" t="12222" r="27917" b="37778"/>
          <a:stretch/>
        </p:blipFill>
        <p:spPr>
          <a:xfrm>
            <a:off x="228600" y="595165"/>
            <a:ext cx="105537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1780F0-BF75-43CA-B606-C9C9439C0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630360"/>
            <a:ext cx="9606601" cy="548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B163BCD-DE9C-48D3-A896-BCC64D5B4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7459">
            <a:off x="2446086" y="6228147"/>
            <a:ext cx="4130921" cy="25735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7452" y="1028705"/>
            <a:ext cx="14163675" cy="9258300"/>
          </a:xfrm>
          <a:custGeom>
            <a:avLst/>
            <a:gdLst/>
            <a:ahLst/>
            <a:cxnLst/>
            <a:rect l="l" t="t" r="r" b="b"/>
            <a:pathLst>
              <a:path w="14163675" h="9258300">
                <a:moveTo>
                  <a:pt x="14163674" y="9258293"/>
                </a:moveTo>
                <a:lnTo>
                  <a:pt x="0" y="9258293"/>
                </a:lnTo>
                <a:lnTo>
                  <a:pt x="0" y="0"/>
                </a:lnTo>
                <a:lnTo>
                  <a:pt x="14163674" y="0"/>
                </a:lnTo>
                <a:lnTo>
                  <a:pt x="14163674" y="9258293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24" y="6611498"/>
            <a:ext cx="19050" cy="3676015"/>
          </a:xfrm>
          <a:custGeom>
            <a:avLst/>
            <a:gdLst/>
            <a:ahLst/>
            <a:cxnLst/>
            <a:rect l="l" t="t" r="r" b="b"/>
            <a:pathLst>
              <a:path w="19050" h="3676015">
                <a:moveTo>
                  <a:pt x="19049" y="3675500"/>
                </a:moveTo>
                <a:lnTo>
                  <a:pt x="0" y="3675500"/>
                </a:lnTo>
                <a:lnTo>
                  <a:pt x="0" y="0"/>
                </a:lnTo>
                <a:lnTo>
                  <a:pt x="19049" y="0"/>
                </a:lnTo>
                <a:lnTo>
                  <a:pt x="19049" y="3675500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400937"/>
            <a:ext cx="738664" cy="5838338"/>
          </a:xfrm>
          <a:prstGeom prst="rect">
            <a:avLst/>
          </a:prstGeom>
        </p:spPr>
        <p:txBody>
          <a:bodyPr vert="vert270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lang="ru-RU" sz="480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внимание!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29469D-EBEF-455C-BCC6-581A944DA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7" t="11481" r="33437" b="12963"/>
          <a:stretch/>
        </p:blipFill>
        <p:spPr>
          <a:xfrm>
            <a:off x="8382000" y="1003301"/>
            <a:ext cx="8451476" cy="92582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A3647A-4FDA-441D-A348-4DB1B1857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34677"/>
            <a:ext cx="5486400" cy="3108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275401-B6C7-48D0-8F00-1E8E9FA132C2}"/>
              </a:ext>
            </a:extLst>
          </p:cNvPr>
          <p:cNvSpPr txBox="1"/>
          <p:nvPr/>
        </p:nvSpPr>
        <p:spPr>
          <a:xfrm>
            <a:off x="3581400" y="6134100"/>
            <a:ext cx="4546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03245"/>
                </a:solidFill>
              </a:rPr>
              <a:t>Стр. 26 </a:t>
            </a:r>
            <a:br>
              <a:rPr lang="ru-RU" sz="3200" dirty="0">
                <a:solidFill>
                  <a:srgbClr val="203245"/>
                </a:solidFill>
              </a:rPr>
            </a:br>
            <a:r>
              <a:rPr lang="ru-RU" sz="3200" dirty="0">
                <a:solidFill>
                  <a:srgbClr val="203245"/>
                </a:solidFill>
              </a:rPr>
              <a:t>ПРИМЕР ТВОРЧЕСКОГО ЗАДАНИЯ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9B8CF2-330F-4BF5-AB23-32B66FF6F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716">
            <a:off x="13582689" y="1315858"/>
            <a:ext cx="3215717" cy="24082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0550" y="1"/>
            <a:ext cx="10077450" cy="10287000"/>
          </a:xfrm>
          <a:custGeom>
            <a:avLst/>
            <a:gdLst/>
            <a:ahLst/>
            <a:cxnLst/>
            <a:rect l="l" t="t" r="r" b="b"/>
            <a:pathLst>
              <a:path w="10077450" h="10287000">
                <a:moveTo>
                  <a:pt x="0" y="10286999"/>
                </a:moveTo>
                <a:lnTo>
                  <a:pt x="10077448" y="10286999"/>
                </a:lnTo>
                <a:lnTo>
                  <a:pt x="1007744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8210550" cy="10287000"/>
          </a:xfrm>
          <a:custGeom>
            <a:avLst/>
            <a:gdLst/>
            <a:ahLst/>
            <a:cxnLst/>
            <a:rect l="l" t="t" r="r" b="b"/>
            <a:pathLst>
              <a:path w="8210550" h="10287000">
                <a:moveTo>
                  <a:pt x="0" y="0"/>
                </a:moveTo>
                <a:lnTo>
                  <a:pt x="8210549" y="0"/>
                </a:lnTo>
                <a:lnTo>
                  <a:pt x="8210549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766227"/>
            <a:ext cx="6042025" cy="24782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олимпиады по литературе специалистами СОИРО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1989" y="5332231"/>
            <a:ext cx="51606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3961" y="1591402"/>
            <a:ext cx="9144635" cy="19050"/>
          </a:xfrm>
          <a:custGeom>
            <a:avLst/>
            <a:gdLst/>
            <a:ahLst/>
            <a:cxnLst/>
            <a:rect l="l" t="t" r="r" b="b"/>
            <a:pathLst>
              <a:path w="9144635" h="19050">
                <a:moveTo>
                  <a:pt x="0" y="19049"/>
                </a:moveTo>
                <a:lnTo>
                  <a:pt x="0" y="0"/>
                </a:lnTo>
                <a:lnTo>
                  <a:pt x="9144038" y="0"/>
                </a:lnTo>
                <a:lnTo>
                  <a:pt x="9144038" y="19049"/>
                </a:lnTo>
                <a:lnTo>
                  <a:pt x="0" y="19049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CD711C-C219-4F52-8B20-4CF3FF9F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171700"/>
            <a:ext cx="6477000" cy="78324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2B3704-93A5-4839-A799-B3479902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2" y="3900339"/>
            <a:ext cx="6284383" cy="6284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DAD841-18BA-41D5-A8C6-3133468AC61E}"/>
              </a:ext>
            </a:extLst>
          </p:cNvPr>
          <p:cNvSpPr txBox="1"/>
          <p:nvPr/>
        </p:nvSpPr>
        <p:spPr>
          <a:xfrm>
            <a:off x="8382000" y="282890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Соловьева Фаина Евгеньевна, методист </a:t>
            </a:r>
            <a:br>
              <a:rPr lang="ru-RU" sz="2800" dirty="0"/>
            </a:br>
            <a:r>
              <a:rPr lang="ru-RU" sz="2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Кафедры методики преподавания предметов основного и среднего образования</a:t>
            </a:r>
            <a:r>
              <a:rPr lang="ru-RU" sz="2800" dirty="0"/>
              <a:t> СОИРО Смоленск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0100"/>
            <a:ext cx="10748866" cy="822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811000" y="1028700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рыжие метут за гаражи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слушал нас вполуха на уроках...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коллеги, мы даем путевки в жизнь!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нам, кто зерна истин сеет в крохах!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Браво нам, кто фей добрее... иногда.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бывает, разведем головомойку,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 улыбочкой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Чеширского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для стимула в дневник поставим двойку.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учительская вьется пусть стезя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победный визг курносых подопечных!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— здоровья, счастья, чудных благ, друзья,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отличниками быть наук сердечных!</a:t>
            </a:r>
          </a:p>
        </p:txBody>
      </p:sp>
    </p:spTree>
    <p:extLst>
      <p:ext uri="{BB962C8B-B14F-4D97-AF65-F5344CB8AC3E}">
        <p14:creationId xmlns:p14="http://schemas.microsoft.com/office/powerpoint/2010/main" val="2619893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257395" cy="9258300"/>
            <a:chOff x="0" y="0"/>
            <a:chExt cx="17257395" cy="925830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3775690" cy="5138420"/>
            </a:xfrm>
            <a:custGeom>
              <a:avLst/>
              <a:gdLst/>
              <a:ahLst/>
              <a:cxnLst/>
              <a:rect l="l" t="t" r="r" b="b"/>
              <a:pathLst>
                <a:path w="13775690" h="5138420">
                  <a:moveTo>
                    <a:pt x="13775208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0" y="5137823"/>
                  </a:lnTo>
                  <a:lnTo>
                    <a:pt x="13775208" y="5137823"/>
                  </a:lnTo>
                  <a:lnTo>
                    <a:pt x="13775208" y="1028700"/>
                  </a:lnTo>
                  <a:lnTo>
                    <a:pt x="13775208" y="0"/>
                  </a:lnTo>
                  <a:close/>
                </a:path>
              </a:pathLst>
            </a:custGeom>
            <a:solidFill>
              <a:srgbClr val="61837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7272" y="1028700"/>
              <a:ext cx="6819900" cy="8229600"/>
            </a:xfrm>
            <a:custGeom>
              <a:avLst/>
              <a:gdLst/>
              <a:ahLst/>
              <a:cxnLst/>
              <a:rect l="l" t="t" r="r" b="b"/>
              <a:pathLst>
                <a:path w="6819900" h="8229600">
                  <a:moveTo>
                    <a:pt x="6819899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6819899" y="0"/>
                  </a:lnTo>
                  <a:lnTo>
                    <a:pt x="6819899" y="8229599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5120" y="831566"/>
            <a:ext cx="8571304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7500" dirty="0" err="1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750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документация</a:t>
            </a:r>
            <a:endParaRPr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1593" y="5969986"/>
            <a:ext cx="8906601" cy="29347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ШМО до 12 октября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indent="-68580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школьного этапа предметных олимпиад</a:t>
            </a:r>
            <a:endParaRPr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3848" y="7604052"/>
            <a:ext cx="731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Item</a:t>
            </a:r>
            <a:r>
              <a:rPr sz="2000" spc="-85" dirty="0">
                <a:solidFill>
                  <a:srgbClr val="F4F7F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64163" y="7604052"/>
            <a:ext cx="731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Item</a:t>
            </a:r>
            <a:r>
              <a:rPr sz="2000" spc="-85" dirty="0">
                <a:solidFill>
                  <a:srgbClr val="F4F7F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54478" y="7604052"/>
            <a:ext cx="731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Item</a:t>
            </a:r>
            <a:r>
              <a:rPr sz="2000" spc="-85" dirty="0">
                <a:solidFill>
                  <a:srgbClr val="F4F7F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44795" y="7604052"/>
            <a:ext cx="731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Item</a:t>
            </a:r>
            <a:r>
              <a:rPr sz="2000" spc="-85" dirty="0">
                <a:solidFill>
                  <a:srgbClr val="F4F7F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8700" y="0"/>
            <a:ext cx="15296515" cy="9258300"/>
            <a:chOff x="1028700" y="0"/>
            <a:chExt cx="15296515" cy="9258300"/>
          </a:xfrm>
        </p:grpSpPr>
        <p:sp>
          <p:nvSpPr>
            <p:cNvPr id="13" name="object 13"/>
            <p:cNvSpPr/>
            <p:nvPr/>
          </p:nvSpPr>
          <p:spPr>
            <a:xfrm>
              <a:off x="11721008" y="2501988"/>
              <a:ext cx="4604385" cy="5133975"/>
            </a:xfrm>
            <a:custGeom>
              <a:avLst/>
              <a:gdLst/>
              <a:ahLst/>
              <a:cxnLst/>
              <a:rect l="l" t="t" r="r" b="b"/>
              <a:pathLst>
                <a:path w="4604384" h="5133975">
                  <a:moveTo>
                    <a:pt x="2378735" y="3417290"/>
                  </a:moveTo>
                  <a:lnTo>
                    <a:pt x="0" y="3417290"/>
                  </a:lnTo>
                  <a:lnTo>
                    <a:pt x="0" y="3419640"/>
                  </a:lnTo>
                  <a:lnTo>
                    <a:pt x="0" y="3425088"/>
                  </a:lnTo>
                  <a:lnTo>
                    <a:pt x="2378735" y="3425088"/>
                  </a:lnTo>
                  <a:lnTo>
                    <a:pt x="2378735" y="3419640"/>
                  </a:lnTo>
                  <a:lnTo>
                    <a:pt x="2378735" y="3417290"/>
                  </a:lnTo>
                  <a:close/>
                </a:path>
                <a:path w="4604384" h="5133975">
                  <a:moveTo>
                    <a:pt x="3568090" y="3417290"/>
                  </a:moveTo>
                  <a:lnTo>
                    <a:pt x="3414623" y="3417290"/>
                  </a:lnTo>
                  <a:lnTo>
                    <a:pt x="3414623" y="3419640"/>
                  </a:lnTo>
                  <a:lnTo>
                    <a:pt x="3414623" y="3425088"/>
                  </a:lnTo>
                  <a:lnTo>
                    <a:pt x="3568090" y="3425088"/>
                  </a:lnTo>
                  <a:lnTo>
                    <a:pt x="3568090" y="3419640"/>
                  </a:lnTo>
                  <a:lnTo>
                    <a:pt x="3568090" y="3417290"/>
                  </a:lnTo>
                  <a:close/>
                </a:path>
                <a:path w="4604384" h="5133975">
                  <a:moveTo>
                    <a:pt x="4603991" y="5129847"/>
                  </a:moveTo>
                  <a:lnTo>
                    <a:pt x="3568090" y="5129847"/>
                  </a:lnTo>
                  <a:lnTo>
                    <a:pt x="3568090" y="5125948"/>
                  </a:lnTo>
                  <a:lnTo>
                    <a:pt x="3414623" y="5125948"/>
                  </a:lnTo>
                  <a:lnTo>
                    <a:pt x="3414623" y="5129847"/>
                  </a:lnTo>
                  <a:lnTo>
                    <a:pt x="2378735" y="5129847"/>
                  </a:lnTo>
                  <a:lnTo>
                    <a:pt x="2378735" y="5125948"/>
                  </a:lnTo>
                  <a:lnTo>
                    <a:pt x="2225268" y="5125948"/>
                  </a:lnTo>
                  <a:lnTo>
                    <a:pt x="2225268" y="5129847"/>
                  </a:lnTo>
                  <a:lnTo>
                    <a:pt x="1189367" y="5129847"/>
                  </a:lnTo>
                  <a:lnTo>
                    <a:pt x="1189367" y="5125948"/>
                  </a:lnTo>
                  <a:lnTo>
                    <a:pt x="0" y="5125948"/>
                  </a:lnTo>
                  <a:lnTo>
                    <a:pt x="0" y="5129847"/>
                  </a:lnTo>
                  <a:lnTo>
                    <a:pt x="0" y="5133733"/>
                  </a:lnTo>
                  <a:lnTo>
                    <a:pt x="4603991" y="5133733"/>
                  </a:lnTo>
                  <a:lnTo>
                    <a:pt x="4603991" y="5129847"/>
                  </a:lnTo>
                  <a:close/>
                </a:path>
                <a:path w="4604384" h="5133975">
                  <a:moveTo>
                    <a:pt x="4603991" y="1708645"/>
                  </a:moveTo>
                  <a:lnTo>
                    <a:pt x="0" y="1708645"/>
                  </a:lnTo>
                  <a:lnTo>
                    <a:pt x="0" y="1709940"/>
                  </a:lnTo>
                  <a:lnTo>
                    <a:pt x="0" y="1716443"/>
                  </a:lnTo>
                  <a:lnTo>
                    <a:pt x="4603991" y="1716443"/>
                  </a:lnTo>
                  <a:lnTo>
                    <a:pt x="4603991" y="1709940"/>
                  </a:lnTo>
                  <a:lnTo>
                    <a:pt x="4603991" y="1708645"/>
                  </a:lnTo>
                  <a:close/>
                </a:path>
                <a:path w="4604384" h="5133975">
                  <a:moveTo>
                    <a:pt x="4603991" y="0"/>
                  </a:moveTo>
                  <a:lnTo>
                    <a:pt x="0" y="0"/>
                  </a:lnTo>
                  <a:lnTo>
                    <a:pt x="0" y="7785"/>
                  </a:lnTo>
                  <a:lnTo>
                    <a:pt x="4603991" y="7785"/>
                  </a:lnTo>
                  <a:lnTo>
                    <a:pt x="4603991" y="0"/>
                  </a:lnTo>
                  <a:close/>
                </a:path>
              </a:pathLst>
            </a:custGeom>
            <a:solidFill>
              <a:srgbClr val="212121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21008" y="2501988"/>
              <a:ext cx="4604385" cy="5130165"/>
            </a:xfrm>
            <a:custGeom>
              <a:avLst/>
              <a:gdLst/>
              <a:ahLst/>
              <a:cxnLst/>
              <a:rect l="l" t="t" r="r" b="b"/>
              <a:pathLst>
                <a:path w="4604384" h="5130165">
                  <a:moveTo>
                    <a:pt x="1035900" y="2640469"/>
                  </a:moveTo>
                  <a:lnTo>
                    <a:pt x="1018908" y="2595308"/>
                  </a:lnTo>
                  <a:lnTo>
                    <a:pt x="979716" y="2567203"/>
                  </a:lnTo>
                  <a:lnTo>
                    <a:pt x="958469" y="2562974"/>
                  </a:lnTo>
                  <a:lnTo>
                    <a:pt x="77431" y="2562974"/>
                  </a:lnTo>
                  <a:lnTo>
                    <a:pt x="32308" y="2579979"/>
                  </a:lnTo>
                  <a:lnTo>
                    <a:pt x="4229" y="2619210"/>
                  </a:lnTo>
                  <a:lnTo>
                    <a:pt x="0" y="2640469"/>
                  </a:lnTo>
                  <a:lnTo>
                    <a:pt x="0" y="4274223"/>
                  </a:lnTo>
                  <a:lnTo>
                    <a:pt x="0" y="5129847"/>
                  </a:lnTo>
                  <a:lnTo>
                    <a:pt x="1035900" y="5129847"/>
                  </a:lnTo>
                  <a:lnTo>
                    <a:pt x="1035900" y="4274223"/>
                  </a:lnTo>
                  <a:lnTo>
                    <a:pt x="1035900" y="2640469"/>
                  </a:lnTo>
                  <a:close/>
                </a:path>
                <a:path w="4604384" h="5130165">
                  <a:moveTo>
                    <a:pt x="2225268" y="931824"/>
                  </a:moveTo>
                  <a:lnTo>
                    <a:pt x="2208276" y="886663"/>
                  </a:lnTo>
                  <a:lnTo>
                    <a:pt x="2169083" y="858558"/>
                  </a:lnTo>
                  <a:lnTo>
                    <a:pt x="2147836" y="854316"/>
                  </a:lnTo>
                  <a:lnTo>
                    <a:pt x="1266799" y="854316"/>
                  </a:lnTo>
                  <a:lnTo>
                    <a:pt x="1221676" y="871321"/>
                  </a:lnTo>
                  <a:lnTo>
                    <a:pt x="1193596" y="910564"/>
                  </a:lnTo>
                  <a:lnTo>
                    <a:pt x="1189367" y="931824"/>
                  </a:lnTo>
                  <a:lnTo>
                    <a:pt x="1189367" y="3419640"/>
                  </a:lnTo>
                  <a:lnTo>
                    <a:pt x="1189367" y="5129847"/>
                  </a:lnTo>
                  <a:lnTo>
                    <a:pt x="2225268" y="5129847"/>
                  </a:lnTo>
                  <a:lnTo>
                    <a:pt x="2225268" y="3419640"/>
                  </a:lnTo>
                  <a:lnTo>
                    <a:pt x="2225268" y="931824"/>
                  </a:lnTo>
                  <a:close/>
                </a:path>
                <a:path w="4604384" h="5130165">
                  <a:moveTo>
                    <a:pt x="3414623" y="1786153"/>
                  </a:moveTo>
                  <a:lnTo>
                    <a:pt x="3397643" y="1740979"/>
                  </a:lnTo>
                  <a:lnTo>
                    <a:pt x="3358438" y="1712874"/>
                  </a:lnTo>
                  <a:lnTo>
                    <a:pt x="3337191" y="1708645"/>
                  </a:lnTo>
                  <a:lnTo>
                    <a:pt x="2456154" y="1708645"/>
                  </a:lnTo>
                  <a:lnTo>
                    <a:pt x="2411031" y="1725650"/>
                  </a:lnTo>
                  <a:lnTo>
                    <a:pt x="2382951" y="1764880"/>
                  </a:lnTo>
                  <a:lnTo>
                    <a:pt x="2378735" y="1786153"/>
                  </a:lnTo>
                  <a:lnTo>
                    <a:pt x="2378735" y="2563952"/>
                  </a:lnTo>
                  <a:lnTo>
                    <a:pt x="2378735" y="5129847"/>
                  </a:lnTo>
                  <a:lnTo>
                    <a:pt x="3414623" y="5129847"/>
                  </a:lnTo>
                  <a:lnTo>
                    <a:pt x="3414623" y="2563952"/>
                  </a:lnTo>
                  <a:lnTo>
                    <a:pt x="3414623" y="1786153"/>
                  </a:lnTo>
                  <a:close/>
                </a:path>
                <a:path w="4604384" h="5130165">
                  <a:moveTo>
                    <a:pt x="4603991" y="77495"/>
                  </a:moveTo>
                  <a:lnTo>
                    <a:pt x="4586998" y="32334"/>
                  </a:lnTo>
                  <a:lnTo>
                    <a:pt x="4547806" y="4229"/>
                  </a:lnTo>
                  <a:lnTo>
                    <a:pt x="4526559" y="0"/>
                  </a:lnTo>
                  <a:lnTo>
                    <a:pt x="3645522" y="0"/>
                  </a:lnTo>
                  <a:lnTo>
                    <a:pt x="3600399" y="17005"/>
                  </a:lnTo>
                  <a:lnTo>
                    <a:pt x="3572319" y="56235"/>
                  </a:lnTo>
                  <a:lnTo>
                    <a:pt x="3568090" y="77495"/>
                  </a:lnTo>
                  <a:lnTo>
                    <a:pt x="3568090" y="1709940"/>
                  </a:lnTo>
                  <a:lnTo>
                    <a:pt x="3568090" y="5129847"/>
                  </a:lnTo>
                  <a:lnTo>
                    <a:pt x="4603991" y="5129847"/>
                  </a:lnTo>
                  <a:lnTo>
                    <a:pt x="4603991" y="1709940"/>
                  </a:lnTo>
                  <a:lnTo>
                    <a:pt x="4603991" y="77495"/>
                  </a:lnTo>
                  <a:close/>
                </a:path>
              </a:pathLst>
            </a:custGeom>
            <a:solidFill>
              <a:srgbClr val="F4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8700" y="0"/>
              <a:ext cx="19050" cy="9258300"/>
            </a:xfrm>
            <a:custGeom>
              <a:avLst/>
              <a:gdLst/>
              <a:ahLst/>
              <a:cxnLst/>
              <a:rect l="l" t="t" r="r" b="b"/>
              <a:pathLst>
                <a:path w="19050" h="9258300">
                  <a:moveTo>
                    <a:pt x="0" y="9258210"/>
                  </a:moveTo>
                  <a:lnTo>
                    <a:pt x="0" y="0"/>
                  </a:lnTo>
                  <a:lnTo>
                    <a:pt x="19049" y="0"/>
                  </a:lnTo>
                  <a:lnTo>
                    <a:pt x="19049" y="9258210"/>
                  </a:lnTo>
                  <a:lnTo>
                    <a:pt x="0" y="9258210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55436" y="2328801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6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55436" y="4037258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4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55436" y="5745715"/>
            <a:ext cx="307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4F7F2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96633" y="745417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4F7F2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5703"/>
            <a:ext cx="2437765" cy="4821555"/>
          </a:xfrm>
          <a:custGeom>
            <a:avLst/>
            <a:gdLst/>
            <a:ahLst/>
            <a:cxnLst/>
            <a:rect l="l" t="t" r="r" b="b"/>
            <a:pathLst>
              <a:path w="2437765" h="4821555">
                <a:moveTo>
                  <a:pt x="174604" y="4821295"/>
                </a:moveTo>
                <a:lnTo>
                  <a:pt x="0" y="4475896"/>
                </a:lnTo>
                <a:lnTo>
                  <a:pt x="0" y="0"/>
                </a:lnTo>
                <a:lnTo>
                  <a:pt x="1075257" y="2127036"/>
                </a:lnTo>
                <a:lnTo>
                  <a:pt x="2437254" y="4821295"/>
                </a:lnTo>
                <a:lnTo>
                  <a:pt x="174604" y="4821295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82233"/>
            <a:ext cx="3937635" cy="2105025"/>
          </a:xfrm>
          <a:custGeom>
            <a:avLst/>
            <a:gdLst/>
            <a:ahLst/>
            <a:cxnLst/>
            <a:rect l="l" t="t" r="r" b="b"/>
            <a:pathLst>
              <a:path w="3937635" h="2105025">
                <a:moveTo>
                  <a:pt x="0" y="2104765"/>
                </a:moveTo>
                <a:lnTo>
                  <a:pt x="0" y="0"/>
                </a:lnTo>
                <a:lnTo>
                  <a:pt x="3937284" y="2104765"/>
                </a:lnTo>
                <a:lnTo>
                  <a:pt x="0" y="2104765"/>
                </a:lnTo>
                <a:close/>
              </a:path>
            </a:pathLst>
          </a:custGeom>
          <a:solidFill>
            <a:srgbClr val="C2E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14738" y="1"/>
            <a:ext cx="4173854" cy="3060065"/>
          </a:xfrm>
          <a:custGeom>
            <a:avLst/>
            <a:gdLst/>
            <a:ahLst/>
            <a:cxnLst/>
            <a:rect l="l" t="t" r="r" b="b"/>
            <a:pathLst>
              <a:path w="4173855" h="3060065">
                <a:moveTo>
                  <a:pt x="4077905" y="3059785"/>
                </a:moveTo>
                <a:lnTo>
                  <a:pt x="0" y="0"/>
                </a:lnTo>
                <a:lnTo>
                  <a:pt x="3364534" y="0"/>
                </a:lnTo>
                <a:lnTo>
                  <a:pt x="4173260" y="606813"/>
                </a:lnTo>
                <a:lnTo>
                  <a:pt x="4173260" y="2932702"/>
                </a:lnTo>
                <a:lnTo>
                  <a:pt x="4077905" y="3059785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22787" y="0"/>
            <a:ext cx="2265680" cy="4226560"/>
          </a:xfrm>
          <a:custGeom>
            <a:avLst/>
            <a:gdLst/>
            <a:ahLst/>
            <a:cxnLst/>
            <a:rect l="l" t="t" r="r" b="b"/>
            <a:pathLst>
              <a:path w="2265680" h="4226560">
                <a:moveTo>
                  <a:pt x="267487" y="531007"/>
                </a:moveTo>
                <a:lnTo>
                  <a:pt x="0" y="36214"/>
                </a:lnTo>
                <a:lnTo>
                  <a:pt x="66993" y="0"/>
                </a:lnTo>
                <a:lnTo>
                  <a:pt x="2265211" y="0"/>
                </a:lnTo>
                <a:lnTo>
                  <a:pt x="2265211" y="4226326"/>
                </a:lnTo>
                <a:lnTo>
                  <a:pt x="267487" y="531007"/>
                </a:lnTo>
                <a:close/>
              </a:path>
            </a:pathLst>
          </a:custGeom>
          <a:solidFill>
            <a:srgbClr val="C2E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6829" y="3601547"/>
            <a:ext cx="11674475" cy="79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309"/>
              </a:lnSpc>
            </a:pPr>
            <a:endParaRPr sz="3250" dirty="0">
              <a:latin typeface="Arial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C2BB6F-7408-4534-877C-442E5E38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48456" cy="708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2F61DA-5383-4F27-8575-C2FD31FA6DDE}"/>
              </a:ext>
            </a:extLst>
          </p:cNvPr>
          <p:cNvSpPr txBox="1"/>
          <p:nvPr/>
        </p:nvSpPr>
        <p:spPr>
          <a:xfrm>
            <a:off x="3937635" y="6661613"/>
            <a:ext cx="14184560" cy="378565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4800" dirty="0">
                <a:solidFill>
                  <a:srgbClr val="1E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никогда не заменят учителя. </a:t>
            </a:r>
            <a:br>
              <a:rPr lang="ru-RU" sz="4800" dirty="0">
                <a:solidFill>
                  <a:srgbClr val="1E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1E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учитель, эффективно применяющий технологии для развития своих учеников, заменит того, кто ими не владеет.																				(Шерил </a:t>
            </a:r>
            <a:r>
              <a:rPr lang="ru-RU" sz="4800" dirty="0" err="1">
                <a:solidFill>
                  <a:srgbClr val="1E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Нуссбаум</a:t>
            </a:r>
            <a:r>
              <a:rPr lang="ru-RU" sz="4800" dirty="0">
                <a:solidFill>
                  <a:srgbClr val="1E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-Бич)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521" y="744494"/>
            <a:ext cx="10109200" cy="15087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850" spc="270" dirty="0">
                <a:latin typeface="Lucida Sans Unicode"/>
                <a:cs typeface="Lucida Sans Unicode"/>
              </a:rPr>
              <a:t>Остались вопросы?</a:t>
            </a:r>
            <a:br>
              <a:rPr lang="ru-RU" sz="4850" spc="270" dirty="0">
                <a:latin typeface="Lucida Sans Unicode"/>
                <a:cs typeface="Lucida Sans Unicode"/>
              </a:rPr>
            </a:br>
            <a:r>
              <a:rPr sz="4850" spc="270" dirty="0" err="1">
                <a:latin typeface="Lucida Sans Unicode"/>
                <a:cs typeface="Lucida Sans Unicode"/>
              </a:rPr>
              <a:t>Свяжитесь</a:t>
            </a:r>
            <a:r>
              <a:rPr sz="4850" spc="270" dirty="0">
                <a:latin typeface="Lucida Sans Unicode"/>
                <a:cs typeface="Lucida Sans Unicode"/>
              </a:rPr>
              <a:t> </a:t>
            </a:r>
            <a:r>
              <a:rPr sz="4850" spc="-114" dirty="0">
                <a:latin typeface="Lucida Sans Unicode"/>
                <a:cs typeface="Lucida Sans Unicode"/>
              </a:rPr>
              <a:t>с</a:t>
            </a:r>
            <a:r>
              <a:rPr sz="4850" spc="-210" dirty="0">
                <a:latin typeface="Lucida Sans Unicode"/>
                <a:cs typeface="Lucida Sans Unicode"/>
              </a:rPr>
              <a:t> </a:t>
            </a:r>
            <a:r>
              <a:rPr sz="4850" spc="30" dirty="0">
                <a:latin typeface="Lucida Sans Unicode"/>
                <a:cs typeface="Lucida Sans Unicode"/>
              </a:rPr>
              <a:t>нами!</a:t>
            </a:r>
            <a:endParaRPr sz="4850" dirty="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1148" y="1"/>
            <a:ext cx="10667365" cy="10287000"/>
            <a:chOff x="7621148" y="1"/>
            <a:chExt cx="10667365" cy="10287000"/>
          </a:xfrm>
        </p:grpSpPr>
        <p:sp>
          <p:nvSpPr>
            <p:cNvPr id="5" name="object 5"/>
            <p:cNvSpPr/>
            <p:nvPr/>
          </p:nvSpPr>
          <p:spPr>
            <a:xfrm>
              <a:off x="7621148" y="1498867"/>
              <a:ext cx="10667365" cy="19050"/>
            </a:xfrm>
            <a:custGeom>
              <a:avLst/>
              <a:gdLst/>
              <a:ahLst/>
              <a:cxnLst/>
              <a:rect l="l" t="t" r="r" b="b"/>
              <a:pathLst>
                <a:path w="10667365" h="19050">
                  <a:moveTo>
                    <a:pt x="10666850" y="0"/>
                  </a:moveTo>
                  <a:lnTo>
                    <a:pt x="10666850" y="19049"/>
                  </a:lnTo>
                  <a:lnTo>
                    <a:pt x="0" y="19049"/>
                  </a:lnTo>
                  <a:lnTo>
                    <a:pt x="0" y="0"/>
                  </a:lnTo>
                  <a:lnTo>
                    <a:pt x="10666850" y="0"/>
                  </a:lnTo>
                  <a:close/>
                </a:path>
              </a:pathLst>
            </a:custGeom>
            <a:solidFill>
              <a:srgbClr val="F4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54241" y="1"/>
              <a:ext cx="5629274" cy="10286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1521" y="3968865"/>
            <a:ext cx="10871200" cy="374718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ru-RU" sz="3550" dirty="0">
                <a:solidFill>
                  <a:schemeClr val="bg1"/>
                </a:solidFill>
                <a:latin typeface="Calibri"/>
                <a:cs typeface="Calibri"/>
              </a:rPr>
              <a:t>Руководитель городского МО учителей русского языка и литературы 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ru-RU" sz="5400" dirty="0">
                <a:solidFill>
                  <a:schemeClr val="bg1"/>
                </a:solidFill>
                <a:latin typeface="Calibri"/>
                <a:cs typeface="Calibri"/>
              </a:rPr>
              <a:t>Кузьмина Оксана Владимировна, 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ru-RU" sz="3550" dirty="0">
                <a:solidFill>
                  <a:schemeClr val="bg1"/>
                </a:solidFill>
                <a:latin typeface="Calibri"/>
                <a:cs typeface="Calibri"/>
              </a:rPr>
              <a:t>учитель МБОУ «СШ№ 29» города Смоленска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3200" b="1" spc="395" dirty="0">
                <a:solidFill>
                  <a:schemeClr val="bg1"/>
                </a:solidFill>
                <a:latin typeface="Calibri"/>
                <a:cs typeface="Calibri"/>
              </a:rPr>
              <a:t>					</a:t>
            </a:r>
            <a:r>
              <a:rPr sz="3200" b="1" spc="395" dirty="0">
                <a:solidFill>
                  <a:schemeClr val="bg1"/>
                </a:solidFill>
                <a:latin typeface="Calibri"/>
                <a:cs typeface="Calibri"/>
              </a:rPr>
              <a:t>Т</a:t>
            </a:r>
            <a:r>
              <a:rPr sz="3200" b="1" spc="-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580" dirty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3200" b="1" spc="-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530" dirty="0">
                <a:solidFill>
                  <a:schemeClr val="bg1"/>
                </a:solidFill>
                <a:latin typeface="Calibri"/>
                <a:cs typeface="Calibri"/>
              </a:rPr>
              <a:t>Л</a:t>
            </a:r>
            <a:r>
              <a:rPr sz="3200" b="1" spc="-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580" dirty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3200" b="1" spc="-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680" dirty="0">
                <a:solidFill>
                  <a:schemeClr val="bg1"/>
                </a:solidFill>
                <a:latin typeface="Calibri"/>
                <a:cs typeface="Calibri"/>
              </a:rPr>
              <a:t>Ф</a:t>
            </a:r>
            <a:r>
              <a:rPr sz="3200" b="1" spc="-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535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3200" b="1" spc="-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595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3000" spc="215" dirty="0">
                <a:solidFill>
                  <a:schemeClr val="bg1"/>
                </a:solidFill>
                <a:latin typeface="Calibri"/>
                <a:cs typeface="Calibri"/>
              </a:rPr>
              <a:t>+7 </a:t>
            </a:r>
            <a:r>
              <a:rPr lang="ru-RU" sz="3000" spc="215" dirty="0">
                <a:solidFill>
                  <a:schemeClr val="bg1"/>
                </a:solidFill>
                <a:latin typeface="Calibri"/>
                <a:cs typeface="Calibri"/>
              </a:rPr>
              <a:t>(920)-335-08-60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4511547" y="2859"/>
              <a:ext cx="13776960" cy="5143500"/>
            </a:xfrm>
            <a:custGeom>
              <a:avLst/>
              <a:gdLst/>
              <a:ahLst/>
              <a:cxnLst/>
              <a:rect l="l" t="t" r="r" b="b"/>
              <a:pathLst>
                <a:path w="13776960" h="5143500">
                  <a:moveTo>
                    <a:pt x="13776451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3776451" y="0"/>
                  </a:lnTo>
                  <a:lnTo>
                    <a:pt x="13776451" y="5143499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962774" cy="10286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38648" y="1"/>
              <a:ext cx="19050" cy="10287000"/>
            </a:xfrm>
            <a:custGeom>
              <a:avLst/>
              <a:gdLst/>
              <a:ahLst/>
              <a:cxnLst/>
              <a:rect l="l" t="t" r="r" b="b"/>
              <a:pathLst>
                <a:path w="19050" h="10287000">
                  <a:moveTo>
                    <a:pt x="19049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10286998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2B5495D-4350-4168-9706-7CEBBC21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1474513"/>
            <a:ext cx="8889416" cy="2954655"/>
          </a:xfrm>
        </p:spPr>
        <p:txBody>
          <a:bodyPr/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E73B1-14B3-452E-B665-794A099A02D7}"/>
              </a:ext>
            </a:extLst>
          </p:cNvPr>
          <p:cNvSpPr txBox="1"/>
          <p:nvPr/>
        </p:nvSpPr>
        <p:spPr>
          <a:xfrm>
            <a:off x="7505700" y="6743700"/>
            <a:ext cx="929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оптимизма </a:t>
            </a:r>
            <a:br>
              <a:rPr lang="ru-RU" sz="6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душевного тепла!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0550" y="0"/>
            <a:ext cx="10077450" cy="10287000"/>
          </a:xfrm>
          <a:custGeom>
            <a:avLst/>
            <a:gdLst/>
            <a:ahLst/>
            <a:cxnLst/>
            <a:rect l="l" t="t" r="r" b="b"/>
            <a:pathLst>
              <a:path w="10077450" h="10287000">
                <a:moveTo>
                  <a:pt x="0" y="10286999"/>
                </a:moveTo>
                <a:lnTo>
                  <a:pt x="10077448" y="10286999"/>
                </a:lnTo>
                <a:lnTo>
                  <a:pt x="1007744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210550" cy="10287000"/>
            <a:chOff x="0" y="0"/>
            <a:chExt cx="821055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210550" cy="10287000"/>
            </a:xfrm>
            <a:custGeom>
              <a:avLst/>
              <a:gdLst/>
              <a:ahLst/>
              <a:cxnLst/>
              <a:rect l="l" t="t" r="r" b="b"/>
              <a:pathLst>
                <a:path w="8210550" h="10287000">
                  <a:moveTo>
                    <a:pt x="0" y="0"/>
                  </a:moveTo>
                  <a:lnTo>
                    <a:pt x="8210549" y="0"/>
                  </a:lnTo>
                  <a:lnTo>
                    <a:pt x="82105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5051" y="4069475"/>
              <a:ext cx="6200774" cy="621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2351" y="1035850"/>
            <a:ext cx="6042025" cy="996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заседания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81998" y="1633311"/>
            <a:ext cx="9753601" cy="11126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методическое сопровождение педагогов по актуальным вопросам образования и воспитания (мониторинг профессиональных запросов и публичное обсуждение тематики заседаний городского МО на предстоящий год)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деятельность :</a:t>
            </a:r>
          </a:p>
          <a:p>
            <a:pPr marL="1898650" lvl="3" indent="-5143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сочинению, устному собеседованию, ЕГЭ и ОГЭ.</a:t>
            </a:r>
          </a:p>
          <a:p>
            <a:pPr marL="1898650" lvl="3" indent="-5143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предметных олимпиад разных уровней и формирование системы работы с  одаренными детьми</a:t>
            </a:r>
          </a:p>
          <a:p>
            <a:pPr marL="1898650" lvl="3" indent="-5143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информационно-методических ресурсы СОИРО по подготовке к предметным олимпиадам и конкурсам</a:t>
            </a:r>
          </a:p>
          <a:p>
            <a:pPr marL="1898650" lvl="3" indent="-5143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и отчетность о работе школьных МО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Профессиональная траектория развития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3961" y="1591401"/>
            <a:ext cx="9144635" cy="19050"/>
          </a:xfrm>
          <a:custGeom>
            <a:avLst/>
            <a:gdLst/>
            <a:ahLst/>
            <a:cxnLst/>
            <a:rect l="l" t="t" r="r" b="b"/>
            <a:pathLst>
              <a:path w="9144635" h="19050">
                <a:moveTo>
                  <a:pt x="9144038" y="0"/>
                </a:moveTo>
                <a:lnTo>
                  <a:pt x="9144038" y="19049"/>
                </a:lnTo>
                <a:lnTo>
                  <a:pt x="0" y="19049"/>
                </a:lnTo>
                <a:lnTo>
                  <a:pt x="0" y="0"/>
                </a:lnTo>
                <a:lnTo>
                  <a:pt x="9144038" y="0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029012"/>
            <a:ext cx="537210" cy="875665"/>
          </a:xfrm>
          <a:custGeom>
            <a:avLst/>
            <a:gdLst/>
            <a:ahLst/>
            <a:cxnLst/>
            <a:rect l="l" t="t" r="r" b="b"/>
            <a:pathLst>
              <a:path w="537210" h="875664">
                <a:moveTo>
                  <a:pt x="272068" y="875629"/>
                </a:moveTo>
                <a:lnTo>
                  <a:pt x="215649" y="870579"/>
                </a:lnTo>
                <a:lnTo>
                  <a:pt x="164337" y="855420"/>
                </a:lnTo>
                <a:lnTo>
                  <a:pt x="118139" y="830140"/>
                </a:lnTo>
                <a:lnTo>
                  <a:pt x="77061" y="794726"/>
                </a:lnTo>
                <a:lnTo>
                  <a:pt x="49313" y="759916"/>
                </a:lnTo>
                <a:lnTo>
                  <a:pt x="27735" y="720142"/>
                </a:lnTo>
                <a:lnTo>
                  <a:pt x="12325" y="675409"/>
                </a:lnTo>
                <a:lnTo>
                  <a:pt x="3080" y="625723"/>
                </a:lnTo>
                <a:lnTo>
                  <a:pt x="0" y="571089"/>
                </a:lnTo>
                <a:lnTo>
                  <a:pt x="1845" y="529863"/>
                </a:lnTo>
                <a:lnTo>
                  <a:pt x="7381" y="489088"/>
                </a:lnTo>
                <a:lnTo>
                  <a:pt x="16608" y="448762"/>
                </a:lnTo>
                <a:lnTo>
                  <a:pt x="29525" y="408887"/>
                </a:lnTo>
                <a:lnTo>
                  <a:pt x="46134" y="369463"/>
                </a:lnTo>
                <a:lnTo>
                  <a:pt x="66432" y="330489"/>
                </a:lnTo>
                <a:lnTo>
                  <a:pt x="90421" y="291965"/>
                </a:lnTo>
                <a:lnTo>
                  <a:pt x="118101" y="253892"/>
                </a:lnTo>
                <a:lnTo>
                  <a:pt x="149470" y="216269"/>
                </a:lnTo>
                <a:lnTo>
                  <a:pt x="184531" y="179097"/>
                </a:lnTo>
                <a:lnTo>
                  <a:pt x="223281" y="142376"/>
                </a:lnTo>
                <a:lnTo>
                  <a:pt x="265721" y="106105"/>
                </a:lnTo>
                <a:lnTo>
                  <a:pt x="311852" y="70286"/>
                </a:lnTo>
                <a:lnTo>
                  <a:pt x="361672" y="34917"/>
                </a:lnTo>
                <a:lnTo>
                  <a:pt x="415183" y="0"/>
                </a:lnTo>
                <a:lnTo>
                  <a:pt x="443529" y="44365"/>
                </a:lnTo>
                <a:lnTo>
                  <a:pt x="389049" y="82283"/>
                </a:lnTo>
                <a:lnTo>
                  <a:pt x="340212" y="120201"/>
                </a:lnTo>
                <a:lnTo>
                  <a:pt x="297012" y="158116"/>
                </a:lnTo>
                <a:lnTo>
                  <a:pt x="259440" y="196030"/>
                </a:lnTo>
                <a:lnTo>
                  <a:pt x="227488" y="233941"/>
                </a:lnTo>
                <a:lnTo>
                  <a:pt x="201148" y="271851"/>
                </a:lnTo>
                <a:lnTo>
                  <a:pt x="180411" y="309758"/>
                </a:lnTo>
                <a:lnTo>
                  <a:pt x="165271" y="347663"/>
                </a:lnTo>
                <a:lnTo>
                  <a:pt x="155718" y="385566"/>
                </a:lnTo>
                <a:lnTo>
                  <a:pt x="151744" y="423466"/>
                </a:lnTo>
                <a:lnTo>
                  <a:pt x="183610" y="403130"/>
                </a:lnTo>
                <a:lnTo>
                  <a:pt x="218564" y="387899"/>
                </a:lnTo>
                <a:lnTo>
                  <a:pt x="256115" y="378342"/>
                </a:lnTo>
                <a:lnTo>
                  <a:pt x="295774" y="375030"/>
                </a:lnTo>
                <a:lnTo>
                  <a:pt x="344401" y="379977"/>
                </a:lnTo>
                <a:lnTo>
                  <a:pt x="389699" y="394163"/>
                </a:lnTo>
                <a:lnTo>
                  <a:pt x="430694" y="416609"/>
                </a:lnTo>
                <a:lnTo>
                  <a:pt x="466415" y="446334"/>
                </a:lnTo>
                <a:lnTo>
                  <a:pt x="495890" y="482359"/>
                </a:lnTo>
                <a:lnTo>
                  <a:pt x="518146" y="523703"/>
                </a:lnTo>
                <a:lnTo>
                  <a:pt x="532213" y="569387"/>
                </a:lnTo>
                <a:lnTo>
                  <a:pt x="537118" y="618429"/>
                </a:lnTo>
                <a:lnTo>
                  <a:pt x="536933" y="626881"/>
                </a:lnTo>
                <a:lnTo>
                  <a:pt x="536414" y="635219"/>
                </a:lnTo>
                <a:lnTo>
                  <a:pt x="534604" y="651645"/>
                </a:lnTo>
                <a:lnTo>
                  <a:pt x="534729" y="652891"/>
                </a:lnTo>
                <a:lnTo>
                  <a:pt x="530204" y="697887"/>
                </a:lnTo>
                <a:lnTo>
                  <a:pt x="516633" y="738837"/>
                </a:lnTo>
                <a:lnTo>
                  <a:pt x="494022" y="776415"/>
                </a:lnTo>
                <a:lnTo>
                  <a:pt x="462377" y="810602"/>
                </a:lnTo>
                <a:lnTo>
                  <a:pt x="423351" y="839061"/>
                </a:lnTo>
                <a:lnTo>
                  <a:pt x="378633" y="859381"/>
                </a:lnTo>
                <a:lnTo>
                  <a:pt x="328209" y="871568"/>
                </a:lnTo>
                <a:lnTo>
                  <a:pt x="272068" y="875629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0019" y="1029012"/>
            <a:ext cx="551815" cy="876300"/>
          </a:xfrm>
          <a:custGeom>
            <a:avLst/>
            <a:gdLst/>
            <a:ahLst/>
            <a:cxnLst/>
            <a:rect l="l" t="t" r="r" b="b"/>
            <a:pathLst>
              <a:path w="551814" h="876300">
                <a:moveTo>
                  <a:pt x="272068" y="875698"/>
                </a:moveTo>
                <a:lnTo>
                  <a:pt x="215651" y="870642"/>
                </a:lnTo>
                <a:lnTo>
                  <a:pt x="164344" y="855472"/>
                </a:lnTo>
                <a:lnTo>
                  <a:pt x="118153" y="830180"/>
                </a:lnTo>
                <a:lnTo>
                  <a:pt x="77083" y="794761"/>
                </a:lnTo>
                <a:lnTo>
                  <a:pt x="49324" y="759952"/>
                </a:lnTo>
                <a:lnTo>
                  <a:pt x="27740" y="720180"/>
                </a:lnTo>
                <a:lnTo>
                  <a:pt x="12326" y="675451"/>
                </a:lnTo>
                <a:lnTo>
                  <a:pt x="3081" y="625767"/>
                </a:lnTo>
                <a:lnTo>
                  <a:pt x="0" y="571135"/>
                </a:lnTo>
                <a:lnTo>
                  <a:pt x="1845" y="529901"/>
                </a:lnTo>
                <a:lnTo>
                  <a:pt x="7381" y="489118"/>
                </a:lnTo>
                <a:lnTo>
                  <a:pt x="16608" y="448786"/>
                </a:lnTo>
                <a:lnTo>
                  <a:pt x="29526" y="408906"/>
                </a:lnTo>
                <a:lnTo>
                  <a:pt x="46135" y="369476"/>
                </a:lnTo>
                <a:lnTo>
                  <a:pt x="66434" y="330499"/>
                </a:lnTo>
                <a:lnTo>
                  <a:pt x="90425" y="291972"/>
                </a:lnTo>
                <a:lnTo>
                  <a:pt x="118106" y="253896"/>
                </a:lnTo>
                <a:lnTo>
                  <a:pt x="149478" y="216272"/>
                </a:lnTo>
                <a:lnTo>
                  <a:pt x="184541" y="179099"/>
                </a:lnTo>
                <a:lnTo>
                  <a:pt x="223294" y="142377"/>
                </a:lnTo>
                <a:lnTo>
                  <a:pt x="265739" y="106106"/>
                </a:lnTo>
                <a:lnTo>
                  <a:pt x="311874" y="70286"/>
                </a:lnTo>
                <a:lnTo>
                  <a:pt x="361700" y="34917"/>
                </a:lnTo>
                <a:lnTo>
                  <a:pt x="415217" y="0"/>
                </a:lnTo>
                <a:lnTo>
                  <a:pt x="443541" y="44342"/>
                </a:lnTo>
                <a:lnTo>
                  <a:pt x="387952" y="83054"/>
                </a:lnTo>
                <a:lnTo>
                  <a:pt x="338216" y="121768"/>
                </a:lnTo>
                <a:lnTo>
                  <a:pt x="294334" y="160483"/>
                </a:lnTo>
                <a:lnTo>
                  <a:pt x="256304" y="199197"/>
                </a:lnTo>
                <a:lnTo>
                  <a:pt x="224126" y="237912"/>
                </a:lnTo>
                <a:lnTo>
                  <a:pt x="197800" y="276625"/>
                </a:lnTo>
                <a:lnTo>
                  <a:pt x="177325" y="315337"/>
                </a:lnTo>
                <a:lnTo>
                  <a:pt x="162700" y="354046"/>
                </a:lnTo>
                <a:lnTo>
                  <a:pt x="153926" y="392753"/>
                </a:lnTo>
                <a:lnTo>
                  <a:pt x="151001" y="433000"/>
                </a:lnTo>
                <a:lnTo>
                  <a:pt x="151241" y="434269"/>
                </a:lnTo>
                <a:lnTo>
                  <a:pt x="151241" y="435768"/>
                </a:lnTo>
                <a:lnTo>
                  <a:pt x="185458" y="410359"/>
                </a:lnTo>
                <a:lnTo>
                  <a:pt x="223856" y="391241"/>
                </a:lnTo>
                <a:lnTo>
                  <a:pt x="265726" y="379196"/>
                </a:lnTo>
                <a:lnTo>
                  <a:pt x="310358" y="375007"/>
                </a:lnTo>
                <a:lnTo>
                  <a:pt x="358985" y="379955"/>
                </a:lnTo>
                <a:lnTo>
                  <a:pt x="404280" y="394145"/>
                </a:lnTo>
                <a:lnTo>
                  <a:pt x="445271" y="416597"/>
                </a:lnTo>
                <a:lnTo>
                  <a:pt x="480988" y="446329"/>
                </a:lnTo>
                <a:lnTo>
                  <a:pt x="510459" y="482360"/>
                </a:lnTo>
                <a:lnTo>
                  <a:pt x="532712" y="523709"/>
                </a:lnTo>
                <a:lnTo>
                  <a:pt x="546776" y="569397"/>
                </a:lnTo>
                <a:lnTo>
                  <a:pt x="551680" y="618441"/>
                </a:lnTo>
                <a:lnTo>
                  <a:pt x="547751" y="662326"/>
                </a:lnTo>
                <a:lnTo>
                  <a:pt x="536441" y="703589"/>
                </a:lnTo>
                <a:lnTo>
                  <a:pt x="518466" y="741561"/>
                </a:lnTo>
                <a:lnTo>
                  <a:pt x="494541" y="775576"/>
                </a:lnTo>
                <a:lnTo>
                  <a:pt x="487889" y="782851"/>
                </a:lnTo>
                <a:lnTo>
                  <a:pt x="467240" y="805950"/>
                </a:lnTo>
                <a:lnTo>
                  <a:pt x="462377" y="810614"/>
                </a:lnTo>
                <a:lnTo>
                  <a:pt x="423359" y="839091"/>
                </a:lnTo>
                <a:lnTo>
                  <a:pt x="378628" y="859430"/>
                </a:lnTo>
                <a:lnTo>
                  <a:pt x="328195" y="871631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0322" y="1455997"/>
            <a:ext cx="14918055" cy="19050"/>
          </a:xfrm>
          <a:custGeom>
            <a:avLst/>
            <a:gdLst/>
            <a:ahLst/>
            <a:cxnLst/>
            <a:rect l="l" t="t" r="r" b="b"/>
            <a:pathLst>
              <a:path w="14918055" h="19050">
                <a:moveTo>
                  <a:pt x="0" y="0"/>
                </a:moveTo>
                <a:lnTo>
                  <a:pt x="14917677" y="0"/>
                </a:lnTo>
                <a:lnTo>
                  <a:pt x="14917677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0454" y="1475047"/>
            <a:ext cx="923330" cy="7795960"/>
          </a:xfrm>
          <a:prstGeom prst="rect">
            <a:avLst/>
          </a:prstGeom>
        </p:spPr>
        <p:txBody>
          <a:bodyPr vert="vert270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lang="ru-RU" sz="600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философия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7970" y="4956917"/>
            <a:ext cx="13563600" cy="4453783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868363" marR="5080" indent="20638" algn="just">
              <a:spcBef>
                <a:spcPts val="170"/>
              </a:spcBef>
              <a:tabLst>
                <a:tab pos="5868035" algn="l"/>
                <a:tab pos="6315710" algn="l"/>
                <a:tab pos="8239125" algn="l"/>
                <a:tab pos="8981440" algn="l"/>
              </a:tabLst>
            </a:pPr>
            <a:r>
              <a:rPr lang="ru-RU" sz="4800" dirty="0">
                <a:latin typeface="Calibri"/>
                <a:cs typeface="Calibri"/>
              </a:rPr>
              <a:t>Наша школа должна быть открыта для всего нового, должна идти в ногу со временем и при этом сохранить свое уникальное лицо, свои корни, те ценности, которые веками закладывались в обществе, должна не только учить, но и воспитывать человека и гражданина.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87400" y="9410700"/>
            <a:ext cx="41541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960" algn="l"/>
              </a:tabLst>
            </a:pPr>
            <a:r>
              <a:rPr lang="ru-RU" sz="4800" spc="575" dirty="0">
                <a:solidFill>
                  <a:srgbClr val="618373"/>
                </a:solidFill>
                <a:latin typeface="Calibri"/>
                <a:cs typeface="Calibri"/>
              </a:rPr>
              <a:t>В. В. Путин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F982E1-92A0-47C9-AB57-2D290361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97" y="190500"/>
            <a:ext cx="8048343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049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0927" y="1028700"/>
            <a:ext cx="8915399" cy="6873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образование </a:t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перспективная модель развития современного образовательного пространства </a:t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(Ключевые направления-доступность, качество,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конкурентноспособность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22306" y="0"/>
            <a:ext cx="6962774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4124" y="0"/>
            <a:ext cx="19050" cy="2447925"/>
          </a:xfrm>
          <a:custGeom>
            <a:avLst/>
            <a:gdLst/>
            <a:ahLst/>
            <a:cxnLst/>
            <a:rect l="l" t="t" r="r" b="b"/>
            <a:pathLst>
              <a:path w="19050" h="2447925">
                <a:moveTo>
                  <a:pt x="0" y="2447767"/>
                </a:moveTo>
                <a:lnTo>
                  <a:pt x="0" y="0"/>
                </a:lnTo>
                <a:lnTo>
                  <a:pt x="19049" y="0"/>
                </a:lnTo>
                <a:lnTo>
                  <a:pt x="19049" y="2447767"/>
                </a:lnTo>
                <a:lnTo>
                  <a:pt x="0" y="2447767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5513" y="3013140"/>
            <a:ext cx="923330" cy="627761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2000" b="1" spc="42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 городского МО учителей русского языка и литературы на </a:t>
            </a:r>
            <a:r>
              <a:rPr sz="2000" b="1" spc="35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b="1" spc="350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-2021 учебный год</a:t>
            </a:r>
            <a:r>
              <a:rPr sz="2000" b="1" spc="495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95" dirty="0">
                <a:solidFill>
                  <a:srgbClr val="618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9871075" cy="10287000"/>
          </a:xfrm>
          <a:custGeom>
            <a:avLst/>
            <a:gdLst/>
            <a:ahLst/>
            <a:cxnLst/>
            <a:rect l="l" t="t" r="r" b="b"/>
            <a:pathLst>
              <a:path w="9871075" h="10287000">
                <a:moveTo>
                  <a:pt x="0" y="10286999"/>
                </a:moveTo>
                <a:lnTo>
                  <a:pt x="9870490" y="10286999"/>
                </a:lnTo>
                <a:lnTo>
                  <a:pt x="987049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70490" y="2"/>
            <a:ext cx="8417560" cy="10287000"/>
          </a:xfrm>
          <a:custGeom>
            <a:avLst/>
            <a:gdLst/>
            <a:ahLst/>
            <a:cxnLst/>
            <a:rect l="l" t="t" r="r" b="b"/>
            <a:pathLst>
              <a:path w="8417560" h="10287000">
                <a:moveTo>
                  <a:pt x="8417508" y="10286996"/>
                </a:moveTo>
                <a:lnTo>
                  <a:pt x="0" y="10286996"/>
                </a:lnTo>
                <a:lnTo>
                  <a:pt x="0" y="0"/>
                </a:lnTo>
                <a:lnTo>
                  <a:pt x="8417508" y="0"/>
                </a:lnTo>
                <a:lnTo>
                  <a:pt x="8417508" y="10286996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3"/>
            <a:ext cx="19050" cy="5153025"/>
          </a:xfrm>
          <a:custGeom>
            <a:avLst/>
            <a:gdLst/>
            <a:ahLst/>
            <a:cxnLst/>
            <a:rect l="l" t="t" r="r" b="b"/>
            <a:pathLst>
              <a:path w="19050" h="5153025">
                <a:moveTo>
                  <a:pt x="0" y="5152881"/>
                </a:moveTo>
                <a:lnTo>
                  <a:pt x="0" y="0"/>
                </a:lnTo>
                <a:lnTo>
                  <a:pt x="19049" y="0"/>
                </a:lnTo>
                <a:lnTo>
                  <a:pt x="19049" y="5152881"/>
                </a:lnTo>
                <a:lnTo>
                  <a:pt x="0" y="5152881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2284" y="1407549"/>
            <a:ext cx="8277828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использование образовательных ресурсов в контексте динамически меняющейся современной действительности как условие повышения конкурентоспособности отечественного образования и реализации стратегических задач развития страны»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60848" y="1655973"/>
            <a:ext cx="8036843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7500" dirty="0"/>
              <a:t>Методическая проблема</a:t>
            </a:r>
            <a:endParaRPr sz="7500" dirty="0"/>
          </a:p>
        </p:txBody>
      </p:sp>
      <p:sp>
        <p:nvSpPr>
          <p:cNvPr id="8" name="object 8"/>
          <p:cNvSpPr/>
          <p:nvPr/>
        </p:nvSpPr>
        <p:spPr>
          <a:xfrm>
            <a:off x="11069068" y="6098655"/>
            <a:ext cx="7219315" cy="19050"/>
          </a:xfrm>
          <a:custGeom>
            <a:avLst/>
            <a:gdLst/>
            <a:ahLst/>
            <a:cxnLst/>
            <a:rect l="l" t="t" r="r" b="b"/>
            <a:pathLst>
              <a:path w="7219315" h="19050">
                <a:moveTo>
                  <a:pt x="0" y="19049"/>
                </a:moveTo>
                <a:lnTo>
                  <a:pt x="0" y="0"/>
                </a:lnTo>
                <a:lnTo>
                  <a:pt x="7218930" y="0"/>
                </a:lnTo>
                <a:lnTo>
                  <a:pt x="7218930" y="19049"/>
                </a:lnTo>
                <a:lnTo>
                  <a:pt x="0" y="1904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06549" y="6693744"/>
            <a:ext cx="6891141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b="1" spc="4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городского МО учителей русского языка и литературы </a:t>
            </a:r>
            <a:br>
              <a:rPr lang="ru-RU" b="1" spc="4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4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pc="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  <a:endParaRPr sz="18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0" name="Group 111"/>
          <p:cNvGrpSpPr/>
          <p:nvPr/>
        </p:nvGrpSpPr>
        <p:grpSpPr>
          <a:xfrm>
            <a:off x="2710039" y="6098654"/>
            <a:ext cx="4681362" cy="4143729"/>
            <a:chOff x="5211763" y="528638"/>
            <a:chExt cx="5975350" cy="5688013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605463" y="2690813"/>
              <a:ext cx="4240213" cy="3525838"/>
            </a:xfrm>
            <a:custGeom>
              <a:avLst/>
              <a:gdLst>
                <a:gd name="T0" fmla="*/ 567 w 10683"/>
                <a:gd name="T1" fmla="*/ 6525 h 8881"/>
                <a:gd name="T2" fmla="*/ 540 w 10683"/>
                <a:gd name="T3" fmla="*/ 8735 h 8881"/>
                <a:gd name="T4" fmla="*/ 685 w 10683"/>
                <a:gd name="T5" fmla="*/ 8880 h 8881"/>
                <a:gd name="T6" fmla="*/ 7085 w 10683"/>
                <a:gd name="T7" fmla="*/ 8854 h 8881"/>
                <a:gd name="T8" fmla="*/ 7156 w 10683"/>
                <a:gd name="T9" fmla="*/ 6262 h 8881"/>
                <a:gd name="T10" fmla="*/ 8719 w 10683"/>
                <a:gd name="T11" fmla="*/ 8625 h 8881"/>
                <a:gd name="T12" fmla="*/ 10521 w 10683"/>
                <a:gd name="T13" fmla="*/ 8695 h 8881"/>
                <a:gd name="T14" fmla="*/ 10635 w 10683"/>
                <a:gd name="T15" fmla="*/ 8648 h 8881"/>
                <a:gd name="T16" fmla="*/ 10683 w 10683"/>
                <a:gd name="T17" fmla="*/ 8533 h 8881"/>
                <a:gd name="T18" fmla="*/ 10596 w 10683"/>
                <a:gd name="T19" fmla="*/ 1483 h 8881"/>
                <a:gd name="T20" fmla="*/ 10487 w 10683"/>
                <a:gd name="T21" fmla="*/ 1457 h 8881"/>
                <a:gd name="T22" fmla="*/ 10343 w 10683"/>
                <a:gd name="T23" fmla="*/ 1602 h 8881"/>
                <a:gd name="T24" fmla="*/ 9016 w 10683"/>
                <a:gd name="T25" fmla="*/ 6083 h 8881"/>
                <a:gd name="T26" fmla="*/ 8871 w 10683"/>
                <a:gd name="T27" fmla="*/ 5938 h 8881"/>
                <a:gd name="T28" fmla="*/ 6902 w 10683"/>
                <a:gd name="T29" fmla="*/ 5964 h 8881"/>
                <a:gd name="T30" fmla="*/ 6832 w 10683"/>
                <a:gd name="T31" fmla="*/ 8557 h 8881"/>
                <a:gd name="T32" fmla="*/ 2914 w 10683"/>
                <a:gd name="T33" fmla="*/ 6771 h 8881"/>
                <a:gd name="T34" fmla="*/ 3028 w 10683"/>
                <a:gd name="T35" fmla="*/ 6617 h 8881"/>
                <a:gd name="T36" fmla="*/ 3167 w 10683"/>
                <a:gd name="T37" fmla="*/ 5244 h 8881"/>
                <a:gd name="T38" fmla="*/ 3664 w 10683"/>
                <a:gd name="T39" fmla="*/ 5593 h 8881"/>
                <a:gd name="T40" fmla="*/ 4115 w 10683"/>
                <a:gd name="T41" fmla="*/ 5675 h 8881"/>
                <a:gd name="T42" fmla="*/ 4644 w 10683"/>
                <a:gd name="T43" fmla="*/ 5558 h 8881"/>
                <a:gd name="T44" fmla="*/ 5032 w 10683"/>
                <a:gd name="T45" fmla="*/ 5329 h 8881"/>
                <a:gd name="T46" fmla="*/ 5344 w 10683"/>
                <a:gd name="T47" fmla="*/ 5369 h 8881"/>
                <a:gd name="T48" fmla="*/ 5813 w 10683"/>
                <a:gd name="T49" fmla="*/ 5276 h 8881"/>
                <a:gd name="T50" fmla="*/ 6245 w 10683"/>
                <a:gd name="T51" fmla="*/ 4984 h 8881"/>
                <a:gd name="T52" fmla="*/ 6525 w 10683"/>
                <a:gd name="T53" fmla="*/ 4538 h 8881"/>
                <a:gd name="T54" fmla="*/ 6600 w 10683"/>
                <a:gd name="T55" fmla="*/ 4090 h 8881"/>
                <a:gd name="T56" fmla="*/ 6457 w 10683"/>
                <a:gd name="T57" fmla="*/ 3530 h 8881"/>
                <a:gd name="T58" fmla="*/ 6679 w 10683"/>
                <a:gd name="T59" fmla="*/ 3010 h 8881"/>
                <a:gd name="T60" fmla="*/ 6722 w 10683"/>
                <a:gd name="T61" fmla="*/ 2530 h 8881"/>
                <a:gd name="T62" fmla="*/ 6544 w 10683"/>
                <a:gd name="T63" fmla="*/ 2007 h 8881"/>
                <a:gd name="T64" fmla="*/ 6159 w 10683"/>
                <a:gd name="T65" fmla="*/ 1611 h 8881"/>
                <a:gd name="T66" fmla="*/ 5885 w 10683"/>
                <a:gd name="T67" fmla="*/ 1330 h 8881"/>
                <a:gd name="T68" fmla="*/ 5695 w 10683"/>
                <a:gd name="T69" fmla="*/ 866 h 8881"/>
                <a:gd name="T70" fmla="*/ 5344 w 10683"/>
                <a:gd name="T71" fmla="*/ 514 h 8881"/>
                <a:gd name="T72" fmla="*/ 4919 w 10683"/>
                <a:gd name="T73" fmla="*/ 333 h 8881"/>
                <a:gd name="T74" fmla="*/ 4471 w 10683"/>
                <a:gd name="T75" fmla="*/ 317 h 8881"/>
                <a:gd name="T76" fmla="*/ 4080 w 10683"/>
                <a:gd name="T77" fmla="*/ 297 h 8881"/>
                <a:gd name="T78" fmla="*/ 3676 w 10683"/>
                <a:gd name="T79" fmla="*/ 68 h 8881"/>
                <a:gd name="T80" fmla="*/ 3268 w 10683"/>
                <a:gd name="T81" fmla="*/ 0 h 8881"/>
                <a:gd name="T82" fmla="*/ 2826 w 10683"/>
                <a:gd name="T83" fmla="*/ 81 h 8881"/>
                <a:gd name="T84" fmla="*/ 2473 w 10683"/>
                <a:gd name="T85" fmla="*/ 236 h 8881"/>
                <a:gd name="T86" fmla="*/ 2101 w 10683"/>
                <a:gd name="T87" fmla="*/ 196 h 8881"/>
                <a:gd name="T88" fmla="*/ 1589 w 10683"/>
                <a:gd name="T89" fmla="*/ 332 h 8881"/>
                <a:gd name="T90" fmla="*/ 1184 w 10683"/>
                <a:gd name="T91" fmla="*/ 659 h 8881"/>
                <a:gd name="T92" fmla="*/ 941 w 10683"/>
                <a:gd name="T93" fmla="*/ 1129 h 8881"/>
                <a:gd name="T94" fmla="*/ 670 w 10683"/>
                <a:gd name="T95" fmla="*/ 1429 h 8881"/>
                <a:gd name="T96" fmla="*/ 109 w 10683"/>
                <a:gd name="T97" fmla="*/ 2026 h 8881"/>
                <a:gd name="T98" fmla="*/ 0 w 10683"/>
                <a:gd name="T99" fmla="*/ 2578 h 8881"/>
                <a:gd name="T100" fmla="*/ 165 w 10683"/>
                <a:gd name="T101" fmla="*/ 3164 h 8881"/>
                <a:gd name="T102" fmla="*/ 488 w 10683"/>
                <a:gd name="T103" fmla="*/ 3536 h 8881"/>
                <a:gd name="T104" fmla="*/ 987 w 10683"/>
                <a:gd name="T105" fmla="*/ 3769 h 8881"/>
                <a:gd name="T106" fmla="*/ 1430 w 10683"/>
                <a:gd name="T107" fmla="*/ 3786 h 8881"/>
                <a:gd name="T108" fmla="*/ 1823 w 10683"/>
                <a:gd name="T109" fmla="*/ 4189 h 8881"/>
                <a:gd name="T110" fmla="*/ 2298 w 10683"/>
                <a:gd name="T111" fmla="*/ 4372 h 8881"/>
                <a:gd name="T112" fmla="*/ 2704 w 10683"/>
                <a:gd name="T113" fmla="*/ 4371 h 8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83" h="8881">
                  <a:moveTo>
                    <a:pt x="702" y="6455"/>
                  </a:moveTo>
                  <a:lnTo>
                    <a:pt x="685" y="6455"/>
                  </a:lnTo>
                  <a:lnTo>
                    <a:pt x="654" y="6462"/>
                  </a:lnTo>
                  <a:lnTo>
                    <a:pt x="611" y="6481"/>
                  </a:lnTo>
                  <a:lnTo>
                    <a:pt x="567" y="6525"/>
                  </a:lnTo>
                  <a:lnTo>
                    <a:pt x="546" y="6568"/>
                  </a:lnTo>
                  <a:lnTo>
                    <a:pt x="540" y="6600"/>
                  </a:lnTo>
                  <a:lnTo>
                    <a:pt x="540" y="6617"/>
                  </a:lnTo>
                  <a:lnTo>
                    <a:pt x="540" y="8719"/>
                  </a:lnTo>
                  <a:lnTo>
                    <a:pt x="540" y="8735"/>
                  </a:lnTo>
                  <a:lnTo>
                    <a:pt x="546" y="8767"/>
                  </a:lnTo>
                  <a:lnTo>
                    <a:pt x="567" y="8810"/>
                  </a:lnTo>
                  <a:lnTo>
                    <a:pt x="611" y="8854"/>
                  </a:lnTo>
                  <a:lnTo>
                    <a:pt x="654" y="8874"/>
                  </a:lnTo>
                  <a:lnTo>
                    <a:pt x="685" y="8880"/>
                  </a:lnTo>
                  <a:lnTo>
                    <a:pt x="702" y="8881"/>
                  </a:lnTo>
                  <a:lnTo>
                    <a:pt x="6994" y="8881"/>
                  </a:lnTo>
                  <a:lnTo>
                    <a:pt x="7010" y="8880"/>
                  </a:lnTo>
                  <a:lnTo>
                    <a:pt x="7042" y="8874"/>
                  </a:lnTo>
                  <a:lnTo>
                    <a:pt x="7085" y="8854"/>
                  </a:lnTo>
                  <a:lnTo>
                    <a:pt x="7129" y="8810"/>
                  </a:lnTo>
                  <a:lnTo>
                    <a:pt x="7148" y="8767"/>
                  </a:lnTo>
                  <a:lnTo>
                    <a:pt x="7155" y="8735"/>
                  </a:lnTo>
                  <a:lnTo>
                    <a:pt x="7156" y="8719"/>
                  </a:lnTo>
                  <a:lnTo>
                    <a:pt x="7156" y="6262"/>
                  </a:lnTo>
                  <a:lnTo>
                    <a:pt x="8692" y="6262"/>
                  </a:lnTo>
                  <a:lnTo>
                    <a:pt x="8692" y="8533"/>
                  </a:lnTo>
                  <a:lnTo>
                    <a:pt x="8693" y="8550"/>
                  </a:lnTo>
                  <a:lnTo>
                    <a:pt x="8700" y="8582"/>
                  </a:lnTo>
                  <a:lnTo>
                    <a:pt x="8719" y="8625"/>
                  </a:lnTo>
                  <a:lnTo>
                    <a:pt x="8763" y="8669"/>
                  </a:lnTo>
                  <a:lnTo>
                    <a:pt x="8806" y="8688"/>
                  </a:lnTo>
                  <a:lnTo>
                    <a:pt x="8837" y="8695"/>
                  </a:lnTo>
                  <a:lnTo>
                    <a:pt x="8854" y="8695"/>
                  </a:lnTo>
                  <a:lnTo>
                    <a:pt x="10521" y="8695"/>
                  </a:lnTo>
                  <a:lnTo>
                    <a:pt x="10536" y="8695"/>
                  </a:lnTo>
                  <a:lnTo>
                    <a:pt x="10567" y="8688"/>
                  </a:lnTo>
                  <a:lnTo>
                    <a:pt x="10597" y="8677"/>
                  </a:lnTo>
                  <a:lnTo>
                    <a:pt x="10623" y="8658"/>
                  </a:lnTo>
                  <a:lnTo>
                    <a:pt x="10635" y="8648"/>
                  </a:lnTo>
                  <a:lnTo>
                    <a:pt x="10646" y="8636"/>
                  </a:lnTo>
                  <a:lnTo>
                    <a:pt x="10663" y="8609"/>
                  </a:lnTo>
                  <a:lnTo>
                    <a:pt x="10675" y="8581"/>
                  </a:lnTo>
                  <a:lnTo>
                    <a:pt x="10681" y="8550"/>
                  </a:lnTo>
                  <a:lnTo>
                    <a:pt x="10683" y="8533"/>
                  </a:lnTo>
                  <a:lnTo>
                    <a:pt x="10666" y="1618"/>
                  </a:lnTo>
                  <a:lnTo>
                    <a:pt x="10666" y="1601"/>
                  </a:lnTo>
                  <a:lnTo>
                    <a:pt x="10659" y="1570"/>
                  </a:lnTo>
                  <a:lnTo>
                    <a:pt x="10640" y="1527"/>
                  </a:lnTo>
                  <a:lnTo>
                    <a:pt x="10596" y="1483"/>
                  </a:lnTo>
                  <a:lnTo>
                    <a:pt x="10553" y="1464"/>
                  </a:lnTo>
                  <a:lnTo>
                    <a:pt x="10521" y="1457"/>
                  </a:lnTo>
                  <a:lnTo>
                    <a:pt x="10504" y="1456"/>
                  </a:lnTo>
                  <a:lnTo>
                    <a:pt x="10504" y="1456"/>
                  </a:lnTo>
                  <a:lnTo>
                    <a:pt x="10487" y="1457"/>
                  </a:lnTo>
                  <a:lnTo>
                    <a:pt x="10456" y="1464"/>
                  </a:lnTo>
                  <a:lnTo>
                    <a:pt x="10413" y="1483"/>
                  </a:lnTo>
                  <a:lnTo>
                    <a:pt x="10369" y="1527"/>
                  </a:lnTo>
                  <a:lnTo>
                    <a:pt x="10350" y="1570"/>
                  </a:lnTo>
                  <a:lnTo>
                    <a:pt x="10343" y="1602"/>
                  </a:lnTo>
                  <a:lnTo>
                    <a:pt x="10342" y="1618"/>
                  </a:lnTo>
                  <a:lnTo>
                    <a:pt x="10357" y="8371"/>
                  </a:lnTo>
                  <a:lnTo>
                    <a:pt x="9016" y="8371"/>
                  </a:lnTo>
                  <a:lnTo>
                    <a:pt x="9016" y="6100"/>
                  </a:lnTo>
                  <a:lnTo>
                    <a:pt x="9016" y="6083"/>
                  </a:lnTo>
                  <a:lnTo>
                    <a:pt x="9009" y="6051"/>
                  </a:lnTo>
                  <a:lnTo>
                    <a:pt x="8989" y="6008"/>
                  </a:lnTo>
                  <a:lnTo>
                    <a:pt x="8945" y="5964"/>
                  </a:lnTo>
                  <a:lnTo>
                    <a:pt x="8902" y="5944"/>
                  </a:lnTo>
                  <a:lnTo>
                    <a:pt x="8871" y="5938"/>
                  </a:lnTo>
                  <a:lnTo>
                    <a:pt x="8854" y="5938"/>
                  </a:lnTo>
                  <a:lnTo>
                    <a:pt x="6994" y="5938"/>
                  </a:lnTo>
                  <a:lnTo>
                    <a:pt x="6977" y="5938"/>
                  </a:lnTo>
                  <a:lnTo>
                    <a:pt x="6945" y="5944"/>
                  </a:lnTo>
                  <a:lnTo>
                    <a:pt x="6902" y="5964"/>
                  </a:lnTo>
                  <a:lnTo>
                    <a:pt x="6858" y="6008"/>
                  </a:lnTo>
                  <a:lnTo>
                    <a:pt x="6838" y="6051"/>
                  </a:lnTo>
                  <a:lnTo>
                    <a:pt x="6832" y="6083"/>
                  </a:lnTo>
                  <a:lnTo>
                    <a:pt x="6832" y="6100"/>
                  </a:lnTo>
                  <a:lnTo>
                    <a:pt x="6832" y="8557"/>
                  </a:lnTo>
                  <a:lnTo>
                    <a:pt x="864" y="8557"/>
                  </a:lnTo>
                  <a:lnTo>
                    <a:pt x="864" y="6779"/>
                  </a:lnTo>
                  <a:lnTo>
                    <a:pt x="2866" y="6779"/>
                  </a:lnTo>
                  <a:lnTo>
                    <a:pt x="2883" y="6778"/>
                  </a:lnTo>
                  <a:lnTo>
                    <a:pt x="2914" y="6771"/>
                  </a:lnTo>
                  <a:lnTo>
                    <a:pt x="2957" y="6752"/>
                  </a:lnTo>
                  <a:lnTo>
                    <a:pt x="3001" y="6708"/>
                  </a:lnTo>
                  <a:lnTo>
                    <a:pt x="3020" y="6665"/>
                  </a:lnTo>
                  <a:lnTo>
                    <a:pt x="3027" y="6633"/>
                  </a:lnTo>
                  <a:lnTo>
                    <a:pt x="3028" y="6617"/>
                  </a:lnTo>
                  <a:lnTo>
                    <a:pt x="3028" y="5050"/>
                  </a:lnTo>
                  <a:lnTo>
                    <a:pt x="3041" y="5073"/>
                  </a:lnTo>
                  <a:lnTo>
                    <a:pt x="3055" y="5095"/>
                  </a:lnTo>
                  <a:lnTo>
                    <a:pt x="3089" y="5147"/>
                  </a:lnTo>
                  <a:lnTo>
                    <a:pt x="3167" y="5244"/>
                  </a:lnTo>
                  <a:lnTo>
                    <a:pt x="3251" y="5334"/>
                  </a:lnTo>
                  <a:lnTo>
                    <a:pt x="3344" y="5413"/>
                  </a:lnTo>
                  <a:lnTo>
                    <a:pt x="3444" y="5483"/>
                  </a:lnTo>
                  <a:lnTo>
                    <a:pt x="3552" y="5544"/>
                  </a:lnTo>
                  <a:lnTo>
                    <a:pt x="3664" y="5593"/>
                  </a:lnTo>
                  <a:lnTo>
                    <a:pt x="3782" y="5631"/>
                  </a:lnTo>
                  <a:lnTo>
                    <a:pt x="3843" y="5646"/>
                  </a:lnTo>
                  <a:lnTo>
                    <a:pt x="3911" y="5659"/>
                  </a:lnTo>
                  <a:lnTo>
                    <a:pt x="4047" y="5674"/>
                  </a:lnTo>
                  <a:lnTo>
                    <a:pt x="4115" y="5675"/>
                  </a:lnTo>
                  <a:lnTo>
                    <a:pt x="4176" y="5675"/>
                  </a:lnTo>
                  <a:lnTo>
                    <a:pt x="4298" y="5662"/>
                  </a:lnTo>
                  <a:lnTo>
                    <a:pt x="4417" y="5639"/>
                  </a:lnTo>
                  <a:lnTo>
                    <a:pt x="4533" y="5605"/>
                  </a:lnTo>
                  <a:lnTo>
                    <a:pt x="4644" y="5558"/>
                  </a:lnTo>
                  <a:lnTo>
                    <a:pt x="4751" y="5502"/>
                  </a:lnTo>
                  <a:lnTo>
                    <a:pt x="4852" y="5436"/>
                  </a:lnTo>
                  <a:lnTo>
                    <a:pt x="4948" y="5360"/>
                  </a:lnTo>
                  <a:lnTo>
                    <a:pt x="4992" y="5318"/>
                  </a:lnTo>
                  <a:lnTo>
                    <a:pt x="5032" y="5329"/>
                  </a:lnTo>
                  <a:lnTo>
                    <a:pt x="5072" y="5339"/>
                  </a:lnTo>
                  <a:lnTo>
                    <a:pt x="5139" y="5352"/>
                  </a:lnTo>
                  <a:lnTo>
                    <a:pt x="5275" y="5368"/>
                  </a:lnTo>
                  <a:lnTo>
                    <a:pt x="5344" y="5369"/>
                  </a:lnTo>
                  <a:lnTo>
                    <a:pt x="5344" y="5369"/>
                  </a:lnTo>
                  <a:lnTo>
                    <a:pt x="5399" y="5368"/>
                  </a:lnTo>
                  <a:lnTo>
                    <a:pt x="5506" y="5359"/>
                  </a:lnTo>
                  <a:lnTo>
                    <a:pt x="5611" y="5339"/>
                  </a:lnTo>
                  <a:lnTo>
                    <a:pt x="5713" y="5312"/>
                  </a:lnTo>
                  <a:lnTo>
                    <a:pt x="5813" y="5276"/>
                  </a:lnTo>
                  <a:lnTo>
                    <a:pt x="5909" y="5232"/>
                  </a:lnTo>
                  <a:lnTo>
                    <a:pt x="6001" y="5181"/>
                  </a:lnTo>
                  <a:lnTo>
                    <a:pt x="6087" y="5121"/>
                  </a:lnTo>
                  <a:lnTo>
                    <a:pt x="6170" y="5057"/>
                  </a:lnTo>
                  <a:lnTo>
                    <a:pt x="6245" y="4984"/>
                  </a:lnTo>
                  <a:lnTo>
                    <a:pt x="6315" y="4905"/>
                  </a:lnTo>
                  <a:lnTo>
                    <a:pt x="6378" y="4822"/>
                  </a:lnTo>
                  <a:lnTo>
                    <a:pt x="6435" y="4733"/>
                  </a:lnTo>
                  <a:lnTo>
                    <a:pt x="6483" y="4638"/>
                  </a:lnTo>
                  <a:lnTo>
                    <a:pt x="6525" y="4538"/>
                  </a:lnTo>
                  <a:lnTo>
                    <a:pt x="6557" y="4434"/>
                  </a:lnTo>
                  <a:lnTo>
                    <a:pt x="6570" y="4381"/>
                  </a:lnTo>
                  <a:lnTo>
                    <a:pt x="6582" y="4323"/>
                  </a:lnTo>
                  <a:lnTo>
                    <a:pt x="6596" y="4206"/>
                  </a:lnTo>
                  <a:lnTo>
                    <a:pt x="6600" y="4090"/>
                  </a:lnTo>
                  <a:lnTo>
                    <a:pt x="6592" y="3973"/>
                  </a:lnTo>
                  <a:lnTo>
                    <a:pt x="6574" y="3858"/>
                  </a:lnTo>
                  <a:lnTo>
                    <a:pt x="6546" y="3745"/>
                  </a:lnTo>
                  <a:lnTo>
                    <a:pt x="6507" y="3636"/>
                  </a:lnTo>
                  <a:lnTo>
                    <a:pt x="6457" y="3530"/>
                  </a:lnTo>
                  <a:lnTo>
                    <a:pt x="6428" y="3478"/>
                  </a:lnTo>
                  <a:lnTo>
                    <a:pt x="6477" y="3418"/>
                  </a:lnTo>
                  <a:lnTo>
                    <a:pt x="6561" y="3291"/>
                  </a:lnTo>
                  <a:lnTo>
                    <a:pt x="6629" y="3154"/>
                  </a:lnTo>
                  <a:lnTo>
                    <a:pt x="6679" y="3010"/>
                  </a:lnTo>
                  <a:lnTo>
                    <a:pt x="6697" y="2935"/>
                  </a:lnTo>
                  <a:lnTo>
                    <a:pt x="6710" y="2875"/>
                  </a:lnTo>
                  <a:lnTo>
                    <a:pt x="6724" y="2760"/>
                  </a:lnTo>
                  <a:lnTo>
                    <a:pt x="6728" y="2644"/>
                  </a:lnTo>
                  <a:lnTo>
                    <a:pt x="6722" y="2530"/>
                  </a:lnTo>
                  <a:lnTo>
                    <a:pt x="6705" y="2419"/>
                  </a:lnTo>
                  <a:lnTo>
                    <a:pt x="6679" y="2310"/>
                  </a:lnTo>
                  <a:lnTo>
                    <a:pt x="6643" y="2205"/>
                  </a:lnTo>
                  <a:lnTo>
                    <a:pt x="6599" y="2104"/>
                  </a:lnTo>
                  <a:lnTo>
                    <a:pt x="6544" y="2007"/>
                  </a:lnTo>
                  <a:lnTo>
                    <a:pt x="6483" y="1915"/>
                  </a:lnTo>
                  <a:lnTo>
                    <a:pt x="6413" y="1829"/>
                  </a:lnTo>
                  <a:lnTo>
                    <a:pt x="6336" y="1749"/>
                  </a:lnTo>
                  <a:lnTo>
                    <a:pt x="6251" y="1676"/>
                  </a:lnTo>
                  <a:lnTo>
                    <a:pt x="6159" y="1611"/>
                  </a:lnTo>
                  <a:lnTo>
                    <a:pt x="6062" y="1553"/>
                  </a:lnTo>
                  <a:lnTo>
                    <a:pt x="5957" y="1504"/>
                  </a:lnTo>
                  <a:lnTo>
                    <a:pt x="5903" y="1483"/>
                  </a:lnTo>
                  <a:lnTo>
                    <a:pt x="5899" y="1431"/>
                  </a:lnTo>
                  <a:lnTo>
                    <a:pt x="5885" y="1330"/>
                  </a:lnTo>
                  <a:lnTo>
                    <a:pt x="5861" y="1230"/>
                  </a:lnTo>
                  <a:lnTo>
                    <a:pt x="5831" y="1133"/>
                  </a:lnTo>
                  <a:lnTo>
                    <a:pt x="5793" y="1041"/>
                  </a:lnTo>
                  <a:lnTo>
                    <a:pt x="5748" y="952"/>
                  </a:lnTo>
                  <a:lnTo>
                    <a:pt x="5695" y="866"/>
                  </a:lnTo>
                  <a:lnTo>
                    <a:pt x="5637" y="785"/>
                  </a:lnTo>
                  <a:lnTo>
                    <a:pt x="5572" y="709"/>
                  </a:lnTo>
                  <a:lnTo>
                    <a:pt x="5502" y="638"/>
                  </a:lnTo>
                  <a:lnTo>
                    <a:pt x="5426" y="573"/>
                  </a:lnTo>
                  <a:lnTo>
                    <a:pt x="5344" y="514"/>
                  </a:lnTo>
                  <a:lnTo>
                    <a:pt x="5257" y="462"/>
                  </a:lnTo>
                  <a:lnTo>
                    <a:pt x="5167" y="415"/>
                  </a:lnTo>
                  <a:lnTo>
                    <a:pt x="5071" y="376"/>
                  </a:lnTo>
                  <a:lnTo>
                    <a:pt x="4971" y="346"/>
                  </a:lnTo>
                  <a:lnTo>
                    <a:pt x="4919" y="333"/>
                  </a:lnTo>
                  <a:lnTo>
                    <a:pt x="4852" y="320"/>
                  </a:lnTo>
                  <a:lnTo>
                    <a:pt x="4717" y="306"/>
                  </a:lnTo>
                  <a:lnTo>
                    <a:pt x="4649" y="305"/>
                  </a:lnTo>
                  <a:lnTo>
                    <a:pt x="4590" y="305"/>
                  </a:lnTo>
                  <a:lnTo>
                    <a:pt x="4471" y="317"/>
                  </a:lnTo>
                  <a:lnTo>
                    <a:pt x="4353" y="339"/>
                  </a:lnTo>
                  <a:lnTo>
                    <a:pt x="4239" y="372"/>
                  </a:lnTo>
                  <a:lnTo>
                    <a:pt x="4183" y="394"/>
                  </a:lnTo>
                  <a:lnTo>
                    <a:pt x="4149" y="361"/>
                  </a:lnTo>
                  <a:lnTo>
                    <a:pt x="4080" y="297"/>
                  </a:lnTo>
                  <a:lnTo>
                    <a:pt x="4007" y="240"/>
                  </a:lnTo>
                  <a:lnTo>
                    <a:pt x="3929" y="187"/>
                  </a:lnTo>
                  <a:lnTo>
                    <a:pt x="3848" y="142"/>
                  </a:lnTo>
                  <a:lnTo>
                    <a:pt x="3763" y="101"/>
                  </a:lnTo>
                  <a:lnTo>
                    <a:pt x="3676" y="68"/>
                  </a:lnTo>
                  <a:lnTo>
                    <a:pt x="3585" y="41"/>
                  </a:lnTo>
                  <a:lnTo>
                    <a:pt x="3540" y="30"/>
                  </a:lnTo>
                  <a:lnTo>
                    <a:pt x="3473" y="16"/>
                  </a:lnTo>
                  <a:lnTo>
                    <a:pt x="3336" y="2"/>
                  </a:lnTo>
                  <a:lnTo>
                    <a:pt x="3268" y="0"/>
                  </a:lnTo>
                  <a:lnTo>
                    <a:pt x="3217" y="0"/>
                  </a:lnTo>
                  <a:lnTo>
                    <a:pt x="3117" y="9"/>
                  </a:lnTo>
                  <a:lnTo>
                    <a:pt x="3018" y="25"/>
                  </a:lnTo>
                  <a:lnTo>
                    <a:pt x="2922" y="50"/>
                  </a:lnTo>
                  <a:lnTo>
                    <a:pt x="2826" y="81"/>
                  </a:lnTo>
                  <a:lnTo>
                    <a:pt x="2734" y="120"/>
                  </a:lnTo>
                  <a:lnTo>
                    <a:pt x="2646" y="166"/>
                  </a:lnTo>
                  <a:lnTo>
                    <a:pt x="2560" y="219"/>
                  </a:lnTo>
                  <a:lnTo>
                    <a:pt x="2519" y="249"/>
                  </a:lnTo>
                  <a:lnTo>
                    <a:pt x="2473" y="236"/>
                  </a:lnTo>
                  <a:lnTo>
                    <a:pt x="2427" y="226"/>
                  </a:lnTo>
                  <a:lnTo>
                    <a:pt x="2359" y="212"/>
                  </a:lnTo>
                  <a:lnTo>
                    <a:pt x="2223" y="197"/>
                  </a:lnTo>
                  <a:lnTo>
                    <a:pt x="2156" y="196"/>
                  </a:lnTo>
                  <a:lnTo>
                    <a:pt x="2101" y="196"/>
                  </a:lnTo>
                  <a:lnTo>
                    <a:pt x="1992" y="206"/>
                  </a:lnTo>
                  <a:lnTo>
                    <a:pt x="1887" y="225"/>
                  </a:lnTo>
                  <a:lnTo>
                    <a:pt x="1785" y="252"/>
                  </a:lnTo>
                  <a:lnTo>
                    <a:pt x="1685" y="288"/>
                  </a:lnTo>
                  <a:lnTo>
                    <a:pt x="1589" y="332"/>
                  </a:lnTo>
                  <a:lnTo>
                    <a:pt x="1499" y="384"/>
                  </a:lnTo>
                  <a:lnTo>
                    <a:pt x="1412" y="442"/>
                  </a:lnTo>
                  <a:lnTo>
                    <a:pt x="1330" y="508"/>
                  </a:lnTo>
                  <a:lnTo>
                    <a:pt x="1254" y="580"/>
                  </a:lnTo>
                  <a:lnTo>
                    <a:pt x="1184" y="659"/>
                  </a:lnTo>
                  <a:lnTo>
                    <a:pt x="1120" y="743"/>
                  </a:lnTo>
                  <a:lnTo>
                    <a:pt x="1064" y="832"/>
                  </a:lnTo>
                  <a:lnTo>
                    <a:pt x="1015" y="927"/>
                  </a:lnTo>
                  <a:lnTo>
                    <a:pt x="974" y="1026"/>
                  </a:lnTo>
                  <a:lnTo>
                    <a:pt x="941" y="1129"/>
                  </a:lnTo>
                  <a:lnTo>
                    <a:pt x="930" y="1182"/>
                  </a:lnTo>
                  <a:lnTo>
                    <a:pt x="914" y="1258"/>
                  </a:lnTo>
                  <a:lnTo>
                    <a:pt x="905" y="1334"/>
                  </a:lnTo>
                  <a:lnTo>
                    <a:pt x="823" y="1360"/>
                  </a:lnTo>
                  <a:lnTo>
                    <a:pt x="670" y="1429"/>
                  </a:lnTo>
                  <a:lnTo>
                    <a:pt x="528" y="1517"/>
                  </a:lnTo>
                  <a:lnTo>
                    <a:pt x="400" y="1622"/>
                  </a:lnTo>
                  <a:lnTo>
                    <a:pt x="286" y="1742"/>
                  </a:lnTo>
                  <a:lnTo>
                    <a:pt x="188" y="1878"/>
                  </a:lnTo>
                  <a:lnTo>
                    <a:pt x="109" y="2026"/>
                  </a:lnTo>
                  <a:lnTo>
                    <a:pt x="51" y="2187"/>
                  </a:lnTo>
                  <a:lnTo>
                    <a:pt x="30" y="2271"/>
                  </a:lnTo>
                  <a:lnTo>
                    <a:pt x="17" y="2332"/>
                  </a:lnTo>
                  <a:lnTo>
                    <a:pt x="3" y="2457"/>
                  </a:lnTo>
                  <a:lnTo>
                    <a:pt x="0" y="2578"/>
                  </a:lnTo>
                  <a:lnTo>
                    <a:pt x="9" y="2701"/>
                  </a:lnTo>
                  <a:lnTo>
                    <a:pt x="32" y="2822"/>
                  </a:lnTo>
                  <a:lnTo>
                    <a:pt x="64" y="2939"/>
                  </a:lnTo>
                  <a:lnTo>
                    <a:pt x="109" y="3054"/>
                  </a:lnTo>
                  <a:lnTo>
                    <a:pt x="165" y="3164"/>
                  </a:lnTo>
                  <a:lnTo>
                    <a:pt x="199" y="3219"/>
                  </a:lnTo>
                  <a:lnTo>
                    <a:pt x="234" y="3270"/>
                  </a:lnTo>
                  <a:lnTo>
                    <a:pt x="310" y="3368"/>
                  </a:lnTo>
                  <a:lnTo>
                    <a:pt x="396" y="3457"/>
                  </a:lnTo>
                  <a:lnTo>
                    <a:pt x="488" y="3536"/>
                  </a:lnTo>
                  <a:lnTo>
                    <a:pt x="589" y="3606"/>
                  </a:lnTo>
                  <a:lnTo>
                    <a:pt x="695" y="3667"/>
                  </a:lnTo>
                  <a:lnTo>
                    <a:pt x="808" y="3716"/>
                  </a:lnTo>
                  <a:lnTo>
                    <a:pt x="926" y="3754"/>
                  </a:lnTo>
                  <a:lnTo>
                    <a:pt x="987" y="3769"/>
                  </a:lnTo>
                  <a:lnTo>
                    <a:pt x="1054" y="3782"/>
                  </a:lnTo>
                  <a:lnTo>
                    <a:pt x="1190" y="3797"/>
                  </a:lnTo>
                  <a:lnTo>
                    <a:pt x="1259" y="3798"/>
                  </a:lnTo>
                  <a:lnTo>
                    <a:pt x="1344" y="3797"/>
                  </a:lnTo>
                  <a:lnTo>
                    <a:pt x="1430" y="3786"/>
                  </a:lnTo>
                  <a:lnTo>
                    <a:pt x="1464" y="3841"/>
                  </a:lnTo>
                  <a:lnTo>
                    <a:pt x="1540" y="3942"/>
                  </a:lnTo>
                  <a:lnTo>
                    <a:pt x="1626" y="4034"/>
                  </a:lnTo>
                  <a:lnTo>
                    <a:pt x="1720" y="4117"/>
                  </a:lnTo>
                  <a:lnTo>
                    <a:pt x="1823" y="4189"/>
                  </a:lnTo>
                  <a:lnTo>
                    <a:pt x="1932" y="4252"/>
                  </a:lnTo>
                  <a:lnTo>
                    <a:pt x="2047" y="4304"/>
                  </a:lnTo>
                  <a:lnTo>
                    <a:pt x="2169" y="4344"/>
                  </a:lnTo>
                  <a:lnTo>
                    <a:pt x="2231" y="4358"/>
                  </a:lnTo>
                  <a:lnTo>
                    <a:pt x="2298" y="4372"/>
                  </a:lnTo>
                  <a:lnTo>
                    <a:pt x="2434" y="4386"/>
                  </a:lnTo>
                  <a:lnTo>
                    <a:pt x="2502" y="4388"/>
                  </a:lnTo>
                  <a:lnTo>
                    <a:pt x="2552" y="4386"/>
                  </a:lnTo>
                  <a:lnTo>
                    <a:pt x="2653" y="4379"/>
                  </a:lnTo>
                  <a:lnTo>
                    <a:pt x="2704" y="4371"/>
                  </a:lnTo>
                  <a:lnTo>
                    <a:pt x="2704" y="6455"/>
                  </a:lnTo>
                  <a:lnTo>
                    <a:pt x="702" y="6455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734050" y="2819400"/>
              <a:ext cx="2413000" cy="1995488"/>
            </a:xfrm>
            <a:custGeom>
              <a:avLst/>
              <a:gdLst>
                <a:gd name="T0" fmla="*/ 3544 w 6080"/>
                <a:gd name="T1" fmla="*/ 4994 h 5027"/>
                <a:gd name="T2" fmla="*/ 3150 w 6080"/>
                <a:gd name="T3" fmla="*/ 4774 h 5027"/>
                <a:gd name="T4" fmla="*/ 2937 w 6080"/>
                <a:gd name="T5" fmla="*/ 4475 h 5027"/>
                <a:gd name="T6" fmla="*/ 2858 w 6080"/>
                <a:gd name="T7" fmla="*/ 4030 h 5027"/>
                <a:gd name="T8" fmla="*/ 2915 w 6080"/>
                <a:gd name="T9" fmla="*/ 3764 h 5027"/>
                <a:gd name="T10" fmla="*/ 2834 w 6080"/>
                <a:gd name="T11" fmla="*/ 3593 h 5027"/>
                <a:gd name="T12" fmla="*/ 2670 w 6080"/>
                <a:gd name="T13" fmla="*/ 3598 h 5027"/>
                <a:gd name="T14" fmla="*/ 2178 w 6080"/>
                <a:gd name="T15" fmla="*/ 3740 h 5027"/>
                <a:gd name="T16" fmla="*/ 1824 w 6080"/>
                <a:gd name="T17" fmla="*/ 3671 h 5027"/>
                <a:gd name="T18" fmla="*/ 1418 w 6080"/>
                <a:gd name="T19" fmla="*/ 3350 h 5027"/>
                <a:gd name="T20" fmla="*/ 1258 w 6080"/>
                <a:gd name="T21" fmla="*/ 3133 h 5027"/>
                <a:gd name="T22" fmla="*/ 1099 w 6080"/>
                <a:gd name="T23" fmla="*/ 3136 h 5027"/>
                <a:gd name="T24" fmla="*/ 733 w 6080"/>
                <a:gd name="T25" fmla="*/ 3128 h 5027"/>
                <a:gd name="T26" fmla="*/ 362 w 6080"/>
                <a:gd name="T27" fmla="*/ 2956 h 5027"/>
                <a:gd name="T28" fmla="*/ 124 w 6080"/>
                <a:gd name="T29" fmla="*/ 2679 h 5027"/>
                <a:gd name="T30" fmla="*/ 0 w 6080"/>
                <a:gd name="T31" fmla="*/ 2245 h 5027"/>
                <a:gd name="T32" fmla="*/ 89 w 6080"/>
                <a:gd name="T33" fmla="*/ 1819 h 5027"/>
                <a:gd name="T34" fmla="*/ 567 w 6080"/>
                <a:gd name="T35" fmla="*/ 1359 h 5027"/>
                <a:gd name="T36" fmla="*/ 879 w 6080"/>
                <a:gd name="T37" fmla="*/ 1220 h 5027"/>
                <a:gd name="T38" fmla="*/ 922 w 6080"/>
                <a:gd name="T39" fmla="*/ 928 h 5027"/>
                <a:gd name="T40" fmla="*/ 1063 w 6080"/>
                <a:gd name="T41" fmla="*/ 602 h 5027"/>
                <a:gd name="T42" fmla="*/ 1344 w 6080"/>
                <a:gd name="T43" fmla="*/ 335 h 5027"/>
                <a:gd name="T44" fmla="*/ 1711 w 6080"/>
                <a:gd name="T45" fmla="*/ 204 h 5027"/>
                <a:gd name="T46" fmla="*/ 2034 w 6080"/>
                <a:gd name="T47" fmla="*/ 218 h 5027"/>
                <a:gd name="T48" fmla="*/ 2256 w 6080"/>
                <a:gd name="T49" fmla="*/ 267 h 5027"/>
                <a:gd name="T50" fmla="*/ 2504 w 6080"/>
                <a:gd name="T51" fmla="*/ 111 h 5027"/>
                <a:gd name="T52" fmla="*/ 2902 w 6080"/>
                <a:gd name="T53" fmla="*/ 0 h 5027"/>
                <a:gd name="T54" fmla="*/ 3186 w 6080"/>
                <a:gd name="T55" fmla="*/ 31 h 5027"/>
                <a:gd name="T56" fmla="*/ 3545 w 6080"/>
                <a:gd name="T57" fmla="*/ 218 h 5027"/>
                <a:gd name="T58" fmla="*/ 3728 w 6080"/>
                <a:gd name="T59" fmla="*/ 405 h 5027"/>
                <a:gd name="T60" fmla="*/ 3872 w 6080"/>
                <a:gd name="T61" fmla="*/ 420 h 5027"/>
                <a:gd name="T62" fmla="*/ 4268 w 6080"/>
                <a:gd name="T63" fmla="*/ 306 h 5027"/>
                <a:gd name="T64" fmla="*/ 4566 w 6080"/>
                <a:gd name="T65" fmla="*/ 336 h 5027"/>
                <a:gd name="T66" fmla="*/ 4925 w 6080"/>
                <a:gd name="T67" fmla="*/ 523 h 5027"/>
                <a:gd name="T68" fmla="*/ 5168 w 6080"/>
                <a:gd name="T69" fmla="*/ 836 h 5027"/>
                <a:gd name="T70" fmla="*/ 5257 w 6080"/>
                <a:gd name="T71" fmla="*/ 1230 h 5027"/>
                <a:gd name="T72" fmla="*/ 5351 w 6080"/>
                <a:gd name="T73" fmla="*/ 1427 h 5027"/>
                <a:gd name="T74" fmla="*/ 5669 w 6080"/>
                <a:gd name="T75" fmla="*/ 1566 h 5027"/>
                <a:gd name="T76" fmla="*/ 5965 w 6080"/>
                <a:gd name="T77" fmla="*/ 1888 h 5027"/>
                <a:gd name="T78" fmla="*/ 6080 w 6080"/>
                <a:gd name="T79" fmla="*/ 2311 h 5027"/>
                <a:gd name="T80" fmla="*/ 5991 w 6080"/>
                <a:gd name="T81" fmla="*/ 2739 h 5027"/>
                <a:gd name="T82" fmla="*/ 5741 w 6080"/>
                <a:gd name="T83" fmla="*/ 3093 h 5027"/>
                <a:gd name="T84" fmla="*/ 5848 w 6080"/>
                <a:gd name="T85" fmla="*/ 3360 h 5027"/>
                <a:gd name="T86" fmla="*/ 5951 w 6080"/>
                <a:gd name="T87" fmla="*/ 3840 h 5027"/>
                <a:gd name="T88" fmla="*/ 5865 w 6080"/>
                <a:gd name="T89" fmla="*/ 4178 h 5027"/>
                <a:gd name="T90" fmla="*/ 5632 w 6080"/>
                <a:gd name="T91" fmla="*/ 4489 h 5027"/>
                <a:gd name="T92" fmla="*/ 5295 w 6080"/>
                <a:gd name="T93" fmla="*/ 4678 h 5027"/>
                <a:gd name="T94" fmla="*/ 5020 w 6080"/>
                <a:gd name="T95" fmla="*/ 4721 h 5027"/>
                <a:gd name="T96" fmla="*/ 4679 w 6080"/>
                <a:gd name="T97" fmla="*/ 4656 h 5027"/>
                <a:gd name="T98" fmla="*/ 4538 w 6080"/>
                <a:gd name="T99" fmla="*/ 4668 h 5027"/>
                <a:gd name="T100" fmla="*/ 4310 w 6080"/>
                <a:gd name="T101" fmla="*/ 4870 h 5027"/>
                <a:gd name="T102" fmla="*/ 3842 w 6080"/>
                <a:gd name="T103" fmla="*/ 5027 h 5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0" h="5027">
                  <a:moveTo>
                    <a:pt x="3791" y="5027"/>
                  </a:moveTo>
                  <a:lnTo>
                    <a:pt x="3741" y="5027"/>
                  </a:lnTo>
                  <a:lnTo>
                    <a:pt x="3640" y="5015"/>
                  </a:lnTo>
                  <a:lnTo>
                    <a:pt x="3589" y="5005"/>
                  </a:lnTo>
                  <a:lnTo>
                    <a:pt x="3544" y="4994"/>
                  </a:lnTo>
                  <a:lnTo>
                    <a:pt x="3456" y="4966"/>
                  </a:lnTo>
                  <a:lnTo>
                    <a:pt x="3373" y="4930"/>
                  </a:lnTo>
                  <a:lnTo>
                    <a:pt x="3294" y="4884"/>
                  </a:lnTo>
                  <a:lnTo>
                    <a:pt x="3219" y="4832"/>
                  </a:lnTo>
                  <a:lnTo>
                    <a:pt x="3150" y="4774"/>
                  </a:lnTo>
                  <a:lnTo>
                    <a:pt x="3086" y="4708"/>
                  </a:lnTo>
                  <a:lnTo>
                    <a:pt x="3029" y="4635"/>
                  </a:lnTo>
                  <a:lnTo>
                    <a:pt x="3003" y="4596"/>
                  </a:lnTo>
                  <a:lnTo>
                    <a:pt x="2979" y="4556"/>
                  </a:lnTo>
                  <a:lnTo>
                    <a:pt x="2937" y="4475"/>
                  </a:lnTo>
                  <a:lnTo>
                    <a:pt x="2904" y="4389"/>
                  </a:lnTo>
                  <a:lnTo>
                    <a:pt x="2879" y="4302"/>
                  </a:lnTo>
                  <a:lnTo>
                    <a:pt x="2863" y="4213"/>
                  </a:lnTo>
                  <a:lnTo>
                    <a:pt x="2857" y="4122"/>
                  </a:lnTo>
                  <a:lnTo>
                    <a:pt x="2858" y="4030"/>
                  </a:lnTo>
                  <a:lnTo>
                    <a:pt x="2870" y="3939"/>
                  </a:lnTo>
                  <a:lnTo>
                    <a:pt x="2879" y="3894"/>
                  </a:lnTo>
                  <a:lnTo>
                    <a:pt x="2891" y="3842"/>
                  </a:lnTo>
                  <a:lnTo>
                    <a:pt x="2909" y="3789"/>
                  </a:lnTo>
                  <a:lnTo>
                    <a:pt x="2915" y="3764"/>
                  </a:lnTo>
                  <a:lnTo>
                    <a:pt x="2917" y="3715"/>
                  </a:lnTo>
                  <a:lnTo>
                    <a:pt x="2902" y="3668"/>
                  </a:lnTo>
                  <a:lnTo>
                    <a:pt x="2875" y="3627"/>
                  </a:lnTo>
                  <a:lnTo>
                    <a:pt x="2857" y="3610"/>
                  </a:lnTo>
                  <a:lnTo>
                    <a:pt x="2834" y="3593"/>
                  </a:lnTo>
                  <a:lnTo>
                    <a:pt x="2782" y="3576"/>
                  </a:lnTo>
                  <a:lnTo>
                    <a:pt x="2756" y="3574"/>
                  </a:lnTo>
                  <a:lnTo>
                    <a:pt x="2733" y="3575"/>
                  </a:lnTo>
                  <a:lnTo>
                    <a:pt x="2690" y="3588"/>
                  </a:lnTo>
                  <a:lnTo>
                    <a:pt x="2670" y="3598"/>
                  </a:lnTo>
                  <a:lnTo>
                    <a:pt x="2613" y="3632"/>
                  </a:lnTo>
                  <a:lnTo>
                    <a:pt x="2495" y="3685"/>
                  </a:lnTo>
                  <a:lnTo>
                    <a:pt x="2371" y="3720"/>
                  </a:lnTo>
                  <a:lnTo>
                    <a:pt x="2243" y="3738"/>
                  </a:lnTo>
                  <a:lnTo>
                    <a:pt x="2178" y="3740"/>
                  </a:lnTo>
                  <a:lnTo>
                    <a:pt x="2127" y="3738"/>
                  </a:lnTo>
                  <a:lnTo>
                    <a:pt x="2026" y="3728"/>
                  </a:lnTo>
                  <a:lnTo>
                    <a:pt x="1977" y="3718"/>
                  </a:lnTo>
                  <a:lnTo>
                    <a:pt x="1924" y="3705"/>
                  </a:lnTo>
                  <a:lnTo>
                    <a:pt x="1824" y="3671"/>
                  </a:lnTo>
                  <a:lnTo>
                    <a:pt x="1729" y="3626"/>
                  </a:lnTo>
                  <a:lnTo>
                    <a:pt x="1640" y="3570"/>
                  </a:lnTo>
                  <a:lnTo>
                    <a:pt x="1558" y="3505"/>
                  </a:lnTo>
                  <a:lnTo>
                    <a:pt x="1484" y="3431"/>
                  </a:lnTo>
                  <a:lnTo>
                    <a:pt x="1418" y="3350"/>
                  </a:lnTo>
                  <a:lnTo>
                    <a:pt x="1361" y="3259"/>
                  </a:lnTo>
                  <a:lnTo>
                    <a:pt x="1337" y="3211"/>
                  </a:lnTo>
                  <a:lnTo>
                    <a:pt x="1326" y="3190"/>
                  </a:lnTo>
                  <a:lnTo>
                    <a:pt x="1295" y="3156"/>
                  </a:lnTo>
                  <a:lnTo>
                    <a:pt x="1258" y="3133"/>
                  </a:lnTo>
                  <a:lnTo>
                    <a:pt x="1214" y="3121"/>
                  </a:lnTo>
                  <a:lnTo>
                    <a:pt x="1192" y="3120"/>
                  </a:lnTo>
                  <a:lnTo>
                    <a:pt x="1172" y="3120"/>
                  </a:lnTo>
                  <a:lnTo>
                    <a:pt x="1153" y="3124"/>
                  </a:lnTo>
                  <a:lnTo>
                    <a:pt x="1099" y="3136"/>
                  </a:lnTo>
                  <a:lnTo>
                    <a:pt x="989" y="3149"/>
                  </a:lnTo>
                  <a:lnTo>
                    <a:pt x="935" y="3150"/>
                  </a:lnTo>
                  <a:lnTo>
                    <a:pt x="884" y="3150"/>
                  </a:lnTo>
                  <a:lnTo>
                    <a:pt x="783" y="3138"/>
                  </a:lnTo>
                  <a:lnTo>
                    <a:pt x="733" y="3128"/>
                  </a:lnTo>
                  <a:lnTo>
                    <a:pt x="687" y="3118"/>
                  </a:lnTo>
                  <a:lnTo>
                    <a:pt x="600" y="3089"/>
                  </a:lnTo>
                  <a:lnTo>
                    <a:pt x="516" y="3053"/>
                  </a:lnTo>
                  <a:lnTo>
                    <a:pt x="437" y="3009"/>
                  </a:lnTo>
                  <a:lnTo>
                    <a:pt x="362" y="2956"/>
                  </a:lnTo>
                  <a:lnTo>
                    <a:pt x="293" y="2897"/>
                  </a:lnTo>
                  <a:lnTo>
                    <a:pt x="230" y="2831"/>
                  </a:lnTo>
                  <a:lnTo>
                    <a:pt x="173" y="2759"/>
                  </a:lnTo>
                  <a:lnTo>
                    <a:pt x="148" y="2720"/>
                  </a:lnTo>
                  <a:lnTo>
                    <a:pt x="124" y="2679"/>
                  </a:lnTo>
                  <a:lnTo>
                    <a:pt x="81" y="2598"/>
                  </a:lnTo>
                  <a:lnTo>
                    <a:pt x="48" y="2512"/>
                  </a:lnTo>
                  <a:lnTo>
                    <a:pt x="24" y="2425"/>
                  </a:lnTo>
                  <a:lnTo>
                    <a:pt x="7" y="2336"/>
                  </a:lnTo>
                  <a:lnTo>
                    <a:pt x="0" y="2245"/>
                  </a:lnTo>
                  <a:lnTo>
                    <a:pt x="3" y="2155"/>
                  </a:lnTo>
                  <a:lnTo>
                    <a:pt x="13" y="2063"/>
                  </a:lnTo>
                  <a:lnTo>
                    <a:pt x="22" y="2017"/>
                  </a:lnTo>
                  <a:lnTo>
                    <a:pt x="39" y="1948"/>
                  </a:lnTo>
                  <a:lnTo>
                    <a:pt x="89" y="1819"/>
                  </a:lnTo>
                  <a:lnTo>
                    <a:pt x="156" y="1701"/>
                  </a:lnTo>
                  <a:lnTo>
                    <a:pt x="239" y="1593"/>
                  </a:lnTo>
                  <a:lnTo>
                    <a:pt x="336" y="1500"/>
                  </a:lnTo>
                  <a:lnTo>
                    <a:pt x="446" y="1421"/>
                  </a:lnTo>
                  <a:lnTo>
                    <a:pt x="567" y="1359"/>
                  </a:lnTo>
                  <a:lnTo>
                    <a:pt x="698" y="1313"/>
                  </a:lnTo>
                  <a:lnTo>
                    <a:pt x="766" y="1299"/>
                  </a:lnTo>
                  <a:lnTo>
                    <a:pt x="795" y="1293"/>
                  </a:lnTo>
                  <a:lnTo>
                    <a:pt x="844" y="1264"/>
                  </a:lnTo>
                  <a:lnTo>
                    <a:pt x="879" y="1220"/>
                  </a:lnTo>
                  <a:lnTo>
                    <a:pt x="899" y="1168"/>
                  </a:lnTo>
                  <a:lnTo>
                    <a:pt x="900" y="1138"/>
                  </a:lnTo>
                  <a:lnTo>
                    <a:pt x="900" y="1085"/>
                  </a:lnTo>
                  <a:lnTo>
                    <a:pt x="912" y="980"/>
                  </a:lnTo>
                  <a:lnTo>
                    <a:pt x="922" y="928"/>
                  </a:lnTo>
                  <a:lnTo>
                    <a:pt x="931" y="888"/>
                  </a:lnTo>
                  <a:lnTo>
                    <a:pt x="956" y="812"/>
                  </a:lnTo>
                  <a:lnTo>
                    <a:pt x="985" y="738"/>
                  </a:lnTo>
                  <a:lnTo>
                    <a:pt x="1022" y="668"/>
                  </a:lnTo>
                  <a:lnTo>
                    <a:pt x="1063" y="602"/>
                  </a:lnTo>
                  <a:lnTo>
                    <a:pt x="1111" y="540"/>
                  </a:lnTo>
                  <a:lnTo>
                    <a:pt x="1163" y="481"/>
                  </a:lnTo>
                  <a:lnTo>
                    <a:pt x="1219" y="428"/>
                  </a:lnTo>
                  <a:lnTo>
                    <a:pt x="1280" y="379"/>
                  </a:lnTo>
                  <a:lnTo>
                    <a:pt x="1344" y="335"/>
                  </a:lnTo>
                  <a:lnTo>
                    <a:pt x="1412" y="297"/>
                  </a:lnTo>
                  <a:lnTo>
                    <a:pt x="1483" y="265"/>
                  </a:lnTo>
                  <a:lnTo>
                    <a:pt x="1557" y="238"/>
                  </a:lnTo>
                  <a:lnTo>
                    <a:pt x="1632" y="217"/>
                  </a:lnTo>
                  <a:lnTo>
                    <a:pt x="1711" y="204"/>
                  </a:lnTo>
                  <a:lnTo>
                    <a:pt x="1792" y="196"/>
                  </a:lnTo>
                  <a:lnTo>
                    <a:pt x="1832" y="196"/>
                  </a:lnTo>
                  <a:lnTo>
                    <a:pt x="1882" y="196"/>
                  </a:lnTo>
                  <a:lnTo>
                    <a:pt x="1983" y="208"/>
                  </a:lnTo>
                  <a:lnTo>
                    <a:pt x="2034" y="218"/>
                  </a:lnTo>
                  <a:lnTo>
                    <a:pt x="2103" y="235"/>
                  </a:lnTo>
                  <a:lnTo>
                    <a:pt x="2169" y="258"/>
                  </a:lnTo>
                  <a:lnTo>
                    <a:pt x="2197" y="267"/>
                  </a:lnTo>
                  <a:lnTo>
                    <a:pt x="2227" y="269"/>
                  </a:lnTo>
                  <a:lnTo>
                    <a:pt x="2256" y="267"/>
                  </a:lnTo>
                  <a:lnTo>
                    <a:pt x="2310" y="248"/>
                  </a:lnTo>
                  <a:lnTo>
                    <a:pt x="2333" y="230"/>
                  </a:lnTo>
                  <a:lnTo>
                    <a:pt x="2366" y="203"/>
                  </a:lnTo>
                  <a:lnTo>
                    <a:pt x="2433" y="153"/>
                  </a:lnTo>
                  <a:lnTo>
                    <a:pt x="2504" y="111"/>
                  </a:lnTo>
                  <a:lnTo>
                    <a:pt x="2580" y="74"/>
                  </a:lnTo>
                  <a:lnTo>
                    <a:pt x="2657" y="46"/>
                  </a:lnTo>
                  <a:lnTo>
                    <a:pt x="2738" y="24"/>
                  </a:lnTo>
                  <a:lnTo>
                    <a:pt x="2819" y="8"/>
                  </a:lnTo>
                  <a:lnTo>
                    <a:pt x="2902" y="0"/>
                  </a:lnTo>
                  <a:lnTo>
                    <a:pt x="2944" y="0"/>
                  </a:lnTo>
                  <a:lnTo>
                    <a:pt x="2994" y="2"/>
                  </a:lnTo>
                  <a:lnTo>
                    <a:pt x="3095" y="12"/>
                  </a:lnTo>
                  <a:lnTo>
                    <a:pt x="3146" y="22"/>
                  </a:lnTo>
                  <a:lnTo>
                    <a:pt x="3186" y="31"/>
                  </a:lnTo>
                  <a:lnTo>
                    <a:pt x="3264" y="56"/>
                  </a:lnTo>
                  <a:lnTo>
                    <a:pt x="3339" y="87"/>
                  </a:lnTo>
                  <a:lnTo>
                    <a:pt x="3412" y="125"/>
                  </a:lnTo>
                  <a:lnTo>
                    <a:pt x="3480" y="169"/>
                  </a:lnTo>
                  <a:lnTo>
                    <a:pt x="3545" y="218"/>
                  </a:lnTo>
                  <a:lnTo>
                    <a:pt x="3605" y="274"/>
                  </a:lnTo>
                  <a:lnTo>
                    <a:pt x="3661" y="335"/>
                  </a:lnTo>
                  <a:lnTo>
                    <a:pt x="3686" y="367"/>
                  </a:lnTo>
                  <a:lnTo>
                    <a:pt x="3698" y="381"/>
                  </a:lnTo>
                  <a:lnTo>
                    <a:pt x="3728" y="405"/>
                  </a:lnTo>
                  <a:lnTo>
                    <a:pt x="3760" y="422"/>
                  </a:lnTo>
                  <a:lnTo>
                    <a:pt x="3797" y="429"/>
                  </a:lnTo>
                  <a:lnTo>
                    <a:pt x="3815" y="431"/>
                  </a:lnTo>
                  <a:lnTo>
                    <a:pt x="3834" y="429"/>
                  </a:lnTo>
                  <a:lnTo>
                    <a:pt x="3872" y="420"/>
                  </a:lnTo>
                  <a:lnTo>
                    <a:pt x="3890" y="411"/>
                  </a:lnTo>
                  <a:lnTo>
                    <a:pt x="3940" y="387"/>
                  </a:lnTo>
                  <a:lnTo>
                    <a:pt x="4047" y="346"/>
                  </a:lnTo>
                  <a:lnTo>
                    <a:pt x="4157" y="319"/>
                  </a:lnTo>
                  <a:lnTo>
                    <a:pt x="4268" y="306"/>
                  </a:lnTo>
                  <a:lnTo>
                    <a:pt x="4325" y="305"/>
                  </a:lnTo>
                  <a:lnTo>
                    <a:pt x="4376" y="305"/>
                  </a:lnTo>
                  <a:lnTo>
                    <a:pt x="4476" y="317"/>
                  </a:lnTo>
                  <a:lnTo>
                    <a:pt x="4525" y="326"/>
                  </a:lnTo>
                  <a:lnTo>
                    <a:pt x="4566" y="336"/>
                  </a:lnTo>
                  <a:lnTo>
                    <a:pt x="4646" y="361"/>
                  </a:lnTo>
                  <a:lnTo>
                    <a:pt x="4722" y="393"/>
                  </a:lnTo>
                  <a:lnTo>
                    <a:pt x="4793" y="431"/>
                  </a:lnTo>
                  <a:lnTo>
                    <a:pt x="4862" y="473"/>
                  </a:lnTo>
                  <a:lnTo>
                    <a:pt x="4925" y="523"/>
                  </a:lnTo>
                  <a:lnTo>
                    <a:pt x="4984" y="577"/>
                  </a:lnTo>
                  <a:lnTo>
                    <a:pt x="5038" y="635"/>
                  </a:lnTo>
                  <a:lnTo>
                    <a:pt x="5086" y="699"/>
                  </a:lnTo>
                  <a:lnTo>
                    <a:pt x="5130" y="765"/>
                  </a:lnTo>
                  <a:lnTo>
                    <a:pt x="5168" y="836"/>
                  </a:lnTo>
                  <a:lnTo>
                    <a:pt x="5199" y="910"/>
                  </a:lnTo>
                  <a:lnTo>
                    <a:pt x="5224" y="987"/>
                  </a:lnTo>
                  <a:lnTo>
                    <a:pt x="5242" y="1066"/>
                  </a:lnTo>
                  <a:lnTo>
                    <a:pt x="5253" y="1147"/>
                  </a:lnTo>
                  <a:lnTo>
                    <a:pt x="5257" y="1230"/>
                  </a:lnTo>
                  <a:lnTo>
                    <a:pt x="5256" y="1273"/>
                  </a:lnTo>
                  <a:lnTo>
                    <a:pt x="5257" y="1302"/>
                  </a:lnTo>
                  <a:lnTo>
                    <a:pt x="5273" y="1354"/>
                  </a:lnTo>
                  <a:lnTo>
                    <a:pt x="5305" y="1396"/>
                  </a:lnTo>
                  <a:lnTo>
                    <a:pt x="5351" y="1427"/>
                  </a:lnTo>
                  <a:lnTo>
                    <a:pt x="5378" y="1436"/>
                  </a:lnTo>
                  <a:lnTo>
                    <a:pt x="5423" y="1448"/>
                  </a:lnTo>
                  <a:lnTo>
                    <a:pt x="5511" y="1481"/>
                  </a:lnTo>
                  <a:lnTo>
                    <a:pt x="5593" y="1519"/>
                  </a:lnTo>
                  <a:lnTo>
                    <a:pt x="5669" y="1566"/>
                  </a:lnTo>
                  <a:lnTo>
                    <a:pt x="5741" y="1619"/>
                  </a:lnTo>
                  <a:lnTo>
                    <a:pt x="5807" y="1679"/>
                  </a:lnTo>
                  <a:lnTo>
                    <a:pt x="5866" y="1744"/>
                  </a:lnTo>
                  <a:lnTo>
                    <a:pt x="5918" y="1814"/>
                  </a:lnTo>
                  <a:lnTo>
                    <a:pt x="5965" y="1888"/>
                  </a:lnTo>
                  <a:lnTo>
                    <a:pt x="6004" y="1967"/>
                  </a:lnTo>
                  <a:lnTo>
                    <a:pt x="6035" y="2048"/>
                  </a:lnTo>
                  <a:lnTo>
                    <a:pt x="6058" y="2134"/>
                  </a:lnTo>
                  <a:lnTo>
                    <a:pt x="6073" y="2221"/>
                  </a:lnTo>
                  <a:lnTo>
                    <a:pt x="6080" y="2311"/>
                  </a:lnTo>
                  <a:lnTo>
                    <a:pt x="6078" y="2402"/>
                  </a:lnTo>
                  <a:lnTo>
                    <a:pt x="6067" y="2494"/>
                  </a:lnTo>
                  <a:lnTo>
                    <a:pt x="6057" y="2541"/>
                  </a:lnTo>
                  <a:lnTo>
                    <a:pt x="6040" y="2608"/>
                  </a:lnTo>
                  <a:lnTo>
                    <a:pt x="5991" y="2739"/>
                  </a:lnTo>
                  <a:lnTo>
                    <a:pt x="5922" y="2860"/>
                  </a:lnTo>
                  <a:lnTo>
                    <a:pt x="5837" y="2969"/>
                  </a:lnTo>
                  <a:lnTo>
                    <a:pt x="5787" y="3018"/>
                  </a:lnTo>
                  <a:lnTo>
                    <a:pt x="5767" y="3040"/>
                  </a:lnTo>
                  <a:lnTo>
                    <a:pt x="5741" y="3093"/>
                  </a:lnTo>
                  <a:lnTo>
                    <a:pt x="5736" y="3150"/>
                  </a:lnTo>
                  <a:lnTo>
                    <a:pt x="5751" y="3207"/>
                  </a:lnTo>
                  <a:lnTo>
                    <a:pt x="5768" y="3232"/>
                  </a:lnTo>
                  <a:lnTo>
                    <a:pt x="5798" y="3273"/>
                  </a:lnTo>
                  <a:lnTo>
                    <a:pt x="5848" y="3360"/>
                  </a:lnTo>
                  <a:lnTo>
                    <a:pt x="5888" y="3451"/>
                  </a:lnTo>
                  <a:lnTo>
                    <a:pt x="5920" y="3544"/>
                  </a:lnTo>
                  <a:lnTo>
                    <a:pt x="5940" y="3641"/>
                  </a:lnTo>
                  <a:lnTo>
                    <a:pt x="5951" y="3740"/>
                  </a:lnTo>
                  <a:lnTo>
                    <a:pt x="5951" y="3840"/>
                  </a:lnTo>
                  <a:lnTo>
                    <a:pt x="5939" y="3938"/>
                  </a:lnTo>
                  <a:lnTo>
                    <a:pt x="5930" y="3989"/>
                  </a:lnTo>
                  <a:lnTo>
                    <a:pt x="5920" y="4027"/>
                  </a:lnTo>
                  <a:lnTo>
                    <a:pt x="5896" y="4104"/>
                  </a:lnTo>
                  <a:lnTo>
                    <a:pt x="5865" y="4178"/>
                  </a:lnTo>
                  <a:lnTo>
                    <a:pt x="5829" y="4248"/>
                  </a:lnTo>
                  <a:lnTo>
                    <a:pt x="5787" y="4314"/>
                  </a:lnTo>
                  <a:lnTo>
                    <a:pt x="5741" y="4376"/>
                  </a:lnTo>
                  <a:lnTo>
                    <a:pt x="5689" y="4434"/>
                  </a:lnTo>
                  <a:lnTo>
                    <a:pt x="5632" y="4489"/>
                  </a:lnTo>
                  <a:lnTo>
                    <a:pt x="5571" y="4537"/>
                  </a:lnTo>
                  <a:lnTo>
                    <a:pt x="5507" y="4581"/>
                  </a:lnTo>
                  <a:lnTo>
                    <a:pt x="5439" y="4620"/>
                  </a:lnTo>
                  <a:lnTo>
                    <a:pt x="5369" y="4652"/>
                  </a:lnTo>
                  <a:lnTo>
                    <a:pt x="5295" y="4678"/>
                  </a:lnTo>
                  <a:lnTo>
                    <a:pt x="5218" y="4699"/>
                  </a:lnTo>
                  <a:lnTo>
                    <a:pt x="5141" y="4713"/>
                  </a:lnTo>
                  <a:lnTo>
                    <a:pt x="5060" y="4720"/>
                  </a:lnTo>
                  <a:lnTo>
                    <a:pt x="5020" y="4721"/>
                  </a:lnTo>
                  <a:lnTo>
                    <a:pt x="5020" y="4721"/>
                  </a:lnTo>
                  <a:lnTo>
                    <a:pt x="4968" y="4720"/>
                  </a:lnTo>
                  <a:lnTo>
                    <a:pt x="4867" y="4708"/>
                  </a:lnTo>
                  <a:lnTo>
                    <a:pt x="4818" y="4699"/>
                  </a:lnTo>
                  <a:lnTo>
                    <a:pt x="4748" y="4681"/>
                  </a:lnTo>
                  <a:lnTo>
                    <a:pt x="4679" y="4656"/>
                  </a:lnTo>
                  <a:lnTo>
                    <a:pt x="4651" y="4647"/>
                  </a:lnTo>
                  <a:lnTo>
                    <a:pt x="4621" y="4646"/>
                  </a:lnTo>
                  <a:lnTo>
                    <a:pt x="4604" y="4646"/>
                  </a:lnTo>
                  <a:lnTo>
                    <a:pt x="4570" y="4653"/>
                  </a:lnTo>
                  <a:lnTo>
                    <a:pt x="4538" y="4668"/>
                  </a:lnTo>
                  <a:lnTo>
                    <a:pt x="4511" y="4688"/>
                  </a:lnTo>
                  <a:lnTo>
                    <a:pt x="4498" y="4701"/>
                  </a:lnTo>
                  <a:lnTo>
                    <a:pt x="4464" y="4740"/>
                  </a:lnTo>
                  <a:lnTo>
                    <a:pt x="4390" y="4809"/>
                  </a:lnTo>
                  <a:lnTo>
                    <a:pt x="4310" y="4870"/>
                  </a:lnTo>
                  <a:lnTo>
                    <a:pt x="4224" y="4920"/>
                  </a:lnTo>
                  <a:lnTo>
                    <a:pt x="4134" y="4962"/>
                  </a:lnTo>
                  <a:lnTo>
                    <a:pt x="4039" y="4994"/>
                  </a:lnTo>
                  <a:lnTo>
                    <a:pt x="3942" y="5015"/>
                  </a:lnTo>
                  <a:lnTo>
                    <a:pt x="3842" y="5027"/>
                  </a:lnTo>
                  <a:lnTo>
                    <a:pt x="3791" y="5027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951663" y="3371850"/>
              <a:ext cx="1068388" cy="1355725"/>
            </a:xfrm>
            <a:custGeom>
              <a:avLst/>
              <a:gdLst>
                <a:gd name="T0" fmla="*/ 876 w 2694"/>
                <a:gd name="T1" fmla="*/ 3410 h 3414"/>
                <a:gd name="T2" fmla="*/ 1098 w 2694"/>
                <a:gd name="T3" fmla="*/ 3351 h 3414"/>
                <a:gd name="T4" fmla="*/ 1104 w 2694"/>
                <a:gd name="T5" fmla="*/ 3207 h 3414"/>
                <a:gd name="T6" fmla="*/ 1258 w 2694"/>
                <a:gd name="T7" fmla="*/ 3089 h 3414"/>
                <a:gd name="T8" fmla="*/ 1398 w 2694"/>
                <a:gd name="T9" fmla="*/ 3117 h 3414"/>
                <a:gd name="T10" fmla="*/ 1512 w 2694"/>
                <a:gd name="T11" fmla="*/ 2918 h 3414"/>
                <a:gd name="T12" fmla="*/ 1417 w 2694"/>
                <a:gd name="T13" fmla="*/ 2809 h 3414"/>
                <a:gd name="T14" fmla="*/ 1441 w 2694"/>
                <a:gd name="T15" fmla="*/ 2617 h 3414"/>
                <a:gd name="T16" fmla="*/ 1560 w 2694"/>
                <a:gd name="T17" fmla="*/ 2538 h 3414"/>
                <a:gd name="T18" fmla="*/ 1499 w 2694"/>
                <a:gd name="T19" fmla="*/ 2316 h 3414"/>
                <a:gd name="T20" fmla="*/ 1357 w 2694"/>
                <a:gd name="T21" fmla="*/ 2309 h 3414"/>
                <a:gd name="T22" fmla="*/ 1238 w 2694"/>
                <a:gd name="T23" fmla="*/ 2156 h 3414"/>
                <a:gd name="T24" fmla="*/ 1267 w 2694"/>
                <a:gd name="T25" fmla="*/ 2017 h 3414"/>
                <a:gd name="T26" fmla="*/ 1073 w 2694"/>
                <a:gd name="T27" fmla="*/ 1904 h 3414"/>
                <a:gd name="T28" fmla="*/ 1172 w 2694"/>
                <a:gd name="T29" fmla="*/ 1821 h 3414"/>
                <a:gd name="T30" fmla="*/ 1433 w 2694"/>
                <a:gd name="T31" fmla="*/ 1930 h 3414"/>
                <a:gd name="T32" fmla="*/ 1812 w 2694"/>
                <a:gd name="T33" fmla="*/ 2096 h 3414"/>
                <a:gd name="T34" fmla="*/ 1951 w 2694"/>
                <a:gd name="T35" fmla="*/ 1903 h 3414"/>
                <a:gd name="T36" fmla="*/ 2159 w 2694"/>
                <a:gd name="T37" fmla="*/ 1795 h 3414"/>
                <a:gd name="T38" fmla="*/ 2394 w 2694"/>
                <a:gd name="T39" fmla="*/ 1562 h 3414"/>
                <a:gd name="T40" fmla="*/ 2500 w 2694"/>
                <a:gd name="T41" fmla="*/ 1353 h 3414"/>
                <a:gd name="T42" fmla="*/ 2694 w 2694"/>
                <a:gd name="T43" fmla="*/ 1213 h 3414"/>
                <a:gd name="T44" fmla="*/ 2527 w 2694"/>
                <a:gd name="T45" fmla="*/ 836 h 3414"/>
                <a:gd name="T46" fmla="*/ 2418 w 2694"/>
                <a:gd name="T47" fmla="*/ 574 h 3414"/>
                <a:gd name="T48" fmla="*/ 2271 w 2694"/>
                <a:gd name="T49" fmla="*/ 191 h 3414"/>
                <a:gd name="T50" fmla="*/ 2037 w 2694"/>
                <a:gd name="T51" fmla="*/ 231 h 3414"/>
                <a:gd name="T52" fmla="*/ 1812 w 2694"/>
                <a:gd name="T53" fmla="*/ 157 h 3414"/>
                <a:gd name="T54" fmla="*/ 1480 w 2694"/>
                <a:gd name="T55" fmla="*/ 157 h 3414"/>
                <a:gd name="T56" fmla="*/ 1255 w 2694"/>
                <a:gd name="T57" fmla="*/ 231 h 3414"/>
                <a:gd name="T58" fmla="*/ 1021 w 2694"/>
                <a:gd name="T59" fmla="*/ 191 h 3414"/>
                <a:gd name="T60" fmla="*/ 873 w 2694"/>
                <a:gd name="T61" fmla="*/ 574 h 3414"/>
                <a:gd name="T62" fmla="*/ 765 w 2694"/>
                <a:gd name="T63" fmla="*/ 836 h 3414"/>
                <a:gd name="T64" fmla="*/ 597 w 2694"/>
                <a:gd name="T65" fmla="*/ 1213 h 3414"/>
                <a:gd name="T66" fmla="*/ 792 w 2694"/>
                <a:gd name="T67" fmla="*/ 1353 h 3414"/>
                <a:gd name="T68" fmla="*/ 898 w 2694"/>
                <a:gd name="T69" fmla="*/ 1562 h 3414"/>
                <a:gd name="T70" fmla="*/ 1025 w 2694"/>
                <a:gd name="T71" fmla="*/ 1904 h 3414"/>
                <a:gd name="T72" fmla="*/ 833 w 2694"/>
                <a:gd name="T73" fmla="*/ 1974 h 3414"/>
                <a:gd name="T74" fmla="*/ 735 w 2694"/>
                <a:gd name="T75" fmla="*/ 1974 h 3414"/>
                <a:gd name="T76" fmla="*/ 612 w 2694"/>
                <a:gd name="T77" fmla="*/ 1867 h 3414"/>
                <a:gd name="T78" fmla="*/ 432 w 2694"/>
                <a:gd name="T79" fmla="*/ 1931 h 3414"/>
                <a:gd name="T80" fmla="*/ 404 w 2694"/>
                <a:gd name="T81" fmla="*/ 2092 h 3414"/>
                <a:gd name="T82" fmla="*/ 284 w 2694"/>
                <a:gd name="T83" fmla="*/ 2200 h 3414"/>
                <a:gd name="T84" fmla="*/ 122 w 2694"/>
                <a:gd name="T85" fmla="*/ 2209 h 3414"/>
                <a:gd name="T86" fmla="*/ 38 w 2694"/>
                <a:gd name="T87" fmla="*/ 2384 h 3414"/>
                <a:gd name="T88" fmla="*/ 132 w 2694"/>
                <a:gd name="T89" fmla="*/ 2520 h 3414"/>
                <a:gd name="T90" fmla="*/ 124 w 2694"/>
                <a:gd name="T91" fmla="*/ 2679 h 3414"/>
                <a:gd name="T92" fmla="*/ 15 w 2694"/>
                <a:gd name="T93" fmla="*/ 2802 h 3414"/>
                <a:gd name="T94" fmla="*/ 80 w 2694"/>
                <a:gd name="T95" fmla="*/ 2983 h 3414"/>
                <a:gd name="T96" fmla="*/ 241 w 2694"/>
                <a:gd name="T97" fmla="*/ 3010 h 3414"/>
                <a:gd name="T98" fmla="*/ 350 w 2694"/>
                <a:gd name="T99" fmla="*/ 3130 h 3414"/>
                <a:gd name="T100" fmla="*/ 358 w 2694"/>
                <a:gd name="T101" fmla="*/ 3292 h 3414"/>
                <a:gd name="T102" fmla="*/ 534 w 2694"/>
                <a:gd name="T103" fmla="*/ 3375 h 3414"/>
                <a:gd name="T104" fmla="*/ 730 w 2694"/>
                <a:gd name="T105" fmla="*/ 3290 h 3414"/>
                <a:gd name="T106" fmla="*/ 828 w 2694"/>
                <a:gd name="T107" fmla="*/ 3290 h 3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94" h="3414">
                  <a:moveTo>
                    <a:pt x="828" y="3290"/>
                  </a:moveTo>
                  <a:lnTo>
                    <a:pt x="837" y="3414"/>
                  </a:lnTo>
                  <a:lnTo>
                    <a:pt x="876" y="3410"/>
                  </a:lnTo>
                  <a:lnTo>
                    <a:pt x="951" y="3397"/>
                  </a:lnTo>
                  <a:lnTo>
                    <a:pt x="1026" y="3378"/>
                  </a:lnTo>
                  <a:lnTo>
                    <a:pt x="1098" y="3351"/>
                  </a:lnTo>
                  <a:lnTo>
                    <a:pt x="1131" y="3334"/>
                  </a:lnTo>
                  <a:lnTo>
                    <a:pt x="1076" y="3222"/>
                  </a:lnTo>
                  <a:lnTo>
                    <a:pt x="1104" y="3207"/>
                  </a:lnTo>
                  <a:lnTo>
                    <a:pt x="1160" y="3173"/>
                  </a:lnTo>
                  <a:lnTo>
                    <a:pt x="1210" y="3133"/>
                  </a:lnTo>
                  <a:lnTo>
                    <a:pt x="1258" y="3089"/>
                  </a:lnTo>
                  <a:lnTo>
                    <a:pt x="1279" y="3064"/>
                  </a:lnTo>
                  <a:lnTo>
                    <a:pt x="1374" y="3146"/>
                  </a:lnTo>
                  <a:lnTo>
                    <a:pt x="1398" y="3117"/>
                  </a:lnTo>
                  <a:lnTo>
                    <a:pt x="1442" y="3055"/>
                  </a:lnTo>
                  <a:lnTo>
                    <a:pt x="1480" y="2989"/>
                  </a:lnTo>
                  <a:lnTo>
                    <a:pt x="1512" y="2918"/>
                  </a:lnTo>
                  <a:lnTo>
                    <a:pt x="1525" y="2880"/>
                  </a:lnTo>
                  <a:lnTo>
                    <a:pt x="1407" y="2841"/>
                  </a:lnTo>
                  <a:lnTo>
                    <a:pt x="1417" y="2809"/>
                  </a:lnTo>
                  <a:lnTo>
                    <a:pt x="1432" y="2745"/>
                  </a:lnTo>
                  <a:lnTo>
                    <a:pt x="1440" y="2681"/>
                  </a:lnTo>
                  <a:lnTo>
                    <a:pt x="1441" y="2617"/>
                  </a:lnTo>
                  <a:lnTo>
                    <a:pt x="1440" y="2586"/>
                  </a:lnTo>
                  <a:lnTo>
                    <a:pt x="1564" y="2577"/>
                  </a:lnTo>
                  <a:lnTo>
                    <a:pt x="1560" y="2538"/>
                  </a:lnTo>
                  <a:lnTo>
                    <a:pt x="1547" y="2461"/>
                  </a:lnTo>
                  <a:lnTo>
                    <a:pt x="1527" y="2388"/>
                  </a:lnTo>
                  <a:lnTo>
                    <a:pt x="1499" y="2316"/>
                  </a:lnTo>
                  <a:lnTo>
                    <a:pt x="1483" y="2281"/>
                  </a:lnTo>
                  <a:lnTo>
                    <a:pt x="1371" y="2337"/>
                  </a:lnTo>
                  <a:lnTo>
                    <a:pt x="1357" y="2309"/>
                  </a:lnTo>
                  <a:lnTo>
                    <a:pt x="1322" y="2254"/>
                  </a:lnTo>
                  <a:lnTo>
                    <a:pt x="1283" y="2204"/>
                  </a:lnTo>
                  <a:lnTo>
                    <a:pt x="1238" y="2156"/>
                  </a:lnTo>
                  <a:lnTo>
                    <a:pt x="1214" y="2134"/>
                  </a:lnTo>
                  <a:lnTo>
                    <a:pt x="1296" y="2040"/>
                  </a:lnTo>
                  <a:lnTo>
                    <a:pt x="1267" y="2017"/>
                  </a:lnTo>
                  <a:lnTo>
                    <a:pt x="1208" y="1973"/>
                  </a:lnTo>
                  <a:lnTo>
                    <a:pt x="1143" y="1935"/>
                  </a:lnTo>
                  <a:lnTo>
                    <a:pt x="1073" y="1904"/>
                  </a:lnTo>
                  <a:lnTo>
                    <a:pt x="1037" y="1891"/>
                  </a:lnTo>
                  <a:lnTo>
                    <a:pt x="1133" y="1795"/>
                  </a:lnTo>
                  <a:lnTo>
                    <a:pt x="1172" y="1821"/>
                  </a:lnTo>
                  <a:lnTo>
                    <a:pt x="1255" y="1867"/>
                  </a:lnTo>
                  <a:lnTo>
                    <a:pt x="1341" y="1903"/>
                  </a:lnTo>
                  <a:lnTo>
                    <a:pt x="1433" y="1930"/>
                  </a:lnTo>
                  <a:lnTo>
                    <a:pt x="1480" y="1939"/>
                  </a:lnTo>
                  <a:lnTo>
                    <a:pt x="1480" y="2096"/>
                  </a:lnTo>
                  <a:lnTo>
                    <a:pt x="1812" y="2096"/>
                  </a:lnTo>
                  <a:lnTo>
                    <a:pt x="1812" y="1939"/>
                  </a:lnTo>
                  <a:lnTo>
                    <a:pt x="1858" y="1930"/>
                  </a:lnTo>
                  <a:lnTo>
                    <a:pt x="1951" y="1903"/>
                  </a:lnTo>
                  <a:lnTo>
                    <a:pt x="2037" y="1867"/>
                  </a:lnTo>
                  <a:lnTo>
                    <a:pt x="2120" y="1821"/>
                  </a:lnTo>
                  <a:lnTo>
                    <a:pt x="2159" y="1795"/>
                  </a:lnTo>
                  <a:lnTo>
                    <a:pt x="2271" y="1907"/>
                  </a:lnTo>
                  <a:lnTo>
                    <a:pt x="2504" y="1672"/>
                  </a:lnTo>
                  <a:lnTo>
                    <a:pt x="2394" y="1562"/>
                  </a:lnTo>
                  <a:lnTo>
                    <a:pt x="2418" y="1523"/>
                  </a:lnTo>
                  <a:lnTo>
                    <a:pt x="2464" y="1440"/>
                  </a:lnTo>
                  <a:lnTo>
                    <a:pt x="2500" y="1353"/>
                  </a:lnTo>
                  <a:lnTo>
                    <a:pt x="2527" y="1261"/>
                  </a:lnTo>
                  <a:lnTo>
                    <a:pt x="2538" y="1213"/>
                  </a:lnTo>
                  <a:lnTo>
                    <a:pt x="2694" y="1213"/>
                  </a:lnTo>
                  <a:lnTo>
                    <a:pt x="2694" y="883"/>
                  </a:lnTo>
                  <a:lnTo>
                    <a:pt x="2538" y="883"/>
                  </a:lnTo>
                  <a:lnTo>
                    <a:pt x="2527" y="836"/>
                  </a:lnTo>
                  <a:lnTo>
                    <a:pt x="2500" y="744"/>
                  </a:lnTo>
                  <a:lnTo>
                    <a:pt x="2464" y="656"/>
                  </a:lnTo>
                  <a:lnTo>
                    <a:pt x="2418" y="574"/>
                  </a:lnTo>
                  <a:lnTo>
                    <a:pt x="2394" y="535"/>
                  </a:lnTo>
                  <a:lnTo>
                    <a:pt x="2504" y="424"/>
                  </a:lnTo>
                  <a:lnTo>
                    <a:pt x="2271" y="191"/>
                  </a:lnTo>
                  <a:lnTo>
                    <a:pt x="2159" y="301"/>
                  </a:lnTo>
                  <a:lnTo>
                    <a:pt x="2120" y="275"/>
                  </a:lnTo>
                  <a:lnTo>
                    <a:pt x="2037" y="231"/>
                  </a:lnTo>
                  <a:lnTo>
                    <a:pt x="1951" y="195"/>
                  </a:lnTo>
                  <a:lnTo>
                    <a:pt x="1858" y="167"/>
                  </a:lnTo>
                  <a:lnTo>
                    <a:pt x="1812" y="157"/>
                  </a:lnTo>
                  <a:lnTo>
                    <a:pt x="1812" y="0"/>
                  </a:lnTo>
                  <a:lnTo>
                    <a:pt x="1480" y="0"/>
                  </a:lnTo>
                  <a:lnTo>
                    <a:pt x="1480" y="157"/>
                  </a:lnTo>
                  <a:lnTo>
                    <a:pt x="1433" y="167"/>
                  </a:lnTo>
                  <a:lnTo>
                    <a:pt x="1341" y="195"/>
                  </a:lnTo>
                  <a:lnTo>
                    <a:pt x="1255" y="231"/>
                  </a:lnTo>
                  <a:lnTo>
                    <a:pt x="1172" y="275"/>
                  </a:lnTo>
                  <a:lnTo>
                    <a:pt x="1133" y="301"/>
                  </a:lnTo>
                  <a:lnTo>
                    <a:pt x="1021" y="191"/>
                  </a:lnTo>
                  <a:lnTo>
                    <a:pt x="788" y="424"/>
                  </a:lnTo>
                  <a:lnTo>
                    <a:pt x="898" y="535"/>
                  </a:lnTo>
                  <a:lnTo>
                    <a:pt x="873" y="574"/>
                  </a:lnTo>
                  <a:lnTo>
                    <a:pt x="828" y="656"/>
                  </a:lnTo>
                  <a:lnTo>
                    <a:pt x="792" y="744"/>
                  </a:lnTo>
                  <a:lnTo>
                    <a:pt x="765" y="836"/>
                  </a:lnTo>
                  <a:lnTo>
                    <a:pt x="754" y="883"/>
                  </a:lnTo>
                  <a:lnTo>
                    <a:pt x="597" y="883"/>
                  </a:lnTo>
                  <a:lnTo>
                    <a:pt x="597" y="1213"/>
                  </a:lnTo>
                  <a:lnTo>
                    <a:pt x="754" y="1213"/>
                  </a:lnTo>
                  <a:lnTo>
                    <a:pt x="765" y="1261"/>
                  </a:lnTo>
                  <a:lnTo>
                    <a:pt x="792" y="1353"/>
                  </a:lnTo>
                  <a:lnTo>
                    <a:pt x="828" y="1440"/>
                  </a:lnTo>
                  <a:lnTo>
                    <a:pt x="873" y="1523"/>
                  </a:lnTo>
                  <a:lnTo>
                    <a:pt x="898" y="1562"/>
                  </a:lnTo>
                  <a:lnTo>
                    <a:pt x="788" y="1672"/>
                  </a:lnTo>
                  <a:lnTo>
                    <a:pt x="1021" y="1907"/>
                  </a:lnTo>
                  <a:lnTo>
                    <a:pt x="1025" y="1904"/>
                  </a:lnTo>
                  <a:lnTo>
                    <a:pt x="990" y="2007"/>
                  </a:lnTo>
                  <a:lnTo>
                    <a:pt x="938" y="1991"/>
                  </a:lnTo>
                  <a:lnTo>
                    <a:pt x="833" y="1974"/>
                  </a:lnTo>
                  <a:lnTo>
                    <a:pt x="781" y="1973"/>
                  </a:lnTo>
                  <a:lnTo>
                    <a:pt x="758" y="1973"/>
                  </a:lnTo>
                  <a:lnTo>
                    <a:pt x="735" y="1974"/>
                  </a:lnTo>
                  <a:lnTo>
                    <a:pt x="726" y="1850"/>
                  </a:lnTo>
                  <a:lnTo>
                    <a:pt x="688" y="1854"/>
                  </a:lnTo>
                  <a:lnTo>
                    <a:pt x="612" y="1867"/>
                  </a:lnTo>
                  <a:lnTo>
                    <a:pt x="538" y="1887"/>
                  </a:lnTo>
                  <a:lnTo>
                    <a:pt x="467" y="1915"/>
                  </a:lnTo>
                  <a:lnTo>
                    <a:pt x="432" y="1931"/>
                  </a:lnTo>
                  <a:lnTo>
                    <a:pt x="487" y="2043"/>
                  </a:lnTo>
                  <a:lnTo>
                    <a:pt x="459" y="2057"/>
                  </a:lnTo>
                  <a:lnTo>
                    <a:pt x="404" y="2092"/>
                  </a:lnTo>
                  <a:lnTo>
                    <a:pt x="352" y="2131"/>
                  </a:lnTo>
                  <a:lnTo>
                    <a:pt x="306" y="2175"/>
                  </a:lnTo>
                  <a:lnTo>
                    <a:pt x="284" y="2200"/>
                  </a:lnTo>
                  <a:lnTo>
                    <a:pt x="189" y="2118"/>
                  </a:lnTo>
                  <a:lnTo>
                    <a:pt x="166" y="2147"/>
                  </a:lnTo>
                  <a:lnTo>
                    <a:pt x="122" y="2209"/>
                  </a:lnTo>
                  <a:lnTo>
                    <a:pt x="83" y="2275"/>
                  </a:lnTo>
                  <a:lnTo>
                    <a:pt x="52" y="2346"/>
                  </a:lnTo>
                  <a:lnTo>
                    <a:pt x="38" y="2384"/>
                  </a:lnTo>
                  <a:lnTo>
                    <a:pt x="157" y="2424"/>
                  </a:lnTo>
                  <a:lnTo>
                    <a:pt x="146" y="2455"/>
                  </a:lnTo>
                  <a:lnTo>
                    <a:pt x="132" y="2520"/>
                  </a:lnTo>
                  <a:lnTo>
                    <a:pt x="124" y="2583"/>
                  </a:lnTo>
                  <a:lnTo>
                    <a:pt x="122" y="2647"/>
                  </a:lnTo>
                  <a:lnTo>
                    <a:pt x="124" y="2679"/>
                  </a:lnTo>
                  <a:lnTo>
                    <a:pt x="0" y="2687"/>
                  </a:lnTo>
                  <a:lnTo>
                    <a:pt x="3" y="2726"/>
                  </a:lnTo>
                  <a:lnTo>
                    <a:pt x="15" y="2802"/>
                  </a:lnTo>
                  <a:lnTo>
                    <a:pt x="36" y="2876"/>
                  </a:lnTo>
                  <a:lnTo>
                    <a:pt x="63" y="2948"/>
                  </a:lnTo>
                  <a:lnTo>
                    <a:pt x="80" y="2983"/>
                  </a:lnTo>
                  <a:lnTo>
                    <a:pt x="192" y="2927"/>
                  </a:lnTo>
                  <a:lnTo>
                    <a:pt x="207" y="2955"/>
                  </a:lnTo>
                  <a:lnTo>
                    <a:pt x="241" y="3010"/>
                  </a:lnTo>
                  <a:lnTo>
                    <a:pt x="280" y="3062"/>
                  </a:lnTo>
                  <a:lnTo>
                    <a:pt x="325" y="3108"/>
                  </a:lnTo>
                  <a:lnTo>
                    <a:pt x="350" y="3130"/>
                  </a:lnTo>
                  <a:lnTo>
                    <a:pt x="268" y="3225"/>
                  </a:lnTo>
                  <a:lnTo>
                    <a:pt x="297" y="3248"/>
                  </a:lnTo>
                  <a:lnTo>
                    <a:pt x="358" y="3292"/>
                  </a:lnTo>
                  <a:lnTo>
                    <a:pt x="425" y="3331"/>
                  </a:lnTo>
                  <a:lnTo>
                    <a:pt x="496" y="3362"/>
                  </a:lnTo>
                  <a:lnTo>
                    <a:pt x="534" y="3375"/>
                  </a:lnTo>
                  <a:lnTo>
                    <a:pt x="573" y="3257"/>
                  </a:lnTo>
                  <a:lnTo>
                    <a:pt x="625" y="3273"/>
                  </a:lnTo>
                  <a:lnTo>
                    <a:pt x="730" y="3290"/>
                  </a:lnTo>
                  <a:lnTo>
                    <a:pt x="781" y="3291"/>
                  </a:lnTo>
                  <a:lnTo>
                    <a:pt x="805" y="3291"/>
                  </a:lnTo>
                  <a:lnTo>
                    <a:pt x="828" y="3290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594600" y="4160838"/>
              <a:ext cx="434975" cy="434975"/>
            </a:xfrm>
            <a:custGeom>
              <a:avLst/>
              <a:gdLst>
                <a:gd name="T0" fmla="*/ 187 w 1097"/>
                <a:gd name="T1" fmla="*/ 847 h 1095"/>
                <a:gd name="T2" fmla="*/ 289 w 1097"/>
                <a:gd name="T3" fmla="*/ 939 h 1095"/>
                <a:gd name="T4" fmla="*/ 287 w 1097"/>
                <a:gd name="T5" fmla="*/ 1040 h 1095"/>
                <a:gd name="T6" fmla="*/ 442 w 1097"/>
                <a:gd name="T7" fmla="*/ 1095 h 1095"/>
                <a:gd name="T8" fmla="*/ 504 w 1097"/>
                <a:gd name="T9" fmla="*/ 1015 h 1095"/>
                <a:gd name="T10" fmla="*/ 580 w 1097"/>
                <a:gd name="T11" fmla="*/ 1016 h 1095"/>
                <a:gd name="T12" fmla="*/ 626 w 1097"/>
                <a:gd name="T13" fmla="*/ 1011 h 1095"/>
                <a:gd name="T14" fmla="*/ 660 w 1097"/>
                <a:gd name="T15" fmla="*/ 1094 h 1095"/>
                <a:gd name="T16" fmla="*/ 814 w 1097"/>
                <a:gd name="T17" fmla="*/ 1038 h 1095"/>
                <a:gd name="T18" fmla="*/ 812 w 1097"/>
                <a:gd name="T19" fmla="*/ 935 h 1095"/>
                <a:gd name="T20" fmla="*/ 913 w 1097"/>
                <a:gd name="T21" fmla="*/ 843 h 1095"/>
                <a:gd name="T22" fmla="*/ 1014 w 1097"/>
                <a:gd name="T23" fmla="*/ 855 h 1095"/>
                <a:gd name="T24" fmla="*/ 1084 w 1097"/>
                <a:gd name="T25" fmla="*/ 707 h 1095"/>
                <a:gd name="T26" fmla="*/ 1009 w 1097"/>
                <a:gd name="T27" fmla="*/ 636 h 1095"/>
                <a:gd name="T28" fmla="*/ 1016 w 1097"/>
                <a:gd name="T29" fmla="*/ 497 h 1095"/>
                <a:gd name="T30" fmla="*/ 1096 w 1097"/>
                <a:gd name="T31" fmla="*/ 435 h 1095"/>
                <a:gd name="T32" fmla="*/ 1040 w 1097"/>
                <a:gd name="T33" fmla="*/ 281 h 1095"/>
                <a:gd name="T34" fmla="*/ 937 w 1097"/>
                <a:gd name="T35" fmla="*/ 285 h 1095"/>
                <a:gd name="T36" fmla="*/ 845 w 1097"/>
                <a:gd name="T37" fmla="*/ 182 h 1095"/>
                <a:gd name="T38" fmla="*/ 856 w 1097"/>
                <a:gd name="T39" fmla="*/ 81 h 1095"/>
                <a:gd name="T40" fmla="*/ 709 w 1097"/>
                <a:gd name="T41" fmla="*/ 13 h 1095"/>
                <a:gd name="T42" fmla="*/ 638 w 1097"/>
                <a:gd name="T43" fmla="*/ 87 h 1095"/>
                <a:gd name="T44" fmla="*/ 549 w 1097"/>
                <a:gd name="T45" fmla="*/ 77 h 1095"/>
                <a:gd name="T46" fmla="*/ 486 w 1097"/>
                <a:gd name="T47" fmla="*/ 83 h 1095"/>
                <a:gd name="T48" fmla="*/ 454 w 1097"/>
                <a:gd name="T49" fmla="*/ 88 h 1095"/>
                <a:gd name="T50" fmla="*/ 383 w 1097"/>
                <a:gd name="T51" fmla="*/ 14 h 1095"/>
                <a:gd name="T52" fmla="*/ 236 w 1097"/>
                <a:gd name="T53" fmla="*/ 85 h 1095"/>
                <a:gd name="T54" fmla="*/ 248 w 1097"/>
                <a:gd name="T55" fmla="*/ 185 h 1095"/>
                <a:gd name="T56" fmla="*/ 157 w 1097"/>
                <a:gd name="T57" fmla="*/ 289 h 1095"/>
                <a:gd name="T58" fmla="*/ 55 w 1097"/>
                <a:gd name="T59" fmla="*/ 285 h 1095"/>
                <a:gd name="T60" fmla="*/ 0 w 1097"/>
                <a:gd name="T61" fmla="*/ 442 h 1095"/>
                <a:gd name="T62" fmla="*/ 81 w 1097"/>
                <a:gd name="T63" fmla="*/ 505 h 1095"/>
                <a:gd name="T64" fmla="*/ 88 w 1097"/>
                <a:gd name="T65" fmla="*/ 641 h 1095"/>
                <a:gd name="T66" fmla="*/ 15 w 1097"/>
                <a:gd name="T67" fmla="*/ 713 h 1095"/>
                <a:gd name="T68" fmla="*/ 86 w 1097"/>
                <a:gd name="T69" fmla="*/ 86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7" h="1095">
                  <a:moveTo>
                    <a:pt x="160" y="810"/>
                  </a:moveTo>
                  <a:lnTo>
                    <a:pt x="187" y="847"/>
                  </a:lnTo>
                  <a:lnTo>
                    <a:pt x="252" y="912"/>
                  </a:lnTo>
                  <a:lnTo>
                    <a:pt x="289" y="939"/>
                  </a:lnTo>
                  <a:lnTo>
                    <a:pt x="241" y="1013"/>
                  </a:lnTo>
                  <a:lnTo>
                    <a:pt x="287" y="1040"/>
                  </a:lnTo>
                  <a:lnTo>
                    <a:pt x="388" y="1082"/>
                  </a:lnTo>
                  <a:lnTo>
                    <a:pt x="442" y="1095"/>
                  </a:lnTo>
                  <a:lnTo>
                    <a:pt x="459" y="1008"/>
                  </a:lnTo>
                  <a:lnTo>
                    <a:pt x="504" y="1015"/>
                  </a:lnTo>
                  <a:lnTo>
                    <a:pt x="549" y="1017"/>
                  </a:lnTo>
                  <a:lnTo>
                    <a:pt x="580" y="1016"/>
                  </a:lnTo>
                  <a:lnTo>
                    <a:pt x="609" y="1012"/>
                  </a:lnTo>
                  <a:lnTo>
                    <a:pt x="626" y="1011"/>
                  </a:lnTo>
                  <a:lnTo>
                    <a:pt x="642" y="1007"/>
                  </a:lnTo>
                  <a:lnTo>
                    <a:pt x="660" y="1094"/>
                  </a:lnTo>
                  <a:lnTo>
                    <a:pt x="714" y="1081"/>
                  </a:lnTo>
                  <a:lnTo>
                    <a:pt x="814" y="1038"/>
                  </a:lnTo>
                  <a:lnTo>
                    <a:pt x="861" y="1009"/>
                  </a:lnTo>
                  <a:lnTo>
                    <a:pt x="812" y="935"/>
                  </a:lnTo>
                  <a:lnTo>
                    <a:pt x="848" y="910"/>
                  </a:lnTo>
                  <a:lnTo>
                    <a:pt x="913" y="843"/>
                  </a:lnTo>
                  <a:lnTo>
                    <a:pt x="940" y="806"/>
                  </a:lnTo>
                  <a:lnTo>
                    <a:pt x="1014" y="855"/>
                  </a:lnTo>
                  <a:lnTo>
                    <a:pt x="1042" y="808"/>
                  </a:lnTo>
                  <a:lnTo>
                    <a:pt x="1084" y="707"/>
                  </a:lnTo>
                  <a:lnTo>
                    <a:pt x="1097" y="653"/>
                  </a:lnTo>
                  <a:lnTo>
                    <a:pt x="1009" y="636"/>
                  </a:lnTo>
                  <a:lnTo>
                    <a:pt x="1016" y="589"/>
                  </a:lnTo>
                  <a:lnTo>
                    <a:pt x="1016" y="497"/>
                  </a:lnTo>
                  <a:lnTo>
                    <a:pt x="1009" y="453"/>
                  </a:lnTo>
                  <a:lnTo>
                    <a:pt x="1096" y="435"/>
                  </a:lnTo>
                  <a:lnTo>
                    <a:pt x="1083" y="382"/>
                  </a:lnTo>
                  <a:lnTo>
                    <a:pt x="1040" y="281"/>
                  </a:lnTo>
                  <a:lnTo>
                    <a:pt x="1010" y="234"/>
                  </a:lnTo>
                  <a:lnTo>
                    <a:pt x="937" y="285"/>
                  </a:lnTo>
                  <a:lnTo>
                    <a:pt x="910" y="247"/>
                  </a:lnTo>
                  <a:lnTo>
                    <a:pt x="845" y="182"/>
                  </a:lnTo>
                  <a:lnTo>
                    <a:pt x="806" y="155"/>
                  </a:lnTo>
                  <a:lnTo>
                    <a:pt x="856" y="81"/>
                  </a:lnTo>
                  <a:lnTo>
                    <a:pt x="810" y="54"/>
                  </a:lnTo>
                  <a:lnTo>
                    <a:pt x="709" y="13"/>
                  </a:lnTo>
                  <a:lnTo>
                    <a:pt x="655" y="0"/>
                  </a:lnTo>
                  <a:lnTo>
                    <a:pt x="638" y="87"/>
                  </a:lnTo>
                  <a:lnTo>
                    <a:pt x="593" y="79"/>
                  </a:lnTo>
                  <a:lnTo>
                    <a:pt x="549" y="77"/>
                  </a:lnTo>
                  <a:lnTo>
                    <a:pt x="517" y="79"/>
                  </a:lnTo>
                  <a:lnTo>
                    <a:pt x="486" y="83"/>
                  </a:lnTo>
                  <a:lnTo>
                    <a:pt x="471" y="84"/>
                  </a:lnTo>
                  <a:lnTo>
                    <a:pt x="454" y="88"/>
                  </a:lnTo>
                  <a:lnTo>
                    <a:pt x="437" y="1"/>
                  </a:lnTo>
                  <a:lnTo>
                    <a:pt x="383" y="14"/>
                  </a:lnTo>
                  <a:lnTo>
                    <a:pt x="282" y="55"/>
                  </a:lnTo>
                  <a:lnTo>
                    <a:pt x="236" y="85"/>
                  </a:lnTo>
                  <a:lnTo>
                    <a:pt x="285" y="159"/>
                  </a:lnTo>
                  <a:lnTo>
                    <a:pt x="248" y="185"/>
                  </a:lnTo>
                  <a:lnTo>
                    <a:pt x="183" y="251"/>
                  </a:lnTo>
                  <a:lnTo>
                    <a:pt x="157" y="289"/>
                  </a:lnTo>
                  <a:lnTo>
                    <a:pt x="83" y="239"/>
                  </a:lnTo>
                  <a:lnTo>
                    <a:pt x="55" y="285"/>
                  </a:lnTo>
                  <a:lnTo>
                    <a:pt x="13" y="386"/>
                  </a:lnTo>
                  <a:lnTo>
                    <a:pt x="0" y="442"/>
                  </a:lnTo>
                  <a:lnTo>
                    <a:pt x="87" y="459"/>
                  </a:lnTo>
                  <a:lnTo>
                    <a:pt x="81" y="505"/>
                  </a:lnTo>
                  <a:lnTo>
                    <a:pt x="81" y="597"/>
                  </a:lnTo>
                  <a:lnTo>
                    <a:pt x="88" y="641"/>
                  </a:lnTo>
                  <a:lnTo>
                    <a:pt x="2" y="659"/>
                  </a:lnTo>
                  <a:lnTo>
                    <a:pt x="15" y="713"/>
                  </a:lnTo>
                  <a:lnTo>
                    <a:pt x="57" y="814"/>
                  </a:lnTo>
                  <a:lnTo>
                    <a:pt x="86" y="860"/>
                  </a:lnTo>
                  <a:lnTo>
                    <a:pt x="160" y="810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578600" y="3609975"/>
              <a:ext cx="595313" cy="593725"/>
            </a:xfrm>
            <a:custGeom>
              <a:avLst/>
              <a:gdLst>
                <a:gd name="T0" fmla="*/ 424 w 1497"/>
                <a:gd name="T1" fmla="*/ 1289 h 1496"/>
                <a:gd name="T2" fmla="*/ 565 w 1497"/>
                <a:gd name="T3" fmla="*/ 1351 h 1496"/>
                <a:gd name="T4" fmla="*/ 566 w 1497"/>
                <a:gd name="T5" fmla="*/ 1474 h 1496"/>
                <a:gd name="T6" fmla="*/ 701 w 1497"/>
                <a:gd name="T7" fmla="*/ 1496 h 1496"/>
                <a:gd name="T8" fmla="*/ 802 w 1497"/>
                <a:gd name="T9" fmla="*/ 1495 h 1496"/>
                <a:gd name="T10" fmla="*/ 841 w 1497"/>
                <a:gd name="T11" fmla="*/ 1370 h 1496"/>
                <a:gd name="T12" fmla="*/ 989 w 1497"/>
                <a:gd name="T13" fmla="*/ 1331 h 1496"/>
                <a:gd name="T14" fmla="*/ 1052 w 1497"/>
                <a:gd name="T15" fmla="*/ 1299 h 1496"/>
                <a:gd name="T16" fmla="*/ 1133 w 1497"/>
                <a:gd name="T17" fmla="*/ 1390 h 1496"/>
                <a:gd name="T18" fmla="*/ 1223 w 1497"/>
                <a:gd name="T19" fmla="*/ 1326 h 1496"/>
                <a:gd name="T20" fmla="*/ 1327 w 1497"/>
                <a:gd name="T21" fmla="*/ 1222 h 1496"/>
                <a:gd name="T22" fmla="*/ 1253 w 1497"/>
                <a:gd name="T23" fmla="*/ 1123 h 1496"/>
                <a:gd name="T24" fmla="*/ 1330 w 1497"/>
                <a:gd name="T25" fmla="*/ 989 h 1496"/>
                <a:gd name="T26" fmla="*/ 1358 w 1497"/>
                <a:gd name="T27" fmla="*/ 901 h 1496"/>
                <a:gd name="T28" fmla="*/ 1483 w 1497"/>
                <a:gd name="T29" fmla="*/ 895 h 1496"/>
                <a:gd name="T30" fmla="*/ 1497 w 1497"/>
                <a:gd name="T31" fmla="*/ 749 h 1496"/>
                <a:gd name="T32" fmla="*/ 1488 w 1497"/>
                <a:gd name="T33" fmla="*/ 638 h 1496"/>
                <a:gd name="T34" fmla="*/ 1365 w 1497"/>
                <a:gd name="T35" fmla="*/ 624 h 1496"/>
                <a:gd name="T36" fmla="*/ 1317 w 1497"/>
                <a:gd name="T37" fmla="*/ 477 h 1496"/>
                <a:gd name="T38" fmla="*/ 1389 w 1497"/>
                <a:gd name="T39" fmla="*/ 363 h 1496"/>
                <a:gd name="T40" fmla="*/ 1326 w 1497"/>
                <a:gd name="T41" fmla="*/ 272 h 1496"/>
                <a:gd name="T42" fmla="*/ 1222 w 1497"/>
                <a:gd name="T43" fmla="*/ 169 h 1496"/>
                <a:gd name="T44" fmla="*/ 1122 w 1497"/>
                <a:gd name="T45" fmla="*/ 243 h 1496"/>
                <a:gd name="T46" fmla="*/ 989 w 1497"/>
                <a:gd name="T47" fmla="*/ 166 h 1496"/>
                <a:gd name="T48" fmla="*/ 901 w 1497"/>
                <a:gd name="T49" fmla="*/ 138 h 1496"/>
                <a:gd name="T50" fmla="*/ 885 w 1497"/>
                <a:gd name="T51" fmla="*/ 12 h 1496"/>
                <a:gd name="T52" fmla="*/ 749 w 1497"/>
                <a:gd name="T53" fmla="*/ 0 h 1496"/>
                <a:gd name="T54" fmla="*/ 638 w 1497"/>
                <a:gd name="T55" fmla="*/ 8 h 1496"/>
                <a:gd name="T56" fmla="*/ 604 w 1497"/>
                <a:gd name="T57" fmla="*/ 135 h 1496"/>
                <a:gd name="T58" fmla="*/ 463 w 1497"/>
                <a:gd name="T59" fmla="*/ 187 h 1496"/>
                <a:gd name="T60" fmla="*/ 424 w 1497"/>
                <a:gd name="T61" fmla="*/ 209 h 1496"/>
                <a:gd name="T62" fmla="*/ 332 w 1497"/>
                <a:gd name="T63" fmla="*/ 126 h 1496"/>
                <a:gd name="T64" fmla="*/ 218 w 1497"/>
                <a:gd name="T65" fmla="*/ 219 h 1496"/>
                <a:gd name="T66" fmla="*/ 146 w 1497"/>
                <a:gd name="T67" fmla="*/ 302 h 1496"/>
                <a:gd name="T68" fmla="*/ 207 w 1497"/>
                <a:gd name="T69" fmla="*/ 424 h 1496"/>
                <a:gd name="T70" fmla="*/ 145 w 1497"/>
                <a:gd name="T71" fmla="*/ 565 h 1496"/>
                <a:gd name="T72" fmla="*/ 22 w 1497"/>
                <a:gd name="T73" fmla="*/ 567 h 1496"/>
                <a:gd name="T74" fmla="*/ 2 w 1497"/>
                <a:gd name="T75" fmla="*/ 673 h 1496"/>
                <a:gd name="T76" fmla="*/ 2 w 1497"/>
                <a:gd name="T77" fmla="*/ 821 h 1496"/>
                <a:gd name="T78" fmla="*/ 126 w 1497"/>
                <a:gd name="T79" fmla="*/ 841 h 1496"/>
                <a:gd name="T80" fmla="*/ 146 w 1497"/>
                <a:gd name="T81" fmla="*/ 933 h 1496"/>
                <a:gd name="T82" fmla="*/ 209 w 1497"/>
                <a:gd name="T83" fmla="*/ 1072 h 1496"/>
                <a:gd name="T84" fmla="*/ 126 w 1497"/>
                <a:gd name="T85" fmla="*/ 1164 h 1496"/>
                <a:gd name="T86" fmla="*/ 219 w 1497"/>
                <a:gd name="T87" fmla="*/ 1278 h 1496"/>
                <a:gd name="T88" fmla="*/ 303 w 1497"/>
                <a:gd name="T89" fmla="*/ 135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7" h="1496">
                  <a:moveTo>
                    <a:pt x="373" y="1254"/>
                  </a:moveTo>
                  <a:lnTo>
                    <a:pt x="424" y="1289"/>
                  </a:lnTo>
                  <a:lnTo>
                    <a:pt x="507" y="1330"/>
                  </a:lnTo>
                  <a:lnTo>
                    <a:pt x="565" y="1351"/>
                  </a:lnTo>
                  <a:lnTo>
                    <a:pt x="595" y="1359"/>
                  </a:lnTo>
                  <a:lnTo>
                    <a:pt x="566" y="1474"/>
                  </a:lnTo>
                  <a:lnTo>
                    <a:pt x="610" y="1484"/>
                  </a:lnTo>
                  <a:lnTo>
                    <a:pt x="701" y="1496"/>
                  </a:lnTo>
                  <a:lnTo>
                    <a:pt x="748" y="1496"/>
                  </a:lnTo>
                  <a:lnTo>
                    <a:pt x="802" y="1495"/>
                  </a:lnTo>
                  <a:lnTo>
                    <a:pt x="858" y="1488"/>
                  </a:lnTo>
                  <a:lnTo>
                    <a:pt x="841" y="1370"/>
                  </a:lnTo>
                  <a:lnTo>
                    <a:pt x="892" y="1361"/>
                  </a:lnTo>
                  <a:lnTo>
                    <a:pt x="989" y="1331"/>
                  </a:lnTo>
                  <a:lnTo>
                    <a:pt x="1033" y="1309"/>
                  </a:lnTo>
                  <a:lnTo>
                    <a:pt x="1052" y="1299"/>
                  </a:lnTo>
                  <a:lnTo>
                    <a:pt x="1072" y="1287"/>
                  </a:lnTo>
                  <a:lnTo>
                    <a:pt x="1133" y="1390"/>
                  </a:lnTo>
                  <a:lnTo>
                    <a:pt x="1165" y="1370"/>
                  </a:lnTo>
                  <a:lnTo>
                    <a:pt x="1223" y="1326"/>
                  </a:lnTo>
                  <a:lnTo>
                    <a:pt x="1278" y="1277"/>
                  </a:lnTo>
                  <a:lnTo>
                    <a:pt x="1327" y="1222"/>
                  </a:lnTo>
                  <a:lnTo>
                    <a:pt x="1349" y="1194"/>
                  </a:lnTo>
                  <a:lnTo>
                    <a:pt x="1253" y="1123"/>
                  </a:lnTo>
                  <a:lnTo>
                    <a:pt x="1288" y="1072"/>
                  </a:lnTo>
                  <a:lnTo>
                    <a:pt x="1330" y="989"/>
                  </a:lnTo>
                  <a:lnTo>
                    <a:pt x="1350" y="931"/>
                  </a:lnTo>
                  <a:lnTo>
                    <a:pt x="1358" y="901"/>
                  </a:lnTo>
                  <a:lnTo>
                    <a:pt x="1474" y="930"/>
                  </a:lnTo>
                  <a:lnTo>
                    <a:pt x="1483" y="895"/>
                  </a:lnTo>
                  <a:lnTo>
                    <a:pt x="1493" y="823"/>
                  </a:lnTo>
                  <a:lnTo>
                    <a:pt x="1497" y="749"/>
                  </a:lnTo>
                  <a:lnTo>
                    <a:pt x="1493" y="676"/>
                  </a:lnTo>
                  <a:lnTo>
                    <a:pt x="1488" y="638"/>
                  </a:lnTo>
                  <a:lnTo>
                    <a:pt x="1371" y="655"/>
                  </a:lnTo>
                  <a:lnTo>
                    <a:pt x="1365" y="624"/>
                  </a:lnTo>
                  <a:lnTo>
                    <a:pt x="1350" y="563"/>
                  </a:lnTo>
                  <a:lnTo>
                    <a:pt x="1317" y="477"/>
                  </a:lnTo>
                  <a:lnTo>
                    <a:pt x="1288" y="424"/>
                  </a:lnTo>
                  <a:lnTo>
                    <a:pt x="1389" y="363"/>
                  </a:lnTo>
                  <a:lnTo>
                    <a:pt x="1370" y="332"/>
                  </a:lnTo>
                  <a:lnTo>
                    <a:pt x="1326" y="272"/>
                  </a:lnTo>
                  <a:lnTo>
                    <a:pt x="1277" y="218"/>
                  </a:lnTo>
                  <a:lnTo>
                    <a:pt x="1222" y="169"/>
                  </a:lnTo>
                  <a:lnTo>
                    <a:pt x="1194" y="147"/>
                  </a:lnTo>
                  <a:lnTo>
                    <a:pt x="1122" y="243"/>
                  </a:lnTo>
                  <a:lnTo>
                    <a:pt x="1072" y="208"/>
                  </a:lnTo>
                  <a:lnTo>
                    <a:pt x="989" y="166"/>
                  </a:lnTo>
                  <a:lnTo>
                    <a:pt x="930" y="145"/>
                  </a:lnTo>
                  <a:lnTo>
                    <a:pt x="901" y="138"/>
                  </a:lnTo>
                  <a:lnTo>
                    <a:pt x="929" y="22"/>
                  </a:lnTo>
                  <a:lnTo>
                    <a:pt x="885" y="12"/>
                  </a:lnTo>
                  <a:lnTo>
                    <a:pt x="794" y="0"/>
                  </a:lnTo>
                  <a:lnTo>
                    <a:pt x="749" y="0"/>
                  </a:lnTo>
                  <a:lnTo>
                    <a:pt x="693" y="2"/>
                  </a:lnTo>
                  <a:lnTo>
                    <a:pt x="638" y="8"/>
                  </a:lnTo>
                  <a:lnTo>
                    <a:pt x="656" y="126"/>
                  </a:lnTo>
                  <a:lnTo>
                    <a:pt x="604" y="135"/>
                  </a:lnTo>
                  <a:lnTo>
                    <a:pt x="508" y="166"/>
                  </a:lnTo>
                  <a:lnTo>
                    <a:pt x="463" y="187"/>
                  </a:lnTo>
                  <a:lnTo>
                    <a:pt x="443" y="197"/>
                  </a:lnTo>
                  <a:lnTo>
                    <a:pt x="424" y="209"/>
                  </a:lnTo>
                  <a:lnTo>
                    <a:pt x="363" y="107"/>
                  </a:lnTo>
                  <a:lnTo>
                    <a:pt x="332" y="126"/>
                  </a:lnTo>
                  <a:lnTo>
                    <a:pt x="272" y="170"/>
                  </a:lnTo>
                  <a:lnTo>
                    <a:pt x="218" y="219"/>
                  </a:lnTo>
                  <a:lnTo>
                    <a:pt x="168" y="274"/>
                  </a:lnTo>
                  <a:lnTo>
                    <a:pt x="146" y="302"/>
                  </a:lnTo>
                  <a:lnTo>
                    <a:pt x="242" y="374"/>
                  </a:lnTo>
                  <a:lnTo>
                    <a:pt x="207" y="424"/>
                  </a:lnTo>
                  <a:lnTo>
                    <a:pt x="166" y="507"/>
                  </a:lnTo>
                  <a:lnTo>
                    <a:pt x="145" y="565"/>
                  </a:lnTo>
                  <a:lnTo>
                    <a:pt x="137" y="595"/>
                  </a:lnTo>
                  <a:lnTo>
                    <a:pt x="22" y="567"/>
                  </a:lnTo>
                  <a:lnTo>
                    <a:pt x="14" y="602"/>
                  </a:lnTo>
                  <a:lnTo>
                    <a:pt x="2" y="673"/>
                  </a:lnTo>
                  <a:lnTo>
                    <a:pt x="0" y="747"/>
                  </a:lnTo>
                  <a:lnTo>
                    <a:pt x="2" y="821"/>
                  </a:lnTo>
                  <a:lnTo>
                    <a:pt x="8" y="858"/>
                  </a:lnTo>
                  <a:lnTo>
                    <a:pt x="126" y="841"/>
                  </a:lnTo>
                  <a:lnTo>
                    <a:pt x="131" y="873"/>
                  </a:lnTo>
                  <a:lnTo>
                    <a:pt x="146" y="933"/>
                  </a:lnTo>
                  <a:lnTo>
                    <a:pt x="179" y="1019"/>
                  </a:lnTo>
                  <a:lnTo>
                    <a:pt x="209" y="1072"/>
                  </a:lnTo>
                  <a:lnTo>
                    <a:pt x="106" y="1133"/>
                  </a:lnTo>
                  <a:lnTo>
                    <a:pt x="126" y="1164"/>
                  </a:lnTo>
                  <a:lnTo>
                    <a:pt x="170" y="1224"/>
                  </a:lnTo>
                  <a:lnTo>
                    <a:pt x="219" y="1278"/>
                  </a:lnTo>
                  <a:lnTo>
                    <a:pt x="273" y="1327"/>
                  </a:lnTo>
                  <a:lnTo>
                    <a:pt x="303" y="1350"/>
                  </a:lnTo>
                  <a:lnTo>
                    <a:pt x="373" y="1254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237288" y="3757613"/>
              <a:ext cx="298450" cy="298450"/>
            </a:xfrm>
            <a:custGeom>
              <a:avLst/>
              <a:gdLst>
                <a:gd name="T0" fmla="*/ 110 w 750"/>
                <a:gd name="T1" fmla="*/ 563 h 749"/>
                <a:gd name="T2" fmla="*/ 130 w 750"/>
                <a:gd name="T3" fmla="*/ 591 h 749"/>
                <a:gd name="T4" fmla="*/ 180 w 750"/>
                <a:gd name="T5" fmla="*/ 636 h 749"/>
                <a:gd name="T6" fmla="*/ 210 w 750"/>
                <a:gd name="T7" fmla="*/ 655 h 749"/>
                <a:gd name="T8" fmla="*/ 191 w 750"/>
                <a:gd name="T9" fmla="*/ 709 h 749"/>
                <a:gd name="T10" fmla="*/ 246 w 750"/>
                <a:gd name="T11" fmla="*/ 729 h 749"/>
                <a:gd name="T12" fmla="*/ 302 w 750"/>
                <a:gd name="T13" fmla="*/ 749 h 749"/>
                <a:gd name="T14" fmla="*/ 321 w 750"/>
                <a:gd name="T15" fmla="*/ 696 h 749"/>
                <a:gd name="T16" fmla="*/ 349 w 750"/>
                <a:gd name="T17" fmla="*/ 699 h 749"/>
                <a:gd name="T18" fmla="*/ 375 w 750"/>
                <a:gd name="T19" fmla="*/ 701 h 749"/>
                <a:gd name="T20" fmla="*/ 416 w 750"/>
                <a:gd name="T21" fmla="*/ 698 h 749"/>
                <a:gd name="T22" fmla="*/ 456 w 750"/>
                <a:gd name="T23" fmla="*/ 690 h 749"/>
                <a:gd name="T24" fmla="*/ 481 w 750"/>
                <a:gd name="T25" fmla="*/ 741 h 749"/>
                <a:gd name="T26" fmla="*/ 588 w 750"/>
                <a:gd name="T27" fmla="*/ 690 h 749"/>
                <a:gd name="T28" fmla="*/ 565 w 750"/>
                <a:gd name="T29" fmla="*/ 640 h 749"/>
                <a:gd name="T30" fmla="*/ 591 w 750"/>
                <a:gd name="T31" fmla="*/ 619 h 749"/>
                <a:gd name="T32" fmla="*/ 638 w 750"/>
                <a:gd name="T33" fmla="*/ 569 h 749"/>
                <a:gd name="T34" fmla="*/ 656 w 750"/>
                <a:gd name="T35" fmla="*/ 540 h 749"/>
                <a:gd name="T36" fmla="*/ 709 w 750"/>
                <a:gd name="T37" fmla="*/ 559 h 749"/>
                <a:gd name="T38" fmla="*/ 750 w 750"/>
                <a:gd name="T39" fmla="*/ 447 h 749"/>
                <a:gd name="T40" fmla="*/ 697 w 750"/>
                <a:gd name="T41" fmla="*/ 427 h 749"/>
                <a:gd name="T42" fmla="*/ 701 w 750"/>
                <a:gd name="T43" fmla="*/ 394 h 749"/>
                <a:gd name="T44" fmla="*/ 699 w 750"/>
                <a:gd name="T45" fmla="*/ 325 h 749"/>
                <a:gd name="T46" fmla="*/ 691 w 750"/>
                <a:gd name="T47" fmla="*/ 292 h 749"/>
                <a:gd name="T48" fmla="*/ 743 w 750"/>
                <a:gd name="T49" fmla="*/ 269 h 749"/>
                <a:gd name="T50" fmla="*/ 692 w 750"/>
                <a:gd name="T51" fmla="*/ 160 h 749"/>
                <a:gd name="T52" fmla="*/ 640 w 750"/>
                <a:gd name="T53" fmla="*/ 185 h 749"/>
                <a:gd name="T54" fmla="*/ 620 w 750"/>
                <a:gd name="T55" fmla="*/ 158 h 749"/>
                <a:gd name="T56" fmla="*/ 570 w 750"/>
                <a:gd name="T57" fmla="*/ 112 h 749"/>
                <a:gd name="T58" fmla="*/ 540 w 750"/>
                <a:gd name="T59" fmla="*/ 93 h 749"/>
                <a:gd name="T60" fmla="*/ 560 w 750"/>
                <a:gd name="T61" fmla="*/ 40 h 749"/>
                <a:gd name="T62" fmla="*/ 504 w 750"/>
                <a:gd name="T63" fmla="*/ 19 h 749"/>
                <a:gd name="T64" fmla="*/ 448 w 750"/>
                <a:gd name="T65" fmla="*/ 0 h 749"/>
                <a:gd name="T66" fmla="*/ 429 w 750"/>
                <a:gd name="T67" fmla="*/ 53 h 749"/>
                <a:gd name="T68" fmla="*/ 402 w 750"/>
                <a:gd name="T69" fmla="*/ 49 h 749"/>
                <a:gd name="T70" fmla="*/ 375 w 750"/>
                <a:gd name="T71" fmla="*/ 47 h 749"/>
                <a:gd name="T72" fmla="*/ 333 w 750"/>
                <a:gd name="T73" fmla="*/ 50 h 749"/>
                <a:gd name="T74" fmla="*/ 293 w 750"/>
                <a:gd name="T75" fmla="*/ 58 h 749"/>
                <a:gd name="T76" fmla="*/ 270 w 750"/>
                <a:gd name="T77" fmla="*/ 7 h 749"/>
                <a:gd name="T78" fmla="*/ 162 w 750"/>
                <a:gd name="T79" fmla="*/ 58 h 749"/>
                <a:gd name="T80" fmla="*/ 185 w 750"/>
                <a:gd name="T81" fmla="*/ 108 h 749"/>
                <a:gd name="T82" fmla="*/ 158 w 750"/>
                <a:gd name="T83" fmla="*/ 129 h 749"/>
                <a:gd name="T84" fmla="*/ 113 w 750"/>
                <a:gd name="T85" fmla="*/ 180 h 749"/>
                <a:gd name="T86" fmla="*/ 95 w 750"/>
                <a:gd name="T87" fmla="*/ 208 h 749"/>
                <a:gd name="T88" fmla="*/ 41 w 750"/>
                <a:gd name="T89" fmla="*/ 189 h 749"/>
                <a:gd name="T90" fmla="*/ 0 w 750"/>
                <a:gd name="T91" fmla="*/ 302 h 749"/>
                <a:gd name="T92" fmla="*/ 53 w 750"/>
                <a:gd name="T93" fmla="*/ 321 h 749"/>
                <a:gd name="T94" fmla="*/ 49 w 750"/>
                <a:gd name="T95" fmla="*/ 355 h 749"/>
                <a:gd name="T96" fmla="*/ 52 w 750"/>
                <a:gd name="T97" fmla="*/ 423 h 749"/>
                <a:gd name="T98" fmla="*/ 60 w 750"/>
                <a:gd name="T99" fmla="*/ 456 h 749"/>
                <a:gd name="T100" fmla="*/ 8 w 750"/>
                <a:gd name="T101" fmla="*/ 479 h 749"/>
                <a:gd name="T102" fmla="*/ 58 w 750"/>
                <a:gd name="T103" fmla="*/ 588 h 749"/>
                <a:gd name="T104" fmla="*/ 110 w 750"/>
                <a:gd name="T105" fmla="*/ 56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" h="749">
                  <a:moveTo>
                    <a:pt x="110" y="563"/>
                  </a:moveTo>
                  <a:lnTo>
                    <a:pt x="130" y="591"/>
                  </a:lnTo>
                  <a:lnTo>
                    <a:pt x="180" y="636"/>
                  </a:lnTo>
                  <a:lnTo>
                    <a:pt x="210" y="655"/>
                  </a:lnTo>
                  <a:lnTo>
                    <a:pt x="191" y="709"/>
                  </a:lnTo>
                  <a:lnTo>
                    <a:pt x="246" y="729"/>
                  </a:lnTo>
                  <a:lnTo>
                    <a:pt x="302" y="749"/>
                  </a:lnTo>
                  <a:lnTo>
                    <a:pt x="321" y="696"/>
                  </a:lnTo>
                  <a:lnTo>
                    <a:pt x="349" y="699"/>
                  </a:lnTo>
                  <a:lnTo>
                    <a:pt x="375" y="701"/>
                  </a:lnTo>
                  <a:lnTo>
                    <a:pt x="416" y="698"/>
                  </a:lnTo>
                  <a:lnTo>
                    <a:pt x="456" y="690"/>
                  </a:lnTo>
                  <a:lnTo>
                    <a:pt x="481" y="741"/>
                  </a:lnTo>
                  <a:lnTo>
                    <a:pt x="588" y="690"/>
                  </a:lnTo>
                  <a:lnTo>
                    <a:pt x="565" y="640"/>
                  </a:lnTo>
                  <a:lnTo>
                    <a:pt x="591" y="619"/>
                  </a:lnTo>
                  <a:lnTo>
                    <a:pt x="638" y="569"/>
                  </a:lnTo>
                  <a:lnTo>
                    <a:pt x="656" y="540"/>
                  </a:lnTo>
                  <a:lnTo>
                    <a:pt x="709" y="559"/>
                  </a:lnTo>
                  <a:lnTo>
                    <a:pt x="750" y="447"/>
                  </a:lnTo>
                  <a:lnTo>
                    <a:pt x="697" y="427"/>
                  </a:lnTo>
                  <a:lnTo>
                    <a:pt x="701" y="394"/>
                  </a:lnTo>
                  <a:lnTo>
                    <a:pt x="699" y="325"/>
                  </a:lnTo>
                  <a:lnTo>
                    <a:pt x="691" y="292"/>
                  </a:lnTo>
                  <a:lnTo>
                    <a:pt x="743" y="269"/>
                  </a:lnTo>
                  <a:lnTo>
                    <a:pt x="692" y="160"/>
                  </a:lnTo>
                  <a:lnTo>
                    <a:pt x="640" y="185"/>
                  </a:lnTo>
                  <a:lnTo>
                    <a:pt x="620" y="158"/>
                  </a:lnTo>
                  <a:lnTo>
                    <a:pt x="570" y="112"/>
                  </a:lnTo>
                  <a:lnTo>
                    <a:pt x="540" y="93"/>
                  </a:lnTo>
                  <a:lnTo>
                    <a:pt x="560" y="40"/>
                  </a:lnTo>
                  <a:lnTo>
                    <a:pt x="504" y="19"/>
                  </a:lnTo>
                  <a:lnTo>
                    <a:pt x="448" y="0"/>
                  </a:lnTo>
                  <a:lnTo>
                    <a:pt x="429" y="53"/>
                  </a:lnTo>
                  <a:lnTo>
                    <a:pt x="402" y="49"/>
                  </a:lnTo>
                  <a:lnTo>
                    <a:pt x="375" y="47"/>
                  </a:lnTo>
                  <a:lnTo>
                    <a:pt x="333" y="50"/>
                  </a:lnTo>
                  <a:lnTo>
                    <a:pt x="293" y="58"/>
                  </a:lnTo>
                  <a:lnTo>
                    <a:pt x="270" y="7"/>
                  </a:lnTo>
                  <a:lnTo>
                    <a:pt x="162" y="58"/>
                  </a:lnTo>
                  <a:lnTo>
                    <a:pt x="185" y="108"/>
                  </a:lnTo>
                  <a:lnTo>
                    <a:pt x="158" y="129"/>
                  </a:lnTo>
                  <a:lnTo>
                    <a:pt x="113" y="180"/>
                  </a:lnTo>
                  <a:lnTo>
                    <a:pt x="95" y="208"/>
                  </a:lnTo>
                  <a:lnTo>
                    <a:pt x="41" y="189"/>
                  </a:lnTo>
                  <a:lnTo>
                    <a:pt x="0" y="302"/>
                  </a:lnTo>
                  <a:lnTo>
                    <a:pt x="53" y="321"/>
                  </a:lnTo>
                  <a:lnTo>
                    <a:pt x="49" y="355"/>
                  </a:lnTo>
                  <a:lnTo>
                    <a:pt x="52" y="423"/>
                  </a:lnTo>
                  <a:lnTo>
                    <a:pt x="60" y="456"/>
                  </a:lnTo>
                  <a:lnTo>
                    <a:pt x="8" y="479"/>
                  </a:lnTo>
                  <a:lnTo>
                    <a:pt x="58" y="588"/>
                  </a:lnTo>
                  <a:lnTo>
                    <a:pt x="110" y="563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802313" y="3457575"/>
              <a:ext cx="449263" cy="449263"/>
            </a:xfrm>
            <a:custGeom>
              <a:avLst/>
              <a:gdLst>
                <a:gd name="T0" fmla="*/ 605 w 1131"/>
                <a:gd name="T1" fmla="*/ 1133 h 1133"/>
                <a:gd name="T2" fmla="*/ 768 w 1131"/>
                <a:gd name="T3" fmla="*/ 1098 h 1133"/>
                <a:gd name="T4" fmla="*/ 779 w 1131"/>
                <a:gd name="T5" fmla="*/ 994 h 1133"/>
                <a:gd name="T6" fmla="*/ 894 w 1131"/>
                <a:gd name="T7" fmla="*/ 914 h 1133"/>
                <a:gd name="T8" fmla="*/ 994 w 1131"/>
                <a:gd name="T9" fmla="*/ 939 h 1133"/>
                <a:gd name="T10" fmla="*/ 1085 w 1131"/>
                <a:gd name="T11" fmla="*/ 800 h 1133"/>
                <a:gd name="T12" fmla="*/ 1019 w 1131"/>
                <a:gd name="T13" fmla="*/ 718 h 1133"/>
                <a:gd name="T14" fmla="*/ 1043 w 1131"/>
                <a:gd name="T15" fmla="*/ 580 h 1133"/>
                <a:gd name="T16" fmla="*/ 1131 w 1131"/>
                <a:gd name="T17" fmla="*/ 527 h 1133"/>
                <a:gd name="T18" fmla="*/ 1096 w 1131"/>
                <a:gd name="T19" fmla="*/ 363 h 1133"/>
                <a:gd name="T20" fmla="*/ 993 w 1131"/>
                <a:gd name="T21" fmla="*/ 354 h 1133"/>
                <a:gd name="T22" fmla="*/ 914 w 1131"/>
                <a:gd name="T23" fmla="*/ 239 h 1133"/>
                <a:gd name="T24" fmla="*/ 938 w 1131"/>
                <a:gd name="T25" fmla="*/ 138 h 1133"/>
                <a:gd name="T26" fmla="*/ 799 w 1131"/>
                <a:gd name="T27" fmla="*/ 48 h 1133"/>
                <a:gd name="T28" fmla="*/ 717 w 1131"/>
                <a:gd name="T29" fmla="*/ 114 h 1133"/>
                <a:gd name="T30" fmla="*/ 604 w 1131"/>
                <a:gd name="T31" fmla="*/ 91 h 1133"/>
                <a:gd name="T32" fmla="*/ 549 w 1131"/>
                <a:gd name="T33" fmla="*/ 90 h 1133"/>
                <a:gd name="T34" fmla="*/ 526 w 1131"/>
                <a:gd name="T35" fmla="*/ 0 h 1133"/>
                <a:gd name="T36" fmla="*/ 363 w 1131"/>
                <a:gd name="T37" fmla="*/ 37 h 1133"/>
                <a:gd name="T38" fmla="*/ 352 w 1131"/>
                <a:gd name="T39" fmla="*/ 140 h 1133"/>
                <a:gd name="T40" fmla="*/ 237 w 1131"/>
                <a:gd name="T41" fmla="*/ 219 h 1133"/>
                <a:gd name="T42" fmla="*/ 137 w 1131"/>
                <a:gd name="T43" fmla="*/ 195 h 1133"/>
                <a:gd name="T44" fmla="*/ 48 w 1131"/>
                <a:gd name="T45" fmla="*/ 333 h 1133"/>
                <a:gd name="T46" fmla="*/ 113 w 1131"/>
                <a:gd name="T47" fmla="*/ 416 h 1133"/>
                <a:gd name="T48" fmla="*/ 88 w 1131"/>
                <a:gd name="T49" fmla="*/ 555 h 1133"/>
                <a:gd name="T50" fmla="*/ 0 w 1131"/>
                <a:gd name="T51" fmla="*/ 607 h 1133"/>
                <a:gd name="T52" fmla="*/ 35 w 1131"/>
                <a:gd name="T53" fmla="*/ 770 h 1133"/>
                <a:gd name="T54" fmla="*/ 138 w 1131"/>
                <a:gd name="T55" fmla="*/ 781 h 1133"/>
                <a:gd name="T56" fmla="*/ 218 w 1131"/>
                <a:gd name="T57" fmla="*/ 895 h 1133"/>
                <a:gd name="T58" fmla="*/ 193 w 1131"/>
                <a:gd name="T59" fmla="*/ 996 h 1133"/>
                <a:gd name="T60" fmla="*/ 332 w 1131"/>
                <a:gd name="T61" fmla="*/ 1085 h 1133"/>
                <a:gd name="T62" fmla="*/ 415 w 1131"/>
                <a:gd name="T63" fmla="*/ 1019 h 1133"/>
                <a:gd name="T64" fmla="*/ 529 w 1131"/>
                <a:gd name="T65" fmla="*/ 1044 h 1133"/>
                <a:gd name="T66" fmla="*/ 583 w 1131"/>
                <a:gd name="T67" fmla="*/ 1044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1" h="1133">
                  <a:moveTo>
                    <a:pt x="600" y="1044"/>
                  </a:moveTo>
                  <a:lnTo>
                    <a:pt x="605" y="1133"/>
                  </a:lnTo>
                  <a:lnTo>
                    <a:pt x="662" y="1127"/>
                  </a:lnTo>
                  <a:lnTo>
                    <a:pt x="768" y="1098"/>
                  </a:lnTo>
                  <a:lnTo>
                    <a:pt x="819" y="1075"/>
                  </a:lnTo>
                  <a:lnTo>
                    <a:pt x="779" y="994"/>
                  </a:lnTo>
                  <a:lnTo>
                    <a:pt x="820" y="971"/>
                  </a:lnTo>
                  <a:lnTo>
                    <a:pt x="894" y="914"/>
                  </a:lnTo>
                  <a:lnTo>
                    <a:pt x="926" y="880"/>
                  </a:lnTo>
                  <a:lnTo>
                    <a:pt x="994" y="939"/>
                  </a:lnTo>
                  <a:lnTo>
                    <a:pt x="1029" y="897"/>
                  </a:lnTo>
                  <a:lnTo>
                    <a:pt x="1085" y="800"/>
                  </a:lnTo>
                  <a:lnTo>
                    <a:pt x="1104" y="747"/>
                  </a:lnTo>
                  <a:lnTo>
                    <a:pt x="1019" y="718"/>
                  </a:lnTo>
                  <a:lnTo>
                    <a:pt x="1031" y="672"/>
                  </a:lnTo>
                  <a:lnTo>
                    <a:pt x="1043" y="580"/>
                  </a:lnTo>
                  <a:lnTo>
                    <a:pt x="1042" y="533"/>
                  </a:lnTo>
                  <a:lnTo>
                    <a:pt x="1131" y="527"/>
                  </a:lnTo>
                  <a:lnTo>
                    <a:pt x="1126" y="471"/>
                  </a:lnTo>
                  <a:lnTo>
                    <a:pt x="1096" y="363"/>
                  </a:lnTo>
                  <a:lnTo>
                    <a:pt x="1073" y="313"/>
                  </a:lnTo>
                  <a:lnTo>
                    <a:pt x="993" y="354"/>
                  </a:lnTo>
                  <a:lnTo>
                    <a:pt x="971" y="313"/>
                  </a:lnTo>
                  <a:lnTo>
                    <a:pt x="914" y="239"/>
                  </a:lnTo>
                  <a:lnTo>
                    <a:pt x="879" y="206"/>
                  </a:lnTo>
                  <a:lnTo>
                    <a:pt x="938" y="138"/>
                  </a:lnTo>
                  <a:lnTo>
                    <a:pt x="895" y="104"/>
                  </a:lnTo>
                  <a:lnTo>
                    <a:pt x="799" y="48"/>
                  </a:lnTo>
                  <a:lnTo>
                    <a:pt x="745" y="29"/>
                  </a:lnTo>
                  <a:lnTo>
                    <a:pt x="717" y="114"/>
                  </a:lnTo>
                  <a:lnTo>
                    <a:pt x="679" y="103"/>
                  </a:lnTo>
                  <a:lnTo>
                    <a:pt x="604" y="91"/>
                  </a:lnTo>
                  <a:lnTo>
                    <a:pt x="566" y="90"/>
                  </a:lnTo>
                  <a:lnTo>
                    <a:pt x="549" y="90"/>
                  </a:lnTo>
                  <a:lnTo>
                    <a:pt x="532" y="91"/>
                  </a:lnTo>
                  <a:lnTo>
                    <a:pt x="526" y="0"/>
                  </a:lnTo>
                  <a:lnTo>
                    <a:pt x="470" y="7"/>
                  </a:lnTo>
                  <a:lnTo>
                    <a:pt x="363" y="37"/>
                  </a:lnTo>
                  <a:lnTo>
                    <a:pt x="312" y="59"/>
                  </a:lnTo>
                  <a:lnTo>
                    <a:pt x="352" y="140"/>
                  </a:lnTo>
                  <a:lnTo>
                    <a:pt x="311" y="162"/>
                  </a:lnTo>
                  <a:lnTo>
                    <a:pt x="237" y="219"/>
                  </a:lnTo>
                  <a:lnTo>
                    <a:pt x="205" y="254"/>
                  </a:lnTo>
                  <a:lnTo>
                    <a:pt x="137" y="195"/>
                  </a:lnTo>
                  <a:lnTo>
                    <a:pt x="102" y="237"/>
                  </a:lnTo>
                  <a:lnTo>
                    <a:pt x="48" y="333"/>
                  </a:lnTo>
                  <a:lnTo>
                    <a:pt x="27" y="387"/>
                  </a:lnTo>
                  <a:lnTo>
                    <a:pt x="113" y="416"/>
                  </a:lnTo>
                  <a:lnTo>
                    <a:pt x="100" y="462"/>
                  </a:lnTo>
                  <a:lnTo>
                    <a:pt x="88" y="555"/>
                  </a:lnTo>
                  <a:lnTo>
                    <a:pt x="89" y="600"/>
                  </a:lnTo>
                  <a:lnTo>
                    <a:pt x="0" y="607"/>
                  </a:lnTo>
                  <a:lnTo>
                    <a:pt x="5" y="663"/>
                  </a:lnTo>
                  <a:lnTo>
                    <a:pt x="35" y="770"/>
                  </a:lnTo>
                  <a:lnTo>
                    <a:pt x="58" y="821"/>
                  </a:lnTo>
                  <a:lnTo>
                    <a:pt x="138" y="781"/>
                  </a:lnTo>
                  <a:lnTo>
                    <a:pt x="161" y="821"/>
                  </a:lnTo>
                  <a:lnTo>
                    <a:pt x="218" y="895"/>
                  </a:lnTo>
                  <a:lnTo>
                    <a:pt x="253" y="927"/>
                  </a:lnTo>
                  <a:lnTo>
                    <a:pt x="193" y="996"/>
                  </a:lnTo>
                  <a:lnTo>
                    <a:pt x="236" y="1029"/>
                  </a:lnTo>
                  <a:lnTo>
                    <a:pt x="332" y="1085"/>
                  </a:lnTo>
                  <a:lnTo>
                    <a:pt x="386" y="1105"/>
                  </a:lnTo>
                  <a:lnTo>
                    <a:pt x="415" y="1019"/>
                  </a:lnTo>
                  <a:lnTo>
                    <a:pt x="452" y="1031"/>
                  </a:lnTo>
                  <a:lnTo>
                    <a:pt x="529" y="1044"/>
                  </a:lnTo>
                  <a:lnTo>
                    <a:pt x="566" y="1044"/>
                  </a:lnTo>
                  <a:lnTo>
                    <a:pt x="583" y="1044"/>
                  </a:lnTo>
                  <a:lnTo>
                    <a:pt x="600" y="1044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146800" y="3006725"/>
              <a:ext cx="677863" cy="676275"/>
            </a:xfrm>
            <a:custGeom>
              <a:avLst/>
              <a:gdLst>
                <a:gd name="T0" fmla="*/ 477 w 1708"/>
                <a:gd name="T1" fmla="*/ 1486 h 1707"/>
                <a:gd name="T2" fmla="*/ 616 w 1708"/>
                <a:gd name="T3" fmla="*/ 1551 h 1707"/>
                <a:gd name="T4" fmla="*/ 730 w 1708"/>
                <a:gd name="T5" fmla="*/ 1580 h 1707"/>
                <a:gd name="T6" fmla="*/ 866 w 1708"/>
                <a:gd name="T7" fmla="*/ 1705 h 1707"/>
                <a:gd name="T8" fmla="*/ 998 w 1708"/>
                <a:gd name="T9" fmla="*/ 1576 h 1707"/>
                <a:gd name="T10" fmla="*/ 1111 w 1708"/>
                <a:gd name="T11" fmla="*/ 1545 h 1707"/>
                <a:gd name="T12" fmla="*/ 1248 w 1708"/>
                <a:gd name="T13" fmla="*/ 1477 h 1707"/>
                <a:gd name="T14" fmla="*/ 1371 w 1708"/>
                <a:gd name="T15" fmla="*/ 1545 h 1707"/>
                <a:gd name="T16" fmla="*/ 1467 w 1708"/>
                <a:gd name="T17" fmla="*/ 1262 h 1707"/>
                <a:gd name="T18" fmla="*/ 1524 w 1708"/>
                <a:gd name="T19" fmla="*/ 1164 h 1707"/>
                <a:gd name="T20" fmla="*/ 1573 w 1708"/>
                <a:gd name="T21" fmla="*/ 1017 h 1707"/>
                <a:gd name="T22" fmla="*/ 1708 w 1708"/>
                <a:gd name="T23" fmla="*/ 977 h 1707"/>
                <a:gd name="T24" fmla="*/ 1577 w 1708"/>
                <a:gd name="T25" fmla="*/ 709 h 1707"/>
                <a:gd name="T26" fmla="*/ 1546 w 1708"/>
                <a:gd name="T27" fmla="*/ 596 h 1707"/>
                <a:gd name="T28" fmla="*/ 1477 w 1708"/>
                <a:gd name="T29" fmla="*/ 460 h 1707"/>
                <a:gd name="T30" fmla="*/ 1545 w 1708"/>
                <a:gd name="T31" fmla="*/ 337 h 1707"/>
                <a:gd name="T32" fmla="*/ 1264 w 1708"/>
                <a:gd name="T33" fmla="*/ 241 h 1707"/>
                <a:gd name="T34" fmla="*/ 1164 w 1708"/>
                <a:gd name="T35" fmla="*/ 184 h 1707"/>
                <a:gd name="T36" fmla="*/ 1019 w 1708"/>
                <a:gd name="T37" fmla="*/ 134 h 1707"/>
                <a:gd name="T38" fmla="*/ 977 w 1708"/>
                <a:gd name="T39" fmla="*/ 0 h 1707"/>
                <a:gd name="T40" fmla="*/ 709 w 1708"/>
                <a:gd name="T41" fmla="*/ 2 h 1707"/>
                <a:gd name="T42" fmla="*/ 673 w 1708"/>
                <a:gd name="T43" fmla="*/ 138 h 1707"/>
                <a:gd name="T44" fmla="*/ 527 w 1708"/>
                <a:gd name="T45" fmla="*/ 193 h 1707"/>
                <a:gd name="T46" fmla="*/ 429 w 1708"/>
                <a:gd name="T47" fmla="*/ 251 h 1707"/>
                <a:gd name="T48" fmla="*/ 150 w 1708"/>
                <a:gd name="T49" fmla="*/ 355 h 1707"/>
                <a:gd name="T50" fmla="*/ 220 w 1708"/>
                <a:gd name="T51" fmla="*/ 475 h 1707"/>
                <a:gd name="T52" fmla="*/ 157 w 1708"/>
                <a:gd name="T53" fmla="*/ 614 h 1707"/>
                <a:gd name="T54" fmla="*/ 128 w 1708"/>
                <a:gd name="T55" fmla="*/ 728 h 1707"/>
                <a:gd name="T56" fmla="*/ 4 w 1708"/>
                <a:gd name="T57" fmla="*/ 999 h 1707"/>
                <a:gd name="T58" fmla="*/ 140 w 1708"/>
                <a:gd name="T59" fmla="*/ 1035 h 1707"/>
                <a:gd name="T60" fmla="*/ 193 w 1708"/>
                <a:gd name="T61" fmla="*/ 1180 h 1707"/>
                <a:gd name="T62" fmla="*/ 253 w 1708"/>
                <a:gd name="T63" fmla="*/ 1279 h 1707"/>
                <a:gd name="T64" fmla="*/ 356 w 1708"/>
                <a:gd name="T65" fmla="*/ 1558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8" h="1707">
                  <a:moveTo>
                    <a:pt x="446" y="1466"/>
                  </a:moveTo>
                  <a:lnTo>
                    <a:pt x="477" y="1486"/>
                  </a:lnTo>
                  <a:lnTo>
                    <a:pt x="544" y="1523"/>
                  </a:lnTo>
                  <a:lnTo>
                    <a:pt x="616" y="1551"/>
                  </a:lnTo>
                  <a:lnTo>
                    <a:pt x="691" y="1572"/>
                  </a:lnTo>
                  <a:lnTo>
                    <a:pt x="730" y="1580"/>
                  </a:lnTo>
                  <a:lnTo>
                    <a:pt x="731" y="1707"/>
                  </a:lnTo>
                  <a:lnTo>
                    <a:pt x="866" y="1705"/>
                  </a:lnTo>
                  <a:lnTo>
                    <a:pt x="1000" y="1704"/>
                  </a:lnTo>
                  <a:lnTo>
                    <a:pt x="998" y="1576"/>
                  </a:lnTo>
                  <a:lnTo>
                    <a:pt x="1037" y="1568"/>
                  </a:lnTo>
                  <a:lnTo>
                    <a:pt x="1111" y="1545"/>
                  </a:lnTo>
                  <a:lnTo>
                    <a:pt x="1182" y="1513"/>
                  </a:lnTo>
                  <a:lnTo>
                    <a:pt x="1248" y="1477"/>
                  </a:lnTo>
                  <a:lnTo>
                    <a:pt x="1279" y="1455"/>
                  </a:lnTo>
                  <a:lnTo>
                    <a:pt x="1371" y="1545"/>
                  </a:lnTo>
                  <a:lnTo>
                    <a:pt x="1559" y="1351"/>
                  </a:lnTo>
                  <a:lnTo>
                    <a:pt x="1467" y="1262"/>
                  </a:lnTo>
                  <a:lnTo>
                    <a:pt x="1488" y="1231"/>
                  </a:lnTo>
                  <a:lnTo>
                    <a:pt x="1524" y="1164"/>
                  </a:lnTo>
                  <a:lnTo>
                    <a:pt x="1553" y="1091"/>
                  </a:lnTo>
                  <a:lnTo>
                    <a:pt x="1573" y="1017"/>
                  </a:lnTo>
                  <a:lnTo>
                    <a:pt x="1581" y="978"/>
                  </a:lnTo>
                  <a:lnTo>
                    <a:pt x="1708" y="977"/>
                  </a:lnTo>
                  <a:lnTo>
                    <a:pt x="1704" y="707"/>
                  </a:lnTo>
                  <a:lnTo>
                    <a:pt x="1577" y="709"/>
                  </a:lnTo>
                  <a:lnTo>
                    <a:pt x="1569" y="671"/>
                  </a:lnTo>
                  <a:lnTo>
                    <a:pt x="1546" y="596"/>
                  </a:lnTo>
                  <a:lnTo>
                    <a:pt x="1515" y="526"/>
                  </a:lnTo>
                  <a:lnTo>
                    <a:pt x="1477" y="460"/>
                  </a:lnTo>
                  <a:lnTo>
                    <a:pt x="1457" y="427"/>
                  </a:lnTo>
                  <a:lnTo>
                    <a:pt x="1545" y="337"/>
                  </a:lnTo>
                  <a:lnTo>
                    <a:pt x="1353" y="149"/>
                  </a:lnTo>
                  <a:lnTo>
                    <a:pt x="1264" y="241"/>
                  </a:lnTo>
                  <a:lnTo>
                    <a:pt x="1231" y="220"/>
                  </a:lnTo>
                  <a:lnTo>
                    <a:pt x="1164" y="184"/>
                  </a:lnTo>
                  <a:lnTo>
                    <a:pt x="1092" y="155"/>
                  </a:lnTo>
                  <a:lnTo>
                    <a:pt x="1019" y="134"/>
                  </a:lnTo>
                  <a:lnTo>
                    <a:pt x="980" y="127"/>
                  </a:lnTo>
                  <a:lnTo>
                    <a:pt x="977" y="0"/>
                  </a:lnTo>
                  <a:lnTo>
                    <a:pt x="844" y="1"/>
                  </a:lnTo>
                  <a:lnTo>
                    <a:pt x="709" y="2"/>
                  </a:lnTo>
                  <a:lnTo>
                    <a:pt x="710" y="130"/>
                  </a:lnTo>
                  <a:lnTo>
                    <a:pt x="673" y="138"/>
                  </a:lnTo>
                  <a:lnTo>
                    <a:pt x="597" y="162"/>
                  </a:lnTo>
                  <a:lnTo>
                    <a:pt x="527" y="193"/>
                  </a:lnTo>
                  <a:lnTo>
                    <a:pt x="461" y="229"/>
                  </a:lnTo>
                  <a:lnTo>
                    <a:pt x="429" y="251"/>
                  </a:lnTo>
                  <a:lnTo>
                    <a:pt x="338" y="162"/>
                  </a:lnTo>
                  <a:lnTo>
                    <a:pt x="150" y="355"/>
                  </a:lnTo>
                  <a:lnTo>
                    <a:pt x="241" y="444"/>
                  </a:lnTo>
                  <a:lnTo>
                    <a:pt x="220" y="475"/>
                  </a:lnTo>
                  <a:lnTo>
                    <a:pt x="185" y="543"/>
                  </a:lnTo>
                  <a:lnTo>
                    <a:pt x="157" y="614"/>
                  </a:lnTo>
                  <a:lnTo>
                    <a:pt x="136" y="689"/>
                  </a:lnTo>
                  <a:lnTo>
                    <a:pt x="128" y="728"/>
                  </a:lnTo>
                  <a:lnTo>
                    <a:pt x="0" y="729"/>
                  </a:lnTo>
                  <a:lnTo>
                    <a:pt x="4" y="999"/>
                  </a:lnTo>
                  <a:lnTo>
                    <a:pt x="132" y="998"/>
                  </a:lnTo>
                  <a:lnTo>
                    <a:pt x="140" y="1035"/>
                  </a:lnTo>
                  <a:lnTo>
                    <a:pt x="163" y="1109"/>
                  </a:lnTo>
                  <a:lnTo>
                    <a:pt x="193" y="1180"/>
                  </a:lnTo>
                  <a:lnTo>
                    <a:pt x="231" y="1246"/>
                  </a:lnTo>
                  <a:lnTo>
                    <a:pt x="253" y="1279"/>
                  </a:lnTo>
                  <a:lnTo>
                    <a:pt x="163" y="1370"/>
                  </a:lnTo>
                  <a:lnTo>
                    <a:pt x="356" y="1558"/>
                  </a:lnTo>
                  <a:lnTo>
                    <a:pt x="446" y="146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853238" y="3011488"/>
              <a:ext cx="515938" cy="515938"/>
            </a:xfrm>
            <a:custGeom>
              <a:avLst/>
              <a:gdLst>
                <a:gd name="T0" fmla="*/ 751 w 1301"/>
                <a:gd name="T1" fmla="*/ 1302 h 1302"/>
                <a:gd name="T2" fmla="*/ 846 w 1301"/>
                <a:gd name="T3" fmla="*/ 1280 h 1302"/>
                <a:gd name="T4" fmla="*/ 964 w 1301"/>
                <a:gd name="T5" fmla="*/ 1229 h 1302"/>
                <a:gd name="T6" fmla="*/ 938 w 1301"/>
                <a:gd name="T7" fmla="*/ 1124 h 1302"/>
                <a:gd name="T8" fmla="*/ 1064 w 1301"/>
                <a:gd name="T9" fmla="*/ 1020 h 1302"/>
                <a:gd name="T10" fmla="*/ 1182 w 1301"/>
                <a:gd name="T11" fmla="*/ 1040 h 1302"/>
                <a:gd name="T12" fmla="*/ 1232 w 1301"/>
                <a:gd name="T13" fmla="*/ 959 h 1302"/>
                <a:gd name="T14" fmla="*/ 1281 w 1301"/>
                <a:gd name="T15" fmla="*/ 839 h 1302"/>
                <a:gd name="T16" fmla="*/ 1188 w 1301"/>
                <a:gd name="T17" fmla="*/ 782 h 1302"/>
                <a:gd name="T18" fmla="*/ 1204 w 1301"/>
                <a:gd name="T19" fmla="*/ 619 h 1302"/>
                <a:gd name="T20" fmla="*/ 1301 w 1301"/>
                <a:gd name="T21" fmla="*/ 550 h 1302"/>
                <a:gd name="T22" fmla="*/ 1279 w 1301"/>
                <a:gd name="T23" fmla="*/ 455 h 1302"/>
                <a:gd name="T24" fmla="*/ 1228 w 1301"/>
                <a:gd name="T25" fmla="*/ 337 h 1302"/>
                <a:gd name="T26" fmla="*/ 1123 w 1301"/>
                <a:gd name="T27" fmla="*/ 363 h 1302"/>
                <a:gd name="T28" fmla="*/ 1020 w 1301"/>
                <a:gd name="T29" fmla="*/ 237 h 1302"/>
                <a:gd name="T30" fmla="*/ 1039 w 1301"/>
                <a:gd name="T31" fmla="*/ 119 h 1302"/>
                <a:gd name="T32" fmla="*/ 959 w 1301"/>
                <a:gd name="T33" fmla="*/ 69 h 1302"/>
                <a:gd name="T34" fmla="*/ 838 w 1301"/>
                <a:gd name="T35" fmla="*/ 20 h 1302"/>
                <a:gd name="T36" fmla="*/ 781 w 1301"/>
                <a:gd name="T37" fmla="*/ 113 h 1302"/>
                <a:gd name="T38" fmla="*/ 683 w 1301"/>
                <a:gd name="T39" fmla="*/ 99 h 1302"/>
                <a:gd name="T40" fmla="*/ 627 w 1301"/>
                <a:gd name="T41" fmla="*/ 97 h 1302"/>
                <a:gd name="T42" fmla="*/ 584 w 1301"/>
                <a:gd name="T43" fmla="*/ 101 h 1302"/>
                <a:gd name="T44" fmla="*/ 549 w 1301"/>
                <a:gd name="T45" fmla="*/ 0 h 1302"/>
                <a:gd name="T46" fmla="*/ 455 w 1301"/>
                <a:gd name="T47" fmla="*/ 22 h 1302"/>
                <a:gd name="T48" fmla="*/ 335 w 1301"/>
                <a:gd name="T49" fmla="*/ 73 h 1302"/>
                <a:gd name="T50" fmla="*/ 363 w 1301"/>
                <a:gd name="T51" fmla="*/ 178 h 1302"/>
                <a:gd name="T52" fmla="*/ 237 w 1301"/>
                <a:gd name="T53" fmla="*/ 282 h 1302"/>
                <a:gd name="T54" fmla="*/ 119 w 1301"/>
                <a:gd name="T55" fmla="*/ 262 h 1302"/>
                <a:gd name="T56" fmla="*/ 68 w 1301"/>
                <a:gd name="T57" fmla="*/ 342 h 1302"/>
                <a:gd name="T58" fmla="*/ 19 w 1301"/>
                <a:gd name="T59" fmla="*/ 463 h 1302"/>
                <a:gd name="T60" fmla="*/ 112 w 1301"/>
                <a:gd name="T61" fmla="*/ 520 h 1302"/>
                <a:gd name="T62" fmla="*/ 97 w 1301"/>
                <a:gd name="T63" fmla="*/ 683 h 1302"/>
                <a:gd name="T64" fmla="*/ 0 w 1301"/>
                <a:gd name="T65" fmla="*/ 752 h 1302"/>
                <a:gd name="T66" fmla="*/ 22 w 1301"/>
                <a:gd name="T67" fmla="*/ 847 h 1302"/>
                <a:gd name="T68" fmla="*/ 72 w 1301"/>
                <a:gd name="T69" fmla="*/ 966 h 1302"/>
                <a:gd name="T70" fmla="*/ 177 w 1301"/>
                <a:gd name="T71" fmla="*/ 939 h 1302"/>
                <a:gd name="T72" fmla="*/ 281 w 1301"/>
                <a:gd name="T73" fmla="*/ 1064 h 1302"/>
                <a:gd name="T74" fmla="*/ 261 w 1301"/>
                <a:gd name="T75" fmla="*/ 1182 h 1302"/>
                <a:gd name="T76" fmla="*/ 342 w 1301"/>
                <a:gd name="T77" fmla="*/ 1233 h 1302"/>
                <a:gd name="T78" fmla="*/ 462 w 1301"/>
                <a:gd name="T79" fmla="*/ 1282 h 1302"/>
                <a:gd name="T80" fmla="*/ 519 w 1301"/>
                <a:gd name="T81" fmla="*/ 1189 h 1302"/>
                <a:gd name="T82" fmla="*/ 618 w 1301"/>
                <a:gd name="T83" fmla="*/ 1204 h 1302"/>
                <a:gd name="T84" fmla="*/ 674 w 1301"/>
                <a:gd name="T85" fmla="*/ 1204 h 1302"/>
                <a:gd name="T86" fmla="*/ 716 w 1301"/>
                <a:gd name="T87" fmla="*/ 120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1" h="1302">
                  <a:moveTo>
                    <a:pt x="735" y="1198"/>
                  </a:moveTo>
                  <a:lnTo>
                    <a:pt x="751" y="1302"/>
                  </a:lnTo>
                  <a:lnTo>
                    <a:pt x="784" y="1296"/>
                  </a:lnTo>
                  <a:lnTo>
                    <a:pt x="846" y="1280"/>
                  </a:lnTo>
                  <a:lnTo>
                    <a:pt x="907" y="1257"/>
                  </a:lnTo>
                  <a:lnTo>
                    <a:pt x="964" y="1229"/>
                  </a:lnTo>
                  <a:lnTo>
                    <a:pt x="992" y="1213"/>
                  </a:lnTo>
                  <a:lnTo>
                    <a:pt x="938" y="1124"/>
                  </a:lnTo>
                  <a:lnTo>
                    <a:pt x="983" y="1094"/>
                  </a:lnTo>
                  <a:lnTo>
                    <a:pt x="1064" y="1020"/>
                  </a:lnTo>
                  <a:lnTo>
                    <a:pt x="1097" y="978"/>
                  </a:lnTo>
                  <a:lnTo>
                    <a:pt x="1182" y="1040"/>
                  </a:lnTo>
                  <a:lnTo>
                    <a:pt x="1200" y="1014"/>
                  </a:lnTo>
                  <a:lnTo>
                    <a:pt x="1232" y="959"/>
                  </a:lnTo>
                  <a:lnTo>
                    <a:pt x="1259" y="901"/>
                  </a:lnTo>
                  <a:lnTo>
                    <a:pt x="1281" y="839"/>
                  </a:lnTo>
                  <a:lnTo>
                    <a:pt x="1289" y="806"/>
                  </a:lnTo>
                  <a:lnTo>
                    <a:pt x="1188" y="782"/>
                  </a:lnTo>
                  <a:lnTo>
                    <a:pt x="1200" y="727"/>
                  </a:lnTo>
                  <a:lnTo>
                    <a:pt x="1204" y="619"/>
                  </a:lnTo>
                  <a:lnTo>
                    <a:pt x="1197" y="567"/>
                  </a:lnTo>
                  <a:lnTo>
                    <a:pt x="1301" y="550"/>
                  </a:lnTo>
                  <a:lnTo>
                    <a:pt x="1294" y="517"/>
                  </a:lnTo>
                  <a:lnTo>
                    <a:pt x="1279" y="455"/>
                  </a:lnTo>
                  <a:lnTo>
                    <a:pt x="1257" y="394"/>
                  </a:lnTo>
                  <a:lnTo>
                    <a:pt x="1228" y="337"/>
                  </a:lnTo>
                  <a:lnTo>
                    <a:pt x="1213" y="309"/>
                  </a:lnTo>
                  <a:lnTo>
                    <a:pt x="1123" y="363"/>
                  </a:lnTo>
                  <a:lnTo>
                    <a:pt x="1094" y="318"/>
                  </a:lnTo>
                  <a:lnTo>
                    <a:pt x="1020" y="237"/>
                  </a:lnTo>
                  <a:lnTo>
                    <a:pt x="977" y="204"/>
                  </a:lnTo>
                  <a:lnTo>
                    <a:pt x="1039" y="119"/>
                  </a:lnTo>
                  <a:lnTo>
                    <a:pt x="1013" y="101"/>
                  </a:lnTo>
                  <a:lnTo>
                    <a:pt x="959" y="69"/>
                  </a:lnTo>
                  <a:lnTo>
                    <a:pt x="900" y="42"/>
                  </a:lnTo>
                  <a:lnTo>
                    <a:pt x="838" y="20"/>
                  </a:lnTo>
                  <a:lnTo>
                    <a:pt x="806" y="12"/>
                  </a:lnTo>
                  <a:lnTo>
                    <a:pt x="781" y="113"/>
                  </a:lnTo>
                  <a:lnTo>
                    <a:pt x="748" y="107"/>
                  </a:lnTo>
                  <a:lnTo>
                    <a:pt x="683" y="99"/>
                  </a:lnTo>
                  <a:lnTo>
                    <a:pt x="650" y="97"/>
                  </a:lnTo>
                  <a:lnTo>
                    <a:pt x="627" y="97"/>
                  </a:lnTo>
                  <a:lnTo>
                    <a:pt x="604" y="100"/>
                  </a:lnTo>
                  <a:lnTo>
                    <a:pt x="584" y="101"/>
                  </a:lnTo>
                  <a:lnTo>
                    <a:pt x="565" y="104"/>
                  </a:lnTo>
                  <a:lnTo>
                    <a:pt x="549" y="0"/>
                  </a:lnTo>
                  <a:lnTo>
                    <a:pt x="517" y="7"/>
                  </a:lnTo>
                  <a:lnTo>
                    <a:pt x="455" y="22"/>
                  </a:lnTo>
                  <a:lnTo>
                    <a:pt x="394" y="44"/>
                  </a:lnTo>
                  <a:lnTo>
                    <a:pt x="335" y="73"/>
                  </a:lnTo>
                  <a:lnTo>
                    <a:pt x="308" y="88"/>
                  </a:lnTo>
                  <a:lnTo>
                    <a:pt x="363" y="178"/>
                  </a:lnTo>
                  <a:lnTo>
                    <a:pt x="317" y="208"/>
                  </a:lnTo>
                  <a:lnTo>
                    <a:pt x="237" y="282"/>
                  </a:lnTo>
                  <a:lnTo>
                    <a:pt x="203" y="324"/>
                  </a:lnTo>
                  <a:lnTo>
                    <a:pt x="119" y="262"/>
                  </a:lnTo>
                  <a:lnTo>
                    <a:pt x="101" y="288"/>
                  </a:lnTo>
                  <a:lnTo>
                    <a:pt x="68" y="342"/>
                  </a:lnTo>
                  <a:lnTo>
                    <a:pt x="41" y="402"/>
                  </a:lnTo>
                  <a:lnTo>
                    <a:pt x="19" y="463"/>
                  </a:lnTo>
                  <a:lnTo>
                    <a:pt x="11" y="495"/>
                  </a:lnTo>
                  <a:lnTo>
                    <a:pt x="112" y="520"/>
                  </a:lnTo>
                  <a:lnTo>
                    <a:pt x="101" y="574"/>
                  </a:lnTo>
                  <a:lnTo>
                    <a:pt x="97" y="683"/>
                  </a:lnTo>
                  <a:lnTo>
                    <a:pt x="103" y="736"/>
                  </a:lnTo>
                  <a:lnTo>
                    <a:pt x="0" y="752"/>
                  </a:lnTo>
                  <a:lnTo>
                    <a:pt x="5" y="784"/>
                  </a:lnTo>
                  <a:lnTo>
                    <a:pt x="22" y="847"/>
                  </a:lnTo>
                  <a:lnTo>
                    <a:pt x="44" y="908"/>
                  </a:lnTo>
                  <a:lnTo>
                    <a:pt x="72" y="966"/>
                  </a:lnTo>
                  <a:lnTo>
                    <a:pt x="88" y="993"/>
                  </a:lnTo>
                  <a:lnTo>
                    <a:pt x="177" y="939"/>
                  </a:lnTo>
                  <a:lnTo>
                    <a:pt x="207" y="984"/>
                  </a:lnTo>
                  <a:lnTo>
                    <a:pt x="281" y="1064"/>
                  </a:lnTo>
                  <a:lnTo>
                    <a:pt x="324" y="1098"/>
                  </a:lnTo>
                  <a:lnTo>
                    <a:pt x="261" y="1182"/>
                  </a:lnTo>
                  <a:lnTo>
                    <a:pt x="287" y="1200"/>
                  </a:lnTo>
                  <a:lnTo>
                    <a:pt x="342" y="1233"/>
                  </a:lnTo>
                  <a:lnTo>
                    <a:pt x="400" y="1260"/>
                  </a:lnTo>
                  <a:lnTo>
                    <a:pt x="462" y="1282"/>
                  </a:lnTo>
                  <a:lnTo>
                    <a:pt x="495" y="1290"/>
                  </a:lnTo>
                  <a:lnTo>
                    <a:pt x="519" y="1189"/>
                  </a:lnTo>
                  <a:lnTo>
                    <a:pt x="552" y="1197"/>
                  </a:lnTo>
                  <a:lnTo>
                    <a:pt x="618" y="1204"/>
                  </a:lnTo>
                  <a:lnTo>
                    <a:pt x="650" y="1204"/>
                  </a:lnTo>
                  <a:lnTo>
                    <a:pt x="674" y="1204"/>
                  </a:lnTo>
                  <a:lnTo>
                    <a:pt x="697" y="1203"/>
                  </a:lnTo>
                  <a:lnTo>
                    <a:pt x="716" y="1200"/>
                  </a:lnTo>
                  <a:lnTo>
                    <a:pt x="735" y="1198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389813" y="3028950"/>
              <a:ext cx="301625" cy="301625"/>
            </a:xfrm>
            <a:custGeom>
              <a:avLst/>
              <a:gdLst>
                <a:gd name="T0" fmla="*/ 195 w 760"/>
                <a:gd name="T1" fmla="*/ 652 h 761"/>
                <a:gd name="T2" fmla="*/ 223 w 760"/>
                <a:gd name="T3" fmla="*/ 670 h 761"/>
                <a:gd name="T4" fmla="*/ 287 w 760"/>
                <a:gd name="T5" fmla="*/ 696 h 761"/>
                <a:gd name="T6" fmla="*/ 320 w 760"/>
                <a:gd name="T7" fmla="*/ 704 h 761"/>
                <a:gd name="T8" fmla="*/ 320 w 760"/>
                <a:gd name="T9" fmla="*/ 761 h 761"/>
                <a:gd name="T10" fmla="*/ 441 w 760"/>
                <a:gd name="T11" fmla="*/ 761 h 761"/>
                <a:gd name="T12" fmla="*/ 441 w 760"/>
                <a:gd name="T13" fmla="*/ 704 h 761"/>
                <a:gd name="T14" fmla="*/ 475 w 760"/>
                <a:gd name="T15" fmla="*/ 696 h 761"/>
                <a:gd name="T16" fmla="*/ 538 w 760"/>
                <a:gd name="T17" fmla="*/ 670 h 761"/>
                <a:gd name="T18" fmla="*/ 567 w 760"/>
                <a:gd name="T19" fmla="*/ 652 h 761"/>
                <a:gd name="T20" fmla="*/ 607 w 760"/>
                <a:gd name="T21" fmla="*/ 692 h 761"/>
                <a:gd name="T22" fmla="*/ 691 w 760"/>
                <a:gd name="T23" fmla="*/ 606 h 761"/>
                <a:gd name="T24" fmla="*/ 651 w 760"/>
                <a:gd name="T25" fmla="*/ 566 h 761"/>
                <a:gd name="T26" fmla="*/ 669 w 760"/>
                <a:gd name="T27" fmla="*/ 538 h 761"/>
                <a:gd name="T28" fmla="*/ 696 w 760"/>
                <a:gd name="T29" fmla="*/ 474 h 761"/>
                <a:gd name="T30" fmla="*/ 704 w 760"/>
                <a:gd name="T31" fmla="*/ 441 h 761"/>
                <a:gd name="T32" fmla="*/ 760 w 760"/>
                <a:gd name="T33" fmla="*/ 441 h 761"/>
                <a:gd name="T34" fmla="*/ 760 w 760"/>
                <a:gd name="T35" fmla="*/ 320 h 761"/>
                <a:gd name="T36" fmla="*/ 704 w 760"/>
                <a:gd name="T37" fmla="*/ 320 h 761"/>
                <a:gd name="T38" fmla="*/ 696 w 760"/>
                <a:gd name="T39" fmla="*/ 286 h 761"/>
                <a:gd name="T40" fmla="*/ 669 w 760"/>
                <a:gd name="T41" fmla="*/ 223 h 761"/>
                <a:gd name="T42" fmla="*/ 651 w 760"/>
                <a:gd name="T43" fmla="*/ 194 h 761"/>
                <a:gd name="T44" fmla="*/ 691 w 760"/>
                <a:gd name="T45" fmla="*/ 154 h 761"/>
                <a:gd name="T46" fmla="*/ 607 w 760"/>
                <a:gd name="T47" fmla="*/ 69 h 761"/>
                <a:gd name="T48" fmla="*/ 567 w 760"/>
                <a:gd name="T49" fmla="*/ 109 h 761"/>
                <a:gd name="T50" fmla="*/ 538 w 760"/>
                <a:gd name="T51" fmla="*/ 91 h 761"/>
                <a:gd name="T52" fmla="*/ 475 w 760"/>
                <a:gd name="T53" fmla="*/ 65 h 761"/>
                <a:gd name="T54" fmla="*/ 441 w 760"/>
                <a:gd name="T55" fmla="*/ 57 h 761"/>
                <a:gd name="T56" fmla="*/ 441 w 760"/>
                <a:gd name="T57" fmla="*/ 0 h 761"/>
                <a:gd name="T58" fmla="*/ 320 w 760"/>
                <a:gd name="T59" fmla="*/ 0 h 761"/>
                <a:gd name="T60" fmla="*/ 320 w 760"/>
                <a:gd name="T61" fmla="*/ 57 h 761"/>
                <a:gd name="T62" fmla="*/ 287 w 760"/>
                <a:gd name="T63" fmla="*/ 65 h 761"/>
                <a:gd name="T64" fmla="*/ 223 w 760"/>
                <a:gd name="T65" fmla="*/ 91 h 761"/>
                <a:gd name="T66" fmla="*/ 195 w 760"/>
                <a:gd name="T67" fmla="*/ 109 h 761"/>
                <a:gd name="T68" fmla="*/ 154 w 760"/>
                <a:gd name="T69" fmla="*/ 69 h 761"/>
                <a:gd name="T70" fmla="*/ 69 w 760"/>
                <a:gd name="T71" fmla="*/ 154 h 761"/>
                <a:gd name="T72" fmla="*/ 109 w 760"/>
                <a:gd name="T73" fmla="*/ 194 h 761"/>
                <a:gd name="T74" fmla="*/ 91 w 760"/>
                <a:gd name="T75" fmla="*/ 223 h 761"/>
                <a:gd name="T76" fmla="*/ 65 w 760"/>
                <a:gd name="T77" fmla="*/ 286 h 761"/>
                <a:gd name="T78" fmla="*/ 57 w 760"/>
                <a:gd name="T79" fmla="*/ 320 h 761"/>
                <a:gd name="T80" fmla="*/ 0 w 760"/>
                <a:gd name="T81" fmla="*/ 320 h 761"/>
                <a:gd name="T82" fmla="*/ 0 w 760"/>
                <a:gd name="T83" fmla="*/ 441 h 761"/>
                <a:gd name="T84" fmla="*/ 57 w 760"/>
                <a:gd name="T85" fmla="*/ 441 h 761"/>
                <a:gd name="T86" fmla="*/ 65 w 760"/>
                <a:gd name="T87" fmla="*/ 474 h 761"/>
                <a:gd name="T88" fmla="*/ 91 w 760"/>
                <a:gd name="T89" fmla="*/ 538 h 761"/>
                <a:gd name="T90" fmla="*/ 109 w 760"/>
                <a:gd name="T91" fmla="*/ 566 h 761"/>
                <a:gd name="T92" fmla="*/ 69 w 760"/>
                <a:gd name="T93" fmla="*/ 606 h 761"/>
                <a:gd name="T94" fmla="*/ 154 w 760"/>
                <a:gd name="T95" fmla="*/ 692 h 761"/>
                <a:gd name="T96" fmla="*/ 195 w 760"/>
                <a:gd name="T97" fmla="*/ 6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0" h="761">
                  <a:moveTo>
                    <a:pt x="195" y="652"/>
                  </a:moveTo>
                  <a:lnTo>
                    <a:pt x="223" y="670"/>
                  </a:lnTo>
                  <a:lnTo>
                    <a:pt x="287" y="696"/>
                  </a:lnTo>
                  <a:lnTo>
                    <a:pt x="320" y="704"/>
                  </a:lnTo>
                  <a:lnTo>
                    <a:pt x="320" y="761"/>
                  </a:lnTo>
                  <a:lnTo>
                    <a:pt x="441" y="761"/>
                  </a:lnTo>
                  <a:lnTo>
                    <a:pt x="441" y="704"/>
                  </a:lnTo>
                  <a:lnTo>
                    <a:pt x="475" y="696"/>
                  </a:lnTo>
                  <a:lnTo>
                    <a:pt x="538" y="670"/>
                  </a:lnTo>
                  <a:lnTo>
                    <a:pt x="567" y="652"/>
                  </a:lnTo>
                  <a:lnTo>
                    <a:pt x="607" y="692"/>
                  </a:lnTo>
                  <a:lnTo>
                    <a:pt x="691" y="606"/>
                  </a:lnTo>
                  <a:lnTo>
                    <a:pt x="651" y="566"/>
                  </a:lnTo>
                  <a:lnTo>
                    <a:pt x="669" y="538"/>
                  </a:lnTo>
                  <a:lnTo>
                    <a:pt x="696" y="474"/>
                  </a:lnTo>
                  <a:lnTo>
                    <a:pt x="704" y="441"/>
                  </a:lnTo>
                  <a:lnTo>
                    <a:pt x="760" y="441"/>
                  </a:lnTo>
                  <a:lnTo>
                    <a:pt x="760" y="320"/>
                  </a:lnTo>
                  <a:lnTo>
                    <a:pt x="704" y="320"/>
                  </a:lnTo>
                  <a:lnTo>
                    <a:pt x="696" y="286"/>
                  </a:lnTo>
                  <a:lnTo>
                    <a:pt x="669" y="223"/>
                  </a:lnTo>
                  <a:lnTo>
                    <a:pt x="651" y="194"/>
                  </a:lnTo>
                  <a:lnTo>
                    <a:pt x="691" y="154"/>
                  </a:lnTo>
                  <a:lnTo>
                    <a:pt x="607" y="69"/>
                  </a:lnTo>
                  <a:lnTo>
                    <a:pt x="567" y="109"/>
                  </a:lnTo>
                  <a:lnTo>
                    <a:pt x="538" y="91"/>
                  </a:lnTo>
                  <a:lnTo>
                    <a:pt x="475" y="65"/>
                  </a:lnTo>
                  <a:lnTo>
                    <a:pt x="441" y="57"/>
                  </a:lnTo>
                  <a:lnTo>
                    <a:pt x="441" y="0"/>
                  </a:lnTo>
                  <a:lnTo>
                    <a:pt x="320" y="0"/>
                  </a:lnTo>
                  <a:lnTo>
                    <a:pt x="320" y="57"/>
                  </a:lnTo>
                  <a:lnTo>
                    <a:pt x="287" y="65"/>
                  </a:lnTo>
                  <a:lnTo>
                    <a:pt x="223" y="91"/>
                  </a:lnTo>
                  <a:lnTo>
                    <a:pt x="195" y="109"/>
                  </a:lnTo>
                  <a:lnTo>
                    <a:pt x="154" y="69"/>
                  </a:lnTo>
                  <a:lnTo>
                    <a:pt x="69" y="154"/>
                  </a:lnTo>
                  <a:lnTo>
                    <a:pt x="109" y="194"/>
                  </a:lnTo>
                  <a:lnTo>
                    <a:pt x="91" y="223"/>
                  </a:lnTo>
                  <a:lnTo>
                    <a:pt x="65" y="286"/>
                  </a:lnTo>
                  <a:lnTo>
                    <a:pt x="57" y="320"/>
                  </a:lnTo>
                  <a:lnTo>
                    <a:pt x="0" y="320"/>
                  </a:lnTo>
                  <a:lnTo>
                    <a:pt x="0" y="441"/>
                  </a:lnTo>
                  <a:lnTo>
                    <a:pt x="57" y="441"/>
                  </a:lnTo>
                  <a:lnTo>
                    <a:pt x="65" y="474"/>
                  </a:lnTo>
                  <a:lnTo>
                    <a:pt x="91" y="538"/>
                  </a:lnTo>
                  <a:lnTo>
                    <a:pt x="109" y="566"/>
                  </a:lnTo>
                  <a:lnTo>
                    <a:pt x="69" y="606"/>
                  </a:lnTo>
                  <a:lnTo>
                    <a:pt x="154" y="692"/>
                  </a:lnTo>
                  <a:lnTo>
                    <a:pt x="195" y="652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724650" y="2873375"/>
              <a:ext cx="215900" cy="215900"/>
            </a:xfrm>
            <a:custGeom>
              <a:avLst/>
              <a:gdLst>
                <a:gd name="T0" fmla="*/ 292 w 545"/>
                <a:gd name="T1" fmla="*/ 544 h 544"/>
                <a:gd name="T2" fmla="*/ 371 w 545"/>
                <a:gd name="T3" fmla="*/ 527 h 544"/>
                <a:gd name="T4" fmla="*/ 375 w 545"/>
                <a:gd name="T5" fmla="*/ 478 h 544"/>
                <a:gd name="T6" fmla="*/ 431 w 545"/>
                <a:gd name="T7" fmla="*/ 439 h 544"/>
                <a:gd name="T8" fmla="*/ 479 w 545"/>
                <a:gd name="T9" fmla="*/ 451 h 544"/>
                <a:gd name="T10" fmla="*/ 523 w 545"/>
                <a:gd name="T11" fmla="*/ 385 h 544"/>
                <a:gd name="T12" fmla="*/ 490 w 545"/>
                <a:gd name="T13" fmla="*/ 345 h 544"/>
                <a:gd name="T14" fmla="*/ 503 w 545"/>
                <a:gd name="T15" fmla="*/ 277 h 544"/>
                <a:gd name="T16" fmla="*/ 545 w 545"/>
                <a:gd name="T17" fmla="*/ 253 h 544"/>
                <a:gd name="T18" fmla="*/ 528 w 545"/>
                <a:gd name="T19" fmla="*/ 174 h 544"/>
                <a:gd name="T20" fmla="*/ 479 w 545"/>
                <a:gd name="T21" fmla="*/ 170 h 544"/>
                <a:gd name="T22" fmla="*/ 440 w 545"/>
                <a:gd name="T23" fmla="*/ 114 h 544"/>
                <a:gd name="T24" fmla="*/ 451 w 545"/>
                <a:gd name="T25" fmla="*/ 66 h 544"/>
                <a:gd name="T26" fmla="*/ 385 w 545"/>
                <a:gd name="T27" fmla="*/ 22 h 544"/>
                <a:gd name="T28" fmla="*/ 345 w 545"/>
                <a:gd name="T29" fmla="*/ 54 h 544"/>
                <a:gd name="T30" fmla="*/ 273 w 545"/>
                <a:gd name="T31" fmla="*/ 43 h 544"/>
                <a:gd name="T32" fmla="*/ 257 w 545"/>
                <a:gd name="T33" fmla="*/ 43 h 544"/>
                <a:gd name="T34" fmla="*/ 226 w 545"/>
                <a:gd name="T35" fmla="*/ 2 h 544"/>
                <a:gd name="T36" fmla="*/ 151 w 545"/>
                <a:gd name="T37" fmla="*/ 27 h 544"/>
                <a:gd name="T38" fmla="*/ 151 w 545"/>
                <a:gd name="T39" fmla="*/ 78 h 544"/>
                <a:gd name="T40" fmla="*/ 99 w 545"/>
                <a:gd name="T41" fmla="*/ 122 h 544"/>
                <a:gd name="T42" fmla="*/ 50 w 545"/>
                <a:gd name="T43" fmla="*/ 113 h 544"/>
                <a:gd name="T44" fmla="*/ 13 w 545"/>
                <a:gd name="T45" fmla="*/ 185 h 544"/>
                <a:gd name="T46" fmla="*/ 48 w 545"/>
                <a:gd name="T47" fmla="*/ 222 h 544"/>
                <a:gd name="T48" fmla="*/ 43 w 545"/>
                <a:gd name="T49" fmla="*/ 288 h 544"/>
                <a:gd name="T50" fmla="*/ 3 w 545"/>
                <a:gd name="T51" fmla="*/ 319 h 544"/>
                <a:gd name="T52" fmla="*/ 28 w 545"/>
                <a:gd name="T53" fmla="*/ 394 h 544"/>
                <a:gd name="T54" fmla="*/ 78 w 545"/>
                <a:gd name="T55" fmla="*/ 394 h 544"/>
                <a:gd name="T56" fmla="*/ 122 w 545"/>
                <a:gd name="T57" fmla="*/ 446 h 544"/>
                <a:gd name="T58" fmla="*/ 114 w 545"/>
                <a:gd name="T59" fmla="*/ 495 h 544"/>
                <a:gd name="T60" fmla="*/ 186 w 545"/>
                <a:gd name="T61" fmla="*/ 531 h 544"/>
                <a:gd name="T62" fmla="*/ 236 w 545"/>
                <a:gd name="T63" fmla="*/ 500 h 544"/>
                <a:gd name="T64" fmla="*/ 280 w 545"/>
                <a:gd name="T65" fmla="*/ 50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5" h="544">
                  <a:moveTo>
                    <a:pt x="289" y="501"/>
                  </a:moveTo>
                  <a:lnTo>
                    <a:pt x="292" y="544"/>
                  </a:lnTo>
                  <a:lnTo>
                    <a:pt x="319" y="542"/>
                  </a:lnTo>
                  <a:lnTo>
                    <a:pt x="371" y="527"/>
                  </a:lnTo>
                  <a:lnTo>
                    <a:pt x="394" y="516"/>
                  </a:lnTo>
                  <a:lnTo>
                    <a:pt x="375" y="478"/>
                  </a:lnTo>
                  <a:lnTo>
                    <a:pt x="396" y="466"/>
                  </a:lnTo>
                  <a:lnTo>
                    <a:pt x="431" y="439"/>
                  </a:lnTo>
                  <a:lnTo>
                    <a:pt x="446" y="422"/>
                  </a:lnTo>
                  <a:lnTo>
                    <a:pt x="479" y="451"/>
                  </a:lnTo>
                  <a:lnTo>
                    <a:pt x="495" y="430"/>
                  </a:lnTo>
                  <a:lnTo>
                    <a:pt x="523" y="385"/>
                  </a:lnTo>
                  <a:lnTo>
                    <a:pt x="532" y="359"/>
                  </a:lnTo>
                  <a:lnTo>
                    <a:pt x="490" y="345"/>
                  </a:lnTo>
                  <a:lnTo>
                    <a:pt x="497" y="323"/>
                  </a:lnTo>
                  <a:lnTo>
                    <a:pt x="503" y="277"/>
                  </a:lnTo>
                  <a:lnTo>
                    <a:pt x="502" y="255"/>
                  </a:lnTo>
                  <a:lnTo>
                    <a:pt x="545" y="253"/>
                  </a:lnTo>
                  <a:lnTo>
                    <a:pt x="542" y="225"/>
                  </a:lnTo>
                  <a:lnTo>
                    <a:pt x="528" y="174"/>
                  </a:lnTo>
                  <a:lnTo>
                    <a:pt x="517" y="150"/>
                  </a:lnTo>
                  <a:lnTo>
                    <a:pt x="479" y="170"/>
                  </a:lnTo>
                  <a:lnTo>
                    <a:pt x="467" y="149"/>
                  </a:lnTo>
                  <a:lnTo>
                    <a:pt x="440" y="114"/>
                  </a:lnTo>
                  <a:lnTo>
                    <a:pt x="423" y="98"/>
                  </a:lnTo>
                  <a:lnTo>
                    <a:pt x="451" y="66"/>
                  </a:lnTo>
                  <a:lnTo>
                    <a:pt x="432" y="49"/>
                  </a:lnTo>
                  <a:lnTo>
                    <a:pt x="385" y="22"/>
                  </a:lnTo>
                  <a:lnTo>
                    <a:pt x="359" y="13"/>
                  </a:lnTo>
                  <a:lnTo>
                    <a:pt x="345" y="54"/>
                  </a:lnTo>
                  <a:lnTo>
                    <a:pt x="309" y="44"/>
                  </a:lnTo>
                  <a:lnTo>
                    <a:pt x="273" y="43"/>
                  </a:lnTo>
                  <a:lnTo>
                    <a:pt x="265" y="43"/>
                  </a:lnTo>
                  <a:lnTo>
                    <a:pt x="257" y="43"/>
                  </a:lnTo>
                  <a:lnTo>
                    <a:pt x="253" y="0"/>
                  </a:lnTo>
                  <a:lnTo>
                    <a:pt x="226" y="2"/>
                  </a:lnTo>
                  <a:lnTo>
                    <a:pt x="175" y="17"/>
                  </a:lnTo>
                  <a:lnTo>
                    <a:pt x="151" y="27"/>
                  </a:lnTo>
                  <a:lnTo>
                    <a:pt x="170" y="66"/>
                  </a:lnTo>
                  <a:lnTo>
                    <a:pt x="151" y="78"/>
                  </a:lnTo>
                  <a:lnTo>
                    <a:pt x="114" y="105"/>
                  </a:lnTo>
                  <a:lnTo>
                    <a:pt x="99" y="122"/>
                  </a:lnTo>
                  <a:lnTo>
                    <a:pt x="66" y="93"/>
                  </a:lnTo>
                  <a:lnTo>
                    <a:pt x="50" y="113"/>
                  </a:lnTo>
                  <a:lnTo>
                    <a:pt x="24" y="159"/>
                  </a:lnTo>
                  <a:lnTo>
                    <a:pt x="13" y="185"/>
                  </a:lnTo>
                  <a:lnTo>
                    <a:pt x="55" y="199"/>
                  </a:lnTo>
                  <a:lnTo>
                    <a:pt x="48" y="222"/>
                  </a:lnTo>
                  <a:lnTo>
                    <a:pt x="43" y="266"/>
                  </a:lnTo>
                  <a:lnTo>
                    <a:pt x="43" y="288"/>
                  </a:lnTo>
                  <a:lnTo>
                    <a:pt x="0" y="292"/>
                  </a:lnTo>
                  <a:lnTo>
                    <a:pt x="3" y="319"/>
                  </a:lnTo>
                  <a:lnTo>
                    <a:pt x="17" y="369"/>
                  </a:lnTo>
                  <a:lnTo>
                    <a:pt x="28" y="394"/>
                  </a:lnTo>
                  <a:lnTo>
                    <a:pt x="66" y="374"/>
                  </a:lnTo>
                  <a:lnTo>
                    <a:pt x="78" y="394"/>
                  </a:lnTo>
                  <a:lnTo>
                    <a:pt x="105" y="430"/>
                  </a:lnTo>
                  <a:lnTo>
                    <a:pt x="122" y="446"/>
                  </a:lnTo>
                  <a:lnTo>
                    <a:pt x="94" y="478"/>
                  </a:lnTo>
                  <a:lnTo>
                    <a:pt x="114" y="495"/>
                  </a:lnTo>
                  <a:lnTo>
                    <a:pt x="160" y="521"/>
                  </a:lnTo>
                  <a:lnTo>
                    <a:pt x="186" y="531"/>
                  </a:lnTo>
                  <a:lnTo>
                    <a:pt x="200" y="490"/>
                  </a:lnTo>
                  <a:lnTo>
                    <a:pt x="236" y="500"/>
                  </a:lnTo>
                  <a:lnTo>
                    <a:pt x="273" y="501"/>
                  </a:lnTo>
                  <a:lnTo>
                    <a:pt x="280" y="501"/>
                  </a:lnTo>
                  <a:lnTo>
                    <a:pt x="289" y="501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754813" y="3786188"/>
              <a:ext cx="242888" cy="241300"/>
            </a:xfrm>
            <a:custGeom>
              <a:avLst/>
              <a:gdLst>
                <a:gd name="T0" fmla="*/ 305 w 609"/>
                <a:gd name="T1" fmla="*/ 609 h 609"/>
                <a:gd name="T2" fmla="*/ 277 w 609"/>
                <a:gd name="T3" fmla="*/ 607 h 609"/>
                <a:gd name="T4" fmla="*/ 223 w 609"/>
                <a:gd name="T5" fmla="*/ 598 h 609"/>
                <a:gd name="T6" fmla="*/ 174 w 609"/>
                <a:gd name="T7" fmla="*/ 579 h 609"/>
                <a:gd name="T8" fmla="*/ 127 w 609"/>
                <a:gd name="T9" fmla="*/ 552 h 609"/>
                <a:gd name="T10" fmla="*/ 87 w 609"/>
                <a:gd name="T11" fmla="*/ 518 h 609"/>
                <a:gd name="T12" fmla="*/ 53 w 609"/>
                <a:gd name="T13" fmla="*/ 476 h 609"/>
                <a:gd name="T14" fmla="*/ 26 w 609"/>
                <a:gd name="T15" fmla="*/ 430 h 609"/>
                <a:gd name="T16" fmla="*/ 9 w 609"/>
                <a:gd name="T17" fmla="*/ 377 h 609"/>
                <a:gd name="T18" fmla="*/ 4 w 609"/>
                <a:gd name="T19" fmla="*/ 349 h 609"/>
                <a:gd name="T20" fmla="*/ 0 w 609"/>
                <a:gd name="T21" fmla="*/ 324 h 609"/>
                <a:gd name="T22" fmla="*/ 1 w 609"/>
                <a:gd name="T23" fmla="*/ 276 h 609"/>
                <a:gd name="T24" fmla="*/ 9 w 609"/>
                <a:gd name="T25" fmla="*/ 228 h 609"/>
                <a:gd name="T26" fmla="*/ 25 w 609"/>
                <a:gd name="T27" fmla="*/ 184 h 609"/>
                <a:gd name="T28" fmla="*/ 47 w 609"/>
                <a:gd name="T29" fmla="*/ 142 h 609"/>
                <a:gd name="T30" fmla="*/ 74 w 609"/>
                <a:gd name="T31" fmla="*/ 105 h 609"/>
                <a:gd name="T32" fmla="*/ 108 w 609"/>
                <a:gd name="T33" fmla="*/ 72 h 609"/>
                <a:gd name="T34" fmla="*/ 147 w 609"/>
                <a:gd name="T35" fmla="*/ 44 h 609"/>
                <a:gd name="T36" fmla="*/ 167 w 609"/>
                <a:gd name="T37" fmla="*/ 32 h 609"/>
                <a:gd name="T38" fmla="*/ 188 w 609"/>
                <a:gd name="T39" fmla="*/ 22 h 609"/>
                <a:gd name="T40" fmla="*/ 235 w 609"/>
                <a:gd name="T41" fmla="*/ 7 h 609"/>
                <a:gd name="T42" fmla="*/ 261 w 609"/>
                <a:gd name="T43" fmla="*/ 3 h 609"/>
                <a:gd name="T44" fmla="*/ 283 w 609"/>
                <a:gd name="T45" fmla="*/ 0 h 609"/>
                <a:gd name="T46" fmla="*/ 305 w 609"/>
                <a:gd name="T47" fmla="*/ 0 h 609"/>
                <a:gd name="T48" fmla="*/ 333 w 609"/>
                <a:gd name="T49" fmla="*/ 1 h 609"/>
                <a:gd name="T50" fmla="*/ 386 w 609"/>
                <a:gd name="T51" fmla="*/ 10 h 609"/>
                <a:gd name="T52" fmla="*/ 437 w 609"/>
                <a:gd name="T53" fmla="*/ 29 h 609"/>
                <a:gd name="T54" fmla="*/ 482 w 609"/>
                <a:gd name="T55" fmla="*/ 57 h 609"/>
                <a:gd name="T56" fmla="*/ 522 w 609"/>
                <a:gd name="T57" fmla="*/ 90 h 609"/>
                <a:gd name="T58" fmla="*/ 556 w 609"/>
                <a:gd name="T59" fmla="*/ 132 h 609"/>
                <a:gd name="T60" fmla="*/ 583 w 609"/>
                <a:gd name="T61" fmla="*/ 178 h 609"/>
                <a:gd name="T62" fmla="*/ 602 w 609"/>
                <a:gd name="T63" fmla="*/ 232 h 609"/>
                <a:gd name="T64" fmla="*/ 607 w 609"/>
                <a:gd name="T65" fmla="*/ 259 h 609"/>
                <a:gd name="T66" fmla="*/ 609 w 609"/>
                <a:gd name="T67" fmla="*/ 285 h 609"/>
                <a:gd name="T68" fmla="*/ 609 w 609"/>
                <a:gd name="T69" fmla="*/ 333 h 609"/>
                <a:gd name="T70" fmla="*/ 600 w 609"/>
                <a:gd name="T71" fmla="*/ 381 h 609"/>
                <a:gd name="T72" fmla="*/ 585 w 609"/>
                <a:gd name="T73" fmla="*/ 425 h 609"/>
                <a:gd name="T74" fmla="*/ 564 w 609"/>
                <a:gd name="T75" fmla="*/ 466 h 609"/>
                <a:gd name="T76" fmla="*/ 535 w 609"/>
                <a:gd name="T77" fmla="*/ 504 h 609"/>
                <a:gd name="T78" fmla="*/ 502 w 609"/>
                <a:gd name="T79" fmla="*/ 537 h 609"/>
                <a:gd name="T80" fmla="*/ 464 w 609"/>
                <a:gd name="T81" fmla="*/ 565 h 609"/>
                <a:gd name="T82" fmla="*/ 443 w 609"/>
                <a:gd name="T83" fmla="*/ 576 h 609"/>
                <a:gd name="T84" fmla="*/ 421 w 609"/>
                <a:gd name="T85" fmla="*/ 587 h 609"/>
                <a:gd name="T86" fmla="*/ 375 w 609"/>
                <a:gd name="T87" fmla="*/ 601 h 609"/>
                <a:gd name="T88" fmla="*/ 350 w 609"/>
                <a:gd name="T89" fmla="*/ 606 h 609"/>
                <a:gd name="T90" fmla="*/ 327 w 609"/>
                <a:gd name="T91" fmla="*/ 609 h 609"/>
                <a:gd name="T92" fmla="*/ 305 w 609"/>
                <a:gd name="T9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9" h="609">
                  <a:moveTo>
                    <a:pt x="305" y="609"/>
                  </a:moveTo>
                  <a:lnTo>
                    <a:pt x="277" y="607"/>
                  </a:lnTo>
                  <a:lnTo>
                    <a:pt x="223" y="598"/>
                  </a:lnTo>
                  <a:lnTo>
                    <a:pt x="174" y="579"/>
                  </a:lnTo>
                  <a:lnTo>
                    <a:pt x="127" y="552"/>
                  </a:lnTo>
                  <a:lnTo>
                    <a:pt x="87" y="518"/>
                  </a:lnTo>
                  <a:lnTo>
                    <a:pt x="53" y="476"/>
                  </a:lnTo>
                  <a:lnTo>
                    <a:pt x="26" y="430"/>
                  </a:lnTo>
                  <a:lnTo>
                    <a:pt x="9" y="377"/>
                  </a:lnTo>
                  <a:lnTo>
                    <a:pt x="4" y="349"/>
                  </a:lnTo>
                  <a:lnTo>
                    <a:pt x="0" y="324"/>
                  </a:lnTo>
                  <a:lnTo>
                    <a:pt x="1" y="276"/>
                  </a:lnTo>
                  <a:lnTo>
                    <a:pt x="9" y="228"/>
                  </a:lnTo>
                  <a:lnTo>
                    <a:pt x="25" y="184"/>
                  </a:lnTo>
                  <a:lnTo>
                    <a:pt x="47" y="142"/>
                  </a:lnTo>
                  <a:lnTo>
                    <a:pt x="74" y="105"/>
                  </a:lnTo>
                  <a:lnTo>
                    <a:pt x="108" y="72"/>
                  </a:lnTo>
                  <a:lnTo>
                    <a:pt x="147" y="44"/>
                  </a:lnTo>
                  <a:lnTo>
                    <a:pt x="167" y="32"/>
                  </a:lnTo>
                  <a:lnTo>
                    <a:pt x="188" y="22"/>
                  </a:lnTo>
                  <a:lnTo>
                    <a:pt x="235" y="7"/>
                  </a:lnTo>
                  <a:lnTo>
                    <a:pt x="261" y="3"/>
                  </a:lnTo>
                  <a:lnTo>
                    <a:pt x="283" y="0"/>
                  </a:lnTo>
                  <a:lnTo>
                    <a:pt x="305" y="0"/>
                  </a:lnTo>
                  <a:lnTo>
                    <a:pt x="333" y="1"/>
                  </a:lnTo>
                  <a:lnTo>
                    <a:pt x="386" y="10"/>
                  </a:lnTo>
                  <a:lnTo>
                    <a:pt x="437" y="29"/>
                  </a:lnTo>
                  <a:lnTo>
                    <a:pt x="482" y="57"/>
                  </a:lnTo>
                  <a:lnTo>
                    <a:pt x="522" y="90"/>
                  </a:lnTo>
                  <a:lnTo>
                    <a:pt x="556" y="132"/>
                  </a:lnTo>
                  <a:lnTo>
                    <a:pt x="583" y="178"/>
                  </a:lnTo>
                  <a:lnTo>
                    <a:pt x="602" y="232"/>
                  </a:lnTo>
                  <a:lnTo>
                    <a:pt x="607" y="259"/>
                  </a:lnTo>
                  <a:lnTo>
                    <a:pt x="609" y="285"/>
                  </a:lnTo>
                  <a:lnTo>
                    <a:pt x="609" y="333"/>
                  </a:lnTo>
                  <a:lnTo>
                    <a:pt x="600" y="381"/>
                  </a:lnTo>
                  <a:lnTo>
                    <a:pt x="585" y="425"/>
                  </a:lnTo>
                  <a:lnTo>
                    <a:pt x="564" y="466"/>
                  </a:lnTo>
                  <a:lnTo>
                    <a:pt x="535" y="504"/>
                  </a:lnTo>
                  <a:lnTo>
                    <a:pt x="502" y="537"/>
                  </a:lnTo>
                  <a:lnTo>
                    <a:pt x="464" y="565"/>
                  </a:lnTo>
                  <a:lnTo>
                    <a:pt x="443" y="576"/>
                  </a:lnTo>
                  <a:lnTo>
                    <a:pt x="421" y="587"/>
                  </a:lnTo>
                  <a:lnTo>
                    <a:pt x="375" y="601"/>
                  </a:lnTo>
                  <a:lnTo>
                    <a:pt x="350" y="606"/>
                  </a:lnTo>
                  <a:lnTo>
                    <a:pt x="327" y="609"/>
                  </a:lnTo>
                  <a:lnTo>
                    <a:pt x="305" y="609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370763" y="3554413"/>
              <a:ext cx="468313" cy="468313"/>
            </a:xfrm>
            <a:custGeom>
              <a:avLst/>
              <a:gdLst>
                <a:gd name="T0" fmla="*/ 590 w 1180"/>
                <a:gd name="T1" fmla="*/ 1179 h 1179"/>
                <a:gd name="T2" fmla="*/ 590 w 1180"/>
                <a:gd name="T3" fmla="*/ 1179 h 1179"/>
                <a:gd name="T4" fmla="*/ 529 w 1180"/>
                <a:gd name="T5" fmla="*/ 1177 h 1179"/>
                <a:gd name="T6" fmla="*/ 414 w 1180"/>
                <a:gd name="T7" fmla="*/ 1154 h 1179"/>
                <a:gd name="T8" fmla="*/ 309 w 1180"/>
                <a:gd name="T9" fmla="*/ 1108 h 1179"/>
                <a:gd name="T10" fmla="*/ 214 w 1180"/>
                <a:gd name="T11" fmla="*/ 1045 h 1179"/>
                <a:gd name="T12" fmla="*/ 134 w 1180"/>
                <a:gd name="T13" fmla="*/ 966 h 1179"/>
                <a:gd name="T14" fmla="*/ 70 w 1180"/>
                <a:gd name="T15" fmla="*/ 871 h 1179"/>
                <a:gd name="T16" fmla="*/ 26 w 1180"/>
                <a:gd name="T17" fmla="*/ 765 h 1179"/>
                <a:gd name="T18" fmla="*/ 3 w 1180"/>
                <a:gd name="T19" fmla="*/ 651 h 1179"/>
                <a:gd name="T20" fmla="*/ 0 w 1180"/>
                <a:gd name="T21" fmla="*/ 590 h 1179"/>
                <a:gd name="T22" fmla="*/ 3 w 1180"/>
                <a:gd name="T23" fmla="*/ 529 h 1179"/>
                <a:gd name="T24" fmla="*/ 26 w 1180"/>
                <a:gd name="T25" fmla="*/ 413 h 1179"/>
                <a:gd name="T26" fmla="*/ 70 w 1180"/>
                <a:gd name="T27" fmla="*/ 308 h 1179"/>
                <a:gd name="T28" fmla="*/ 134 w 1180"/>
                <a:gd name="T29" fmla="*/ 214 h 1179"/>
                <a:gd name="T30" fmla="*/ 214 w 1180"/>
                <a:gd name="T31" fmla="*/ 133 h 1179"/>
                <a:gd name="T32" fmla="*/ 309 w 1180"/>
                <a:gd name="T33" fmla="*/ 70 h 1179"/>
                <a:gd name="T34" fmla="*/ 414 w 1180"/>
                <a:gd name="T35" fmla="*/ 26 h 1179"/>
                <a:gd name="T36" fmla="*/ 529 w 1180"/>
                <a:gd name="T37" fmla="*/ 1 h 1179"/>
                <a:gd name="T38" fmla="*/ 590 w 1180"/>
                <a:gd name="T39" fmla="*/ 0 h 1179"/>
                <a:gd name="T40" fmla="*/ 590 w 1180"/>
                <a:gd name="T41" fmla="*/ 0 h 1179"/>
                <a:gd name="T42" fmla="*/ 651 w 1180"/>
                <a:gd name="T43" fmla="*/ 1 h 1179"/>
                <a:gd name="T44" fmla="*/ 766 w 1180"/>
                <a:gd name="T45" fmla="*/ 26 h 1179"/>
                <a:gd name="T46" fmla="*/ 871 w 1180"/>
                <a:gd name="T47" fmla="*/ 70 h 1179"/>
                <a:gd name="T48" fmla="*/ 966 w 1180"/>
                <a:gd name="T49" fmla="*/ 133 h 1179"/>
                <a:gd name="T50" fmla="*/ 1046 w 1180"/>
                <a:gd name="T51" fmla="*/ 214 h 1179"/>
                <a:gd name="T52" fmla="*/ 1110 w 1180"/>
                <a:gd name="T53" fmla="*/ 308 h 1179"/>
                <a:gd name="T54" fmla="*/ 1154 w 1180"/>
                <a:gd name="T55" fmla="*/ 413 h 1179"/>
                <a:gd name="T56" fmla="*/ 1177 w 1180"/>
                <a:gd name="T57" fmla="*/ 529 h 1179"/>
                <a:gd name="T58" fmla="*/ 1180 w 1180"/>
                <a:gd name="T59" fmla="*/ 590 h 1179"/>
                <a:gd name="T60" fmla="*/ 1177 w 1180"/>
                <a:gd name="T61" fmla="*/ 651 h 1179"/>
                <a:gd name="T62" fmla="*/ 1154 w 1180"/>
                <a:gd name="T63" fmla="*/ 765 h 1179"/>
                <a:gd name="T64" fmla="*/ 1110 w 1180"/>
                <a:gd name="T65" fmla="*/ 871 h 1179"/>
                <a:gd name="T66" fmla="*/ 1046 w 1180"/>
                <a:gd name="T67" fmla="*/ 966 h 1179"/>
                <a:gd name="T68" fmla="*/ 966 w 1180"/>
                <a:gd name="T69" fmla="*/ 1045 h 1179"/>
                <a:gd name="T70" fmla="*/ 871 w 1180"/>
                <a:gd name="T71" fmla="*/ 1108 h 1179"/>
                <a:gd name="T72" fmla="*/ 766 w 1180"/>
                <a:gd name="T73" fmla="*/ 1154 h 1179"/>
                <a:gd name="T74" fmla="*/ 651 w 1180"/>
                <a:gd name="T75" fmla="*/ 1177 h 1179"/>
                <a:gd name="T76" fmla="*/ 590 w 1180"/>
                <a:gd name="T7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0" h="1179">
                  <a:moveTo>
                    <a:pt x="590" y="1179"/>
                  </a:moveTo>
                  <a:lnTo>
                    <a:pt x="590" y="1179"/>
                  </a:lnTo>
                  <a:lnTo>
                    <a:pt x="529" y="1177"/>
                  </a:lnTo>
                  <a:lnTo>
                    <a:pt x="414" y="1154"/>
                  </a:lnTo>
                  <a:lnTo>
                    <a:pt x="309" y="1108"/>
                  </a:lnTo>
                  <a:lnTo>
                    <a:pt x="214" y="1045"/>
                  </a:lnTo>
                  <a:lnTo>
                    <a:pt x="134" y="966"/>
                  </a:lnTo>
                  <a:lnTo>
                    <a:pt x="70" y="871"/>
                  </a:lnTo>
                  <a:lnTo>
                    <a:pt x="26" y="765"/>
                  </a:lnTo>
                  <a:lnTo>
                    <a:pt x="3" y="651"/>
                  </a:lnTo>
                  <a:lnTo>
                    <a:pt x="0" y="590"/>
                  </a:lnTo>
                  <a:lnTo>
                    <a:pt x="3" y="529"/>
                  </a:lnTo>
                  <a:lnTo>
                    <a:pt x="26" y="413"/>
                  </a:lnTo>
                  <a:lnTo>
                    <a:pt x="70" y="308"/>
                  </a:lnTo>
                  <a:lnTo>
                    <a:pt x="134" y="214"/>
                  </a:lnTo>
                  <a:lnTo>
                    <a:pt x="214" y="133"/>
                  </a:lnTo>
                  <a:lnTo>
                    <a:pt x="309" y="70"/>
                  </a:lnTo>
                  <a:lnTo>
                    <a:pt x="414" y="26"/>
                  </a:lnTo>
                  <a:lnTo>
                    <a:pt x="529" y="1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651" y="1"/>
                  </a:lnTo>
                  <a:lnTo>
                    <a:pt x="766" y="26"/>
                  </a:lnTo>
                  <a:lnTo>
                    <a:pt x="871" y="70"/>
                  </a:lnTo>
                  <a:lnTo>
                    <a:pt x="966" y="133"/>
                  </a:lnTo>
                  <a:lnTo>
                    <a:pt x="1046" y="214"/>
                  </a:lnTo>
                  <a:lnTo>
                    <a:pt x="1110" y="308"/>
                  </a:lnTo>
                  <a:lnTo>
                    <a:pt x="1154" y="413"/>
                  </a:lnTo>
                  <a:lnTo>
                    <a:pt x="1177" y="529"/>
                  </a:lnTo>
                  <a:lnTo>
                    <a:pt x="1180" y="590"/>
                  </a:lnTo>
                  <a:lnTo>
                    <a:pt x="1177" y="651"/>
                  </a:lnTo>
                  <a:lnTo>
                    <a:pt x="1154" y="765"/>
                  </a:lnTo>
                  <a:lnTo>
                    <a:pt x="1110" y="871"/>
                  </a:lnTo>
                  <a:lnTo>
                    <a:pt x="1046" y="966"/>
                  </a:lnTo>
                  <a:lnTo>
                    <a:pt x="966" y="1045"/>
                  </a:lnTo>
                  <a:lnTo>
                    <a:pt x="871" y="1108"/>
                  </a:lnTo>
                  <a:lnTo>
                    <a:pt x="766" y="1154"/>
                  </a:lnTo>
                  <a:lnTo>
                    <a:pt x="651" y="1177"/>
                  </a:lnTo>
                  <a:lnTo>
                    <a:pt x="590" y="1179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89675" y="3811588"/>
              <a:ext cx="192088" cy="190500"/>
            </a:xfrm>
            <a:custGeom>
              <a:avLst/>
              <a:gdLst>
                <a:gd name="T0" fmla="*/ 242 w 483"/>
                <a:gd name="T1" fmla="*/ 482 h 482"/>
                <a:gd name="T2" fmla="*/ 222 w 483"/>
                <a:gd name="T3" fmla="*/ 481 h 482"/>
                <a:gd name="T4" fmla="*/ 181 w 483"/>
                <a:gd name="T5" fmla="*/ 474 h 482"/>
                <a:gd name="T6" fmla="*/ 160 w 483"/>
                <a:gd name="T7" fmla="*/ 468 h 482"/>
                <a:gd name="T8" fmla="*/ 137 w 483"/>
                <a:gd name="T9" fmla="*/ 459 h 482"/>
                <a:gd name="T10" fmla="*/ 96 w 483"/>
                <a:gd name="T11" fmla="*/ 433 h 482"/>
                <a:gd name="T12" fmla="*/ 61 w 483"/>
                <a:gd name="T13" fmla="*/ 402 h 482"/>
                <a:gd name="T14" fmla="*/ 34 w 483"/>
                <a:gd name="T15" fmla="*/ 364 h 482"/>
                <a:gd name="T16" fmla="*/ 15 w 483"/>
                <a:gd name="T17" fmla="*/ 321 h 482"/>
                <a:gd name="T18" fmla="*/ 3 w 483"/>
                <a:gd name="T19" fmla="*/ 277 h 482"/>
                <a:gd name="T20" fmla="*/ 0 w 483"/>
                <a:gd name="T21" fmla="*/ 229 h 482"/>
                <a:gd name="T22" fmla="*/ 8 w 483"/>
                <a:gd name="T23" fmla="*/ 183 h 482"/>
                <a:gd name="T24" fmla="*/ 16 w 483"/>
                <a:gd name="T25" fmla="*/ 159 h 482"/>
                <a:gd name="T26" fmla="*/ 30 w 483"/>
                <a:gd name="T27" fmla="*/ 123 h 482"/>
                <a:gd name="T28" fmla="*/ 77 w 483"/>
                <a:gd name="T29" fmla="*/ 65 h 482"/>
                <a:gd name="T30" fmla="*/ 137 w 483"/>
                <a:gd name="T31" fmla="*/ 23 h 482"/>
                <a:gd name="T32" fmla="*/ 205 w 483"/>
                <a:gd name="T33" fmla="*/ 3 h 482"/>
                <a:gd name="T34" fmla="*/ 242 w 483"/>
                <a:gd name="T35" fmla="*/ 0 h 482"/>
                <a:gd name="T36" fmla="*/ 262 w 483"/>
                <a:gd name="T37" fmla="*/ 1 h 482"/>
                <a:gd name="T38" fmla="*/ 304 w 483"/>
                <a:gd name="T39" fmla="*/ 8 h 482"/>
                <a:gd name="T40" fmla="*/ 324 w 483"/>
                <a:gd name="T41" fmla="*/ 14 h 482"/>
                <a:gd name="T42" fmla="*/ 348 w 483"/>
                <a:gd name="T43" fmla="*/ 23 h 482"/>
                <a:gd name="T44" fmla="*/ 388 w 483"/>
                <a:gd name="T45" fmla="*/ 49 h 482"/>
                <a:gd name="T46" fmla="*/ 423 w 483"/>
                <a:gd name="T47" fmla="*/ 82 h 482"/>
                <a:gd name="T48" fmla="*/ 450 w 483"/>
                <a:gd name="T49" fmla="*/ 118 h 482"/>
                <a:gd name="T50" fmla="*/ 470 w 483"/>
                <a:gd name="T51" fmla="*/ 161 h 482"/>
                <a:gd name="T52" fmla="*/ 481 w 483"/>
                <a:gd name="T53" fmla="*/ 206 h 482"/>
                <a:gd name="T54" fmla="*/ 483 w 483"/>
                <a:gd name="T55" fmla="*/ 253 h 482"/>
                <a:gd name="T56" fmla="*/ 476 w 483"/>
                <a:gd name="T57" fmla="*/ 299 h 482"/>
                <a:gd name="T58" fmla="*/ 468 w 483"/>
                <a:gd name="T59" fmla="*/ 324 h 482"/>
                <a:gd name="T60" fmla="*/ 453 w 483"/>
                <a:gd name="T61" fmla="*/ 359 h 482"/>
                <a:gd name="T62" fmla="*/ 407 w 483"/>
                <a:gd name="T63" fmla="*/ 417 h 482"/>
                <a:gd name="T64" fmla="*/ 348 w 483"/>
                <a:gd name="T65" fmla="*/ 459 h 482"/>
                <a:gd name="T66" fmla="*/ 279 w 483"/>
                <a:gd name="T67" fmla="*/ 480 h 482"/>
                <a:gd name="T68" fmla="*/ 242 w 483"/>
                <a:gd name="T6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82">
                  <a:moveTo>
                    <a:pt x="242" y="482"/>
                  </a:moveTo>
                  <a:lnTo>
                    <a:pt x="222" y="481"/>
                  </a:lnTo>
                  <a:lnTo>
                    <a:pt x="181" y="474"/>
                  </a:lnTo>
                  <a:lnTo>
                    <a:pt x="160" y="468"/>
                  </a:lnTo>
                  <a:lnTo>
                    <a:pt x="137" y="459"/>
                  </a:lnTo>
                  <a:lnTo>
                    <a:pt x="96" y="433"/>
                  </a:lnTo>
                  <a:lnTo>
                    <a:pt x="61" y="402"/>
                  </a:lnTo>
                  <a:lnTo>
                    <a:pt x="34" y="364"/>
                  </a:lnTo>
                  <a:lnTo>
                    <a:pt x="15" y="321"/>
                  </a:lnTo>
                  <a:lnTo>
                    <a:pt x="3" y="277"/>
                  </a:lnTo>
                  <a:lnTo>
                    <a:pt x="0" y="229"/>
                  </a:lnTo>
                  <a:lnTo>
                    <a:pt x="8" y="183"/>
                  </a:lnTo>
                  <a:lnTo>
                    <a:pt x="16" y="159"/>
                  </a:lnTo>
                  <a:lnTo>
                    <a:pt x="30" y="123"/>
                  </a:lnTo>
                  <a:lnTo>
                    <a:pt x="77" y="65"/>
                  </a:lnTo>
                  <a:lnTo>
                    <a:pt x="137" y="23"/>
                  </a:lnTo>
                  <a:lnTo>
                    <a:pt x="205" y="3"/>
                  </a:lnTo>
                  <a:lnTo>
                    <a:pt x="242" y="0"/>
                  </a:lnTo>
                  <a:lnTo>
                    <a:pt x="262" y="1"/>
                  </a:lnTo>
                  <a:lnTo>
                    <a:pt x="304" y="8"/>
                  </a:lnTo>
                  <a:lnTo>
                    <a:pt x="324" y="14"/>
                  </a:lnTo>
                  <a:lnTo>
                    <a:pt x="348" y="23"/>
                  </a:lnTo>
                  <a:lnTo>
                    <a:pt x="388" y="49"/>
                  </a:lnTo>
                  <a:lnTo>
                    <a:pt x="423" y="82"/>
                  </a:lnTo>
                  <a:lnTo>
                    <a:pt x="450" y="118"/>
                  </a:lnTo>
                  <a:lnTo>
                    <a:pt x="470" y="161"/>
                  </a:lnTo>
                  <a:lnTo>
                    <a:pt x="481" y="206"/>
                  </a:lnTo>
                  <a:lnTo>
                    <a:pt x="483" y="253"/>
                  </a:lnTo>
                  <a:lnTo>
                    <a:pt x="476" y="299"/>
                  </a:lnTo>
                  <a:lnTo>
                    <a:pt x="468" y="324"/>
                  </a:lnTo>
                  <a:lnTo>
                    <a:pt x="453" y="359"/>
                  </a:lnTo>
                  <a:lnTo>
                    <a:pt x="407" y="417"/>
                  </a:lnTo>
                  <a:lnTo>
                    <a:pt x="348" y="459"/>
                  </a:lnTo>
                  <a:lnTo>
                    <a:pt x="279" y="480"/>
                  </a:lnTo>
                  <a:lnTo>
                    <a:pt x="242" y="482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945188" y="3600450"/>
              <a:ext cx="165100" cy="163513"/>
            </a:xfrm>
            <a:custGeom>
              <a:avLst/>
              <a:gdLst>
                <a:gd name="T0" fmla="*/ 208 w 416"/>
                <a:gd name="T1" fmla="*/ 415 h 415"/>
                <a:gd name="T2" fmla="*/ 174 w 416"/>
                <a:gd name="T3" fmla="*/ 414 h 415"/>
                <a:gd name="T4" fmla="*/ 142 w 416"/>
                <a:gd name="T5" fmla="*/ 405 h 415"/>
                <a:gd name="T6" fmla="*/ 121 w 416"/>
                <a:gd name="T7" fmla="*/ 397 h 415"/>
                <a:gd name="T8" fmla="*/ 86 w 416"/>
                <a:gd name="T9" fmla="*/ 376 h 415"/>
                <a:gd name="T10" fmla="*/ 55 w 416"/>
                <a:gd name="T11" fmla="*/ 350 h 415"/>
                <a:gd name="T12" fmla="*/ 32 w 416"/>
                <a:gd name="T13" fmla="*/ 318 h 415"/>
                <a:gd name="T14" fmla="*/ 14 w 416"/>
                <a:gd name="T15" fmla="*/ 283 h 415"/>
                <a:gd name="T16" fmla="*/ 3 w 416"/>
                <a:gd name="T17" fmla="*/ 244 h 415"/>
                <a:gd name="T18" fmla="*/ 0 w 416"/>
                <a:gd name="T19" fmla="*/ 204 h 415"/>
                <a:gd name="T20" fmla="*/ 5 w 416"/>
                <a:gd name="T21" fmla="*/ 162 h 415"/>
                <a:gd name="T22" fmla="*/ 11 w 416"/>
                <a:gd name="T23" fmla="*/ 142 h 415"/>
                <a:gd name="T24" fmla="*/ 23 w 416"/>
                <a:gd name="T25" fmla="*/ 110 h 415"/>
                <a:gd name="T26" fmla="*/ 62 w 416"/>
                <a:gd name="T27" fmla="*/ 59 h 415"/>
                <a:gd name="T28" fmla="*/ 115 w 416"/>
                <a:gd name="T29" fmla="*/ 21 h 415"/>
                <a:gd name="T30" fmla="*/ 176 w 416"/>
                <a:gd name="T31" fmla="*/ 2 h 415"/>
                <a:gd name="T32" fmla="*/ 208 w 416"/>
                <a:gd name="T33" fmla="*/ 0 h 415"/>
                <a:gd name="T34" fmla="*/ 208 w 416"/>
                <a:gd name="T35" fmla="*/ 0 h 415"/>
                <a:gd name="T36" fmla="*/ 241 w 416"/>
                <a:gd name="T37" fmla="*/ 2 h 415"/>
                <a:gd name="T38" fmla="*/ 273 w 416"/>
                <a:gd name="T39" fmla="*/ 11 h 415"/>
                <a:gd name="T40" fmla="*/ 294 w 416"/>
                <a:gd name="T41" fmla="*/ 18 h 415"/>
                <a:gd name="T42" fmla="*/ 329 w 416"/>
                <a:gd name="T43" fmla="*/ 39 h 415"/>
                <a:gd name="T44" fmla="*/ 360 w 416"/>
                <a:gd name="T45" fmla="*/ 66 h 415"/>
                <a:gd name="T46" fmla="*/ 384 w 416"/>
                <a:gd name="T47" fmla="*/ 98 h 415"/>
                <a:gd name="T48" fmla="*/ 401 w 416"/>
                <a:gd name="T49" fmla="*/ 134 h 415"/>
                <a:gd name="T50" fmla="*/ 413 w 416"/>
                <a:gd name="T51" fmla="*/ 171 h 415"/>
                <a:gd name="T52" fmla="*/ 416 w 416"/>
                <a:gd name="T53" fmla="*/ 212 h 415"/>
                <a:gd name="T54" fmla="*/ 410 w 416"/>
                <a:gd name="T55" fmla="*/ 253 h 415"/>
                <a:gd name="T56" fmla="*/ 404 w 416"/>
                <a:gd name="T57" fmla="*/ 274 h 415"/>
                <a:gd name="T58" fmla="*/ 392 w 416"/>
                <a:gd name="T59" fmla="*/ 305 h 415"/>
                <a:gd name="T60" fmla="*/ 353 w 416"/>
                <a:gd name="T61" fmla="*/ 357 h 415"/>
                <a:gd name="T62" fmla="*/ 300 w 416"/>
                <a:gd name="T63" fmla="*/ 394 h 415"/>
                <a:gd name="T64" fmla="*/ 241 w 416"/>
                <a:gd name="T65" fmla="*/ 414 h 415"/>
                <a:gd name="T66" fmla="*/ 208 w 416"/>
                <a:gd name="T6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174" y="414"/>
                  </a:lnTo>
                  <a:lnTo>
                    <a:pt x="142" y="405"/>
                  </a:lnTo>
                  <a:lnTo>
                    <a:pt x="121" y="397"/>
                  </a:lnTo>
                  <a:lnTo>
                    <a:pt x="86" y="376"/>
                  </a:lnTo>
                  <a:lnTo>
                    <a:pt x="55" y="350"/>
                  </a:lnTo>
                  <a:lnTo>
                    <a:pt x="32" y="318"/>
                  </a:lnTo>
                  <a:lnTo>
                    <a:pt x="14" y="283"/>
                  </a:lnTo>
                  <a:lnTo>
                    <a:pt x="3" y="244"/>
                  </a:lnTo>
                  <a:lnTo>
                    <a:pt x="0" y="204"/>
                  </a:lnTo>
                  <a:lnTo>
                    <a:pt x="5" y="162"/>
                  </a:lnTo>
                  <a:lnTo>
                    <a:pt x="11" y="142"/>
                  </a:lnTo>
                  <a:lnTo>
                    <a:pt x="23" y="110"/>
                  </a:lnTo>
                  <a:lnTo>
                    <a:pt x="62" y="59"/>
                  </a:lnTo>
                  <a:lnTo>
                    <a:pt x="115" y="21"/>
                  </a:lnTo>
                  <a:lnTo>
                    <a:pt x="176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41" y="2"/>
                  </a:lnTo>
                  <a:lnTo>
                    <a:pt x="273" y="11"/>
                  </a:lnTo>
                  <a:lnTo>
                    <a:pt x="294" y="18"/>
                  </a:lnTo>
                  <a:lnTo>
                    <a:pt x="329" y="39"/>
                  </a:lnTo>
                  <a:lnTo>
                    <a:pt x="360" y="66"/>
                  </a:lnTo>
                  <a:lnTo>
                    <a:pt x="384" y="98"/>
                  </a:lnTo>
                  <a:lnTo>
                    <a:pt x="401" y="134"/>
                  </a:lnTo>
                  <a:lnTo>
                    <a:pt x="413" y="171"/>
                  </a:lnTo>
                  <a:lnTo>
                    <a:pt x="416" y="212"/>
                  </a:lnTo>
                  <a:lnTo>
                    <a:pt x="410" y="253"/>
                  </a:lnTo>
                  <a:lnTo>
                    <a:pt x="404" y="274"/>
                  </a:lnTo>
                  <a:lnTo>
                    <a:pt x="392" y="305"/>
                  </a:lnTo>
                  <a:lnTo>
                    <a:pt x="353" y="357"/>
                  </a:lnTo>
                  <a:lnTo>
                    <a:pt x="300" y="394"/>
                  </a:lnTo>
                  <a:lnTo>
                    <a:pt x="241" y="414"/>
                  </a:lnTo>
                  <a:lnTo>
                    <a:pt x="208" y="41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269038" y="3128963"/>
              <a:ext cx="433388" cy="431800"/>
            </a:xfrm>
            <a:custGeom>
              <a:avLst/>
              <a:gdLst>
                <a:gd name="T0" fmla="*/ 544 w 1088"/>
                <a:gd name="T1" fmla="*/ 1088 h 1088"/>
                <a:gd name="T2" fmla="*/ 490 w 1088"/>
                <a:gd name="T3" fmla="*/ 1087 h 1088"/>
                <a:gd name="T4" fmla="*/ 383 w 1088"/>
                <a:gd name="T5" fmla="*/ 1064 h 1088"/>
                <a:gd name="T6" fmla="*/ 286 w 1088"/>
                <a:gd name="T7" fmla="*/ 1024 h 1088"/>
                <a:gd name="T8" fmla="*/ 201 w 1088"/>
                <a:gd name="T9" fmla="*/ 967 h 1088"/>
                <a:gd name="T10" fmla="*/ 127 w 1088"/>
                <a:gd name="T11" fmla="*/ 893 h 1088"/>
                <a:gd name="T12" fmla="*/ 67 w 1088"/>
                <a:gd name="T13" fmla="*/ 808 h 1088"/>
                <a:gd name="T14" fmla="*/ 26 w 1088"/>
                <a:gd name="T15" fmla="*/ 712 h 1088"/>
                <a:gd name="T16" fmla="*/ 2 w 1088"/>
                <a:gd name="T17" fmla="*/ 607 h 1088"/>
                <a:gd name="T18" fmla="*/ 0 w 1088"/>
                <a:gd name="T19" fmla="*/ 551 h 1088"/>
                <a:gd name="T20" fmla="*/ 1 w 1088"/>
                <a:gd name="T21" fmla="*/ 495 h 1088"/>
                <a:gd name="T22" fmla="*/ 22 w 1088"/>
                <a:gd name="T23" fmla="*/ 389 h 1088"/>
                <a:gd name="T24" fmla="*/ 62 w 1088"/>
                <a:gd name="T25" fmla="*/ 291 h 1088"/>
                <a:gd name="T26" fmla="*/ 119 w 1088"/>
                <a:gd name="T27" fmla="*/ 203 h 1088"/>
                <a:gd name="T28" fmla="*/ 193 w 1088"/>
                <a:gd name="T29" fmla="*/ 129 h 1088"/>
                <a:gd name="T30" fmla="*/ 278 w 1088"/>
                <a:gd name="T31" fmla="*/ 68 h 1088"/>
                <a:gd name="T32" fmla="*/ 375 w 1088"/>
                <a:gd name="T33" fmla="*/ 26 h 1088"/>
                <a:gd name="T34" fmla="*/ 482 w 1088"/>
                <a:gd name="T35" fmla="*/ 3 h 1088"/>
                <a:gd name="T36" fmla="*/ 538 w 1088"/>
                <a:gd name="T37" fmla="*/ 0 h 1088"/>
                <a:gd name="T38" fmla="*/ 538 w 1088"/>
                <a:gd name="T39" fmla="*/ 0 h 1088"/>
                <a:gd name="T40" fmla="*/ 541 w 1088"/>
                <a:gd name="T41" fmla="*/ 0 h 1088"/>
                <a:gd name="T42" fmla="*/ 544 w 1088"/>
                <a:gd name="T43" fmla="*/ 0 h 1088"/>
                <a:gd name="T44" fmla="*/ 600 w 1088"/>
                <a:gd name="T45" fmla="*/ 2 h 1088"/>
                <a:gd name="T46" fmla="*/ 705 w 1088"/>
                <a:gd name="T47" fmla="*/ 24 h 1088"/>
                <a:gd name="T48" fmla="*/ 802 w 1088"/>
                <a:gd name="T49" fmla="*/ 64 h 1088"/>
                <a:gd name="T50" fmla="*/ 889 w 1088"/>
                <a:gd name="T51" fmla="*/ 121 h 1088"/>
                <a:gd name="T52" fmla="*/ 963 w 1088"/>
                <a:gd name="T53" fmla="*/ 193 h 1088"/>
                <a:gd name="T54" fmla="*/ 1021 w 1088"/>
                <a:gd name="T55" fmla="*/ 280 h 1088"/>
                <a:gd name="T56" fmla="*/ 1064 w 1088"/>
                <a:gd name="T57" fmla="*/ 376 h 1088"/>
                <a:gd name="T58" fmla="*/ 1086 w 1088"/>
                <a:gd name="T59" fmla="*/ 481 h 1088"/>
                <a:gd name="T60" fmla="*/ 1088 w 1088"/>
                <a:gd name="T61" fmla="*/ 537 h 1088"/>
                <a:gd name="T62" fmla="*/ 1087 w 1088"/>
                <a:gd name="T63" fmla="*/ 593 h 1088"/>
                <a:gd name="T64" fmla="*/ 1068 w 1088"/>
                <a:gd name="T65" fmla="*/ 699 h 1088"/>
                <a:gd name="T66" fmla="*/ 1027 w 1088"/>
                <a:gd name="T67" fmla="*/ 797 h 1088"/>
                <a:gd name="T68" fmla="*/ 969 w 1088"/>
                <a:gd name="T69" fmla="*/ 886 h 1088"/>
                <a:gd name="T70" fmla="*/ 897 w 1088"/>
                <a:gd name="T71" fmla="*/ 959 h 1088"/>
                <a:gd name="T72" fmla="*/ 811 w 1088"/>
                <a:gd name="T73" fmla="*/ 1020 h 1088"/>
                <a:gd name="T74" fmla="*/ 714 w 1088"/>
                <a:gd name="T75" fmla="*/ 1062 h 1088"/>
                <a:gd name="T76" fmla="*/ 607 w 1088"/>
                <a:gd name="T77" fmla="*/ 1085 h 1088"/>
                <a:gd name="T78" fmla="*/ 552 w 1088"/>
                <a:gd name="T79" fmla="*/ 1088 h 1088"/>
                <a:gd name="T80" fmla="*/ 552 w 1088"/>
                <a:gd name="T81" fmla="*/ 1088 h 1088"/>
                <a:gd name="T82" fmla="*/ 548 w 1088"/>
                <a:gd name="T83" fmla="*/ 1088 h 1088"/>
                <a:gd name="T84" fmla="*/ 544 w 1088"/>
                <a:gd name="T85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8" h="1088">
                  <a:moveTo>
                    <a:pt x="544" y="1088"/>
                  </a:moveTo>
                  <a:lnTo>
                    <a:pt x="490" y="1087"/>
                  </a:lnTo>
                  <a:lnTo>
                    <a:pt x="383" y="1064"/>
                  </a:lnTo>
                  <a:lnTo>
                    <a:pt x="286" y="1024"/>
                  </a:lnTo>
                  <a:lnTo>
                    <a:pt x="201" y="967"/>
                  </a:lnTo>
                  <a:lnTo>
                    <a:pt x="127" y="893"/>
                  </a:lnTo>
                  <a:lnTo>
                    <a:pt x="67" y="808"/>
                  </a:lnTo>
                  <a:lnTo>
                    <a:pt x="26" y="712"/>
                  </a:lnTo>
                  <a:lnTo>
                    <a:pt x="2" y="607"/>
                  </a:lnTo>
                  <a:lnTo>
                    <a:pt x="0" y="551"/>
                  </a:lnTo>
                  <a:lnTo>
                    <a:pt x="1" y="495"/>
                  </a:lnTo>
                  <a:lnTo>
                    <a:pt x="22" y="389"/>
                  </a:lnTo>
                  <a:lnTo>
                    <a:pt x="62" y="291"/>
                  </a:lnTo>
                  <a:lnTo>
                    <a:pt x="119" y="203"/>
                  </a:lnTo>
                  <a:lnTo>
                    <a:pt x="193" y="129"/>
                  </a:lnTo>
                  <a:lnTo>
                    <a:pt x="278" y="68"/>
                  </a:lnTo>
                  <a:lnTo>
                    <a:pt x="375" y="26"/>
                  </a:lnTo>
                  <a:lnTo>
                    <a:pt x="482" y="3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600" y="2"/>
                  </a:lnTo>
                  <a:lnTo>
                    <a:pt x="705" y="24"/>
                  </a:lnTo>
                  <a:lnTo>
                    <a:pt x="802" y="64"/>
                  </a:lnTo>
                  <a:lnTo>
                    <a:pt x="889" y="121"/>
                  </a:lnTo>
                  <a:lnTo>
                    <a:pt x="963" y="193"/>
                  </a:lnTo>
                  <a:lnTo>
                    <a:pt x="1021" y="280"/>
                  </a:lnTo>
                  <a:lnTo>
                    <a:pt x="1064" y="376"/>
                  </a:lnTo>
                  <a:lnTo>
                    <a:pt x="1086" y="481"/>
                  </a:lnTo>
                  <a:lnTo>
                    <a:pt x="1088" y="537"/>
                  </a:lnTo>
                  <a:lnTo>
                    <a:pt x="1087" y="593"/>
                  </a:lnTo>
                  <a:lnTo>
                    <a:pt x="1068" y="699"/>
                  </a:lnTo>
                  <a:lnTo>
                    <a:pt x="1027" y="797"/>
                  </a:lnTo>
                  <a:lnTo>
                    <a:pt x="969" y="886"/>
                  </a:lnTo>
                  <a:lnTo>
                    <a:pt x="897" y="959"/>
                  </a:lnTo>
                  <a:lnTo>
                    <a:pt x="811" y="1020"/>
                  </a:lnTo>
                  <a:lnTo>
                    <a:pt x="714" y="1062"/>
                  </a:lnTo>
                  <a:lnTo>
                    <a:pt x="607" y="1085"/>
                  </a:lnTo>
                  <a:lnTo>
                    <a:pt x="552" y="1088"/>
                  </a:lnTo>
                  <a:lnTo>
                    <a:pt x="552" y="1088"/>
                  </a:lnTo>
                  <a:lnTo>
                    <a:pt x="548" y="1088"/>
                  </a:lnTo>
                  <a:lnTo>
                    <a:pt x="544" y="1088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40475" y="3200400"/>
              <a:ext cx="290513" cy="288925"/>
            </a:xfrm>
            <a:custGeom>
              <a:avLst/>
              <a:gdLst>
                <a:gd name="T0" fmla="*/ 362 w 731"/>
                <a:gd name="T1" fmla="*/ 0 h 730"/>
                <a:gd name="T2" fmla="*/ 325 w 731"/>
                <a:gd name="T3" fmla="*/ 2 h 730"/>
                <a:gd name="T4" fmla="*/ 253 w 731"/>
                <a:gd name="T5" fmla="*/ 17 h 730"/>
                <a:gd name="T6" fmla="*/ 187 w 731"/>
                <a:gd name="T7" fmla="*/ 46 h 730"/>
                <a:gd name="T8" fmla="*/ 130 w 731"/>
                <a:gd name="T9" fmla="*/ 86 h 730"/>
                <a:gd name="T10" fmla="*/ 81 w 731"/>
                <a:gd name="T11" fmla="*/ 136 h 730"/>
                <a:gd name="T12" fmla="*/ 42 w 731"/>
                <a:gd name="T13" fmla="*/ 195 h 730"/>
                <a:gd name="T14" fmla="*/ 16 w 731"/>
                <a:gd name="T15" fmla="*/ 261 h 730"/>
                <a:gd name="T16" fmla="*/ 2 w 731"/>
                <a:gd name="T17" fmla="*/ 332 h 730"/>
                <a:gd name="T18" fmla="*/ 0 w 731"/>
                <a:gd name="T19" fmla="*/ 370 h 730"/>
                <a:gd name="T20" fmla="*/ 3 w 731"/>
                <a:gd name="T21" fmla="*/ 407 h 730"/>
                <a:gd name="T22" fmla="*/ 19 w 731"/>
                <a:gd name="T23" fmla="*/ 477 h 730"/>
                <a:gd name="T24" fmla="*/ 46 w 731"/>
                <a:gd name="T25" fmla="*/ 542 h 730"/>
                <a:gd name="T26" fmla="*/ 86 w 731"/>
                <a:gd name="T27" fmla="*/ 600 h 730"/>
                <a:gd name="T28" fmla="*/ 135 w 731"/>
                <a:gd name="T29" fmla="*/ 648 h 730"/>
                <a:gd name="T30" fmla="*/ 194 w 731"/>
                <a:gd name="T31" fmla="*/ 687 h 730"/>
                <a:gd name="T32" fmla="*/ 258 w 731"/>
                <a:gd name="T33" fmla="*/ 714 h 730"/>
                <a:gd name="T34" fmla="*/ 330 w 731"/>
                <a:gd name="T35" fmla="*/ 729 h 730"/>
                <a:gd name="T36" fmla="*/ 366 w 731"/>
                <a:gd name="T37" fmla="*/ 730 h 730"/>
                <a:gd name="T38" fmla="*/ 369 w 731"/>
                <a:gd name="T39" fmla="*/ 730 h 730"/>
                <a:gd name="T40" fmla="*/ 371 w 731"/>
                <a:gd name="T41" fmla="*/ 730 h 730"/>
                <a:gd name="T42" fmla="*/ 371 w 731"/>
                <a:gd name="T43" fmla="*/ 730 h 730"/>
                <a:gd name="T44" fmla="*/ 409 w 731"/>
                <a:gd name="T45" fmla="*/ 729 h 730"/>
                <a:gd name="T46" fmla="*/ 480 w 731"/>
                <a:gd name="T47" fmla="*/ 713 h 730"/>
                <a:gd name="T48" fmla="*/ 545 w 731"/>
                <a:gd name="T49" fmla="*/ 685 h 730"/>
                <a:gd name="T50" fmla="*/ 603 w 731"/>
                <a:gd name="T51" fmla="*/ 644 h 730"/>
                <a:gd name="T52" fmla="*/ 652 w 731"/>
                <a:gd name="T53" fmla="*/ 594 h 730"/>
                <a:gd name="T54" fmla="*/ 690 w 731"/>
                <a:gd name="T55" fmla="*/ 536 h 730"/>
                <a:gd name="T56" fmla="*/ 717 w 731"/>
                <a:gd name="T57" fmla="*/ 469 h 730"/>
                <a:gd name="T58" fmla="*/ 731 w 731"/>
                <a:gd name="T59" fmla="*/ 398 h 730"/>
                <a:gd name="T60" fmla="*/ 731 w 731"/>
                <a:gd name="T61" fmla="*/ 361 h 730"/>
                <a:gd name="T62" fmla="*/ 730 w 731"/>
                <a:gd name="T63" fmla="*/ 323 h 730"/>
                <a:gd name="T64" fmla="*/ 715 w 731"/>
                <a:gd name="T65" fmla="*/ 253 h 730"/>
                <a:gd name="T66" fmla="*/ 686 w 731"/>
                <a:gd name="T67" fmla="*/ 188 h 730"/>
                <a:gd name="T68" fmla="*/ 647 w 731"/>
                <a:gd name="T69" fmla="*/ 130 h 730"/>
                <a:gd name="T70" fmla="*/ 598 w 731"/>
                <a:gd name="T71" fmla="*/ 81 h 730"/>
                <a:gd name="T72" fmla="*/ 540 w 731"/>
                <a:gd name="T73" fmla="*/ 43 h 730"/>
                <a:gd name="T74" fmla="*/ 475 w 731"/>
                <a:gd name="T75" fmla="*/ 16 h 730"/>
                <a:gd name="T76" fmla="*/ 404 w 731"/>
                <a:gd name="T77" fmla="*/ 2 h 730"/>
                <a:gd name="T78" fmla="*/ 366 w 731"/>
                <a:gd name="T79" fmla="*/ 0 h 730"/>
                <a:gd name="T80" fmla="*/ 365 w 731"/>
                <a:gd name="T81" fmla="*/ 0 h 730"/>
                <a:gd name="T82" fmla="*/ 362 w 731"/>
                <a:gd name="T83" fmla="*/ 0 h 730"/>
                <a:gd name="T84" fmla="*/ 362 w 731"/>
                <a:gd name="T85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1" h="730">
                  <a:moveTo>
                    <a:pt x="362" y="0"/>
                  </a:moveTo>
                  <a:lnTo>
                    <a:pt x="325" y="2"/>
                  </a:lnTo>
                  <a:lnTo>
                    <a:pt x="253" y="17"/>
                  </a:lnTo>
                  <a:lnTo>
                    <a:pt x="187" y="46"/>
                  </a:lnTo>
                  <a:lnTo>
                    <a:pt x="130" y="86"/>
                  </a:lnTo>
                  <a:lnTo>
                    <a:pt x="81" y="136"/>
                  </a:lnTo>
                  <a:lnTo>
                    <a:pt x="42" y="195"/>
                  </a:lnTo>
                  <a:lnTo>
                    <a:pt x="16" y="261"/>
                  </a:lnTo>
                  <a:lnTo>
                    <a:pt x="2" y="332"/>
                  </a:lnTo>
                  <a:lnTo>
                    <a:pt x="0" y="370"/>
                  </a:lnTo>
                  <a:lnTo>
                    <a:pt x="3" y="407"/>
                  </a:lnTo>
                  <a:lnTo>
                    <a:pt x="19" y="477"/>
                  </a:lnTo>
                  <a:lnTo>
                    <a:pt x="46" y="542"/>
                  </a:lnTo>
                  <a:lnTo>
                    <a:pt x="86" y="600"/>
                  </a:lnTo>
                  <a:lnTo>
                    <a:pt x="135" y="648"/>
                  </a:lnTo>
                  <a:lnTo>
                    <a:pt x="194" y="687"/>
                  </a:lnTo>
                  <a:lnTo>
                    <a:pt x="258" y="714"/>
                  </a:lnTo>
                  <a:lnTo>
                    <a:pt x="330" y="729"/>
                  </a:lnTo>
                  <a:lnTo>
                    <a:pt x="366" y="730"/>
                  </a:lnTo>
                  <a:lnTo>
                    <a:pt x="369" y="730"/>
                  </a:lnTo>
                  <a:lnTo>
                    <a:pt x="371" y="730"/>
                  </a:lnTo>
                  <a:lnTo>
                    <a:pt x="371" y="730"/>
                  </a:lnTo>
                  <a:lnTo>
                    <a:pt x="409" y="729"/>
                  </a:lnTo>
                  <a:lnTo>
                    <a:pt x="480" y="713"/>
                  </a:lnTo>
                  <a:lnTo>
                    <a:pt x="545" y="685"/>
                  </a:lnTo>
                  <a:lnTo>
                    <a:pt x="603" y="644"/>
                  </a:lnTo>
                  <a:lnTo>
                    <a:pt x="652" y="594"/>
                  </a:lnTo>
                  <a:lnTo>
                    <a:pt x="690" y="536"/>
                  </a:lnTo>
                  <a:lnTo>
                    <a:pt x="717" y="469"/>
                  </a:lnTo>
                  <a:lnTo>
                    <a:pt x="731" y="398"/>
                  </a:lnTo>
                  <a:lnTo>
                    <a:pt x="731" y="361"/>
                  </a:lnTo>
                  <a:lnTo>
                    <a:pt x="730" y="323"/>
                  </a:lnTo>
                  <a:lnTo>
                    <a:pt x="715" y="253"/>
                  </a:lnTo>
                  <a:lnTo>
                    <a:pt x="686" y="188"/>
                  </a:lnTo>
                  <a:lnTo>
                    <a:pt x="647" y="130"/>
                  </a:lnTo>
                  <a:lnTo>
                    <a:pt x="598" y="81"/>
                  </a:lnTo>
                  <a:lnTo>
                    <a:pt x="540" y="43"/>
                  </a:lnTo>
                  <a:lnTo>
                    <a:pt x="475" y="16"/>
                  </a:lnTo>
                  <a:lnTo>
                    <a:pt x="404" y="2"/>
                  </a:lnTo>
                  <a:lnTo>
                    <a:pt x="366" y="0"/>
                  </a:lnTo>
                  <a:lnTo>
                    <a:pt x="365" y="0"/>
                  </a:lnTo>
                  <a:lnTo>
                    <a:pt x="362" y="0"/>
                  </a:lnTo>
                  <a:lnTo>
                    <a:pt x="362" y="0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005638" y="3162300"/>
              <a:ext cx="212725" cy="212725"/>
            </a:xfrm>
            <a:custGeom>
              <a:avLst/>
              <a:gdLst>
                <a:gd name="T0" fmla="*/ 268 w 537"/>
                <a:gd name="T1" fmla="*/ 536 h 536"/>
                <a:gd name="T2" fmla="*/ 237 w 537"/>
                <a:gd name="T3" fmla="*/ 535 h 536"/>
                <a:gd name="T4" fmla="*/ 205 w 537"/>
                <a:gd name="T5" fmla="*/ 528 h 536"/>
                <a:gd name="T6" fmla="*/ 179 w 537"/>
                <a:gd name="T7" fmla="*/ 521 h 536"/>
                <a:gd name="T8" fmla="*/ 130 w 537"/>
                <a:gd name="T9" fmla="*/ 499 h 536"/>
                <a:gd name="T10" fmla="*/ 88 w 537"/>
                <a:gd name="T11" fmla="*/ 468 h 536"/>
                <a:gd name="T12" fmla="*/ 53 w 537"/>
                <a:gd name="T13" fmla="*/ 429 h 536"/>
                <a:gd name="T14" fmla="*/ 27 w 537"/>
                <a:gd name="T15" fmla="*/ 385 h 536"/>
                <a:gd name="T16" fmla="*/ 9 w 537"/>
                <a:gd name="T17" fmla="*/ 337 h 536"/>
                <a:gd name="T18" fmla="*/ 0 w 537"/>
                <a:gd name="T19" fmla="*/ 285 h 536"/>
                <a:gd name="T20" fmla="*/ 3 w 537"/>
                <a:gd name="T21" fmla="*/ 232 h 536"/>
                <a:gd name="T22" fmla="*/ 8 w 537"/>
                <a:gd name="T23" fmla="*/ 204 h 536"/>
                <a:gd name="T24" fmla="*/ 14 w 537"/>
                <a:gd name="T25" fmla="*/ 184 h 536"/>
                <a:gd name="T26" fmla="*/ 30 w 537"/>
                <a:gd name="T27" fmla="*/ 143 h 536"/>
                <a:gd name="T28" fmla="*/ 53 w 537"/>
                <a:gd name="T29" fmla="*/ 108 h 536"/>
                <a:gd name="T30" fmla="*/ 80 w 537"/>
                <a:gd name="T31" fmla="*/ 77 h 536"/>
                <a:gd name="T32" fmla="*/ 111 w 537"/>
                <a:gd name="T33" fmla="*/ 50 h 536"/>
                <a:gd name="T34" fmla="*/ 146 w 537"/>
                <a:gd name="T35" fmla="*/ 29 h 536"/>
                <a:gd name="T36" fmla="*/ 185 w 537"/>
                <a:gd name="T37" fmla="*/ 13 h 536"/>
                <a:gd name="T38" fmla="*/ 226 w 537"/>
                <a:gd name="T39" fmla="*/ 3 h 536"/>
                <a:gd name="T40" fmla="*/ 246 w 537"/>
                <a:gd name="T41" fmla="*/ 1 h 536"/>
                <a:gd name="T42" fmla="*/ 257 w 537"/>
                <a:gd name="T43" fmla="*/ 1 h 536"/>
                <a:gd name="T44" fmla="*/ 268 w 537"/>
                <a:gd name="T45" fmla="*/ 0 h 536"/>
                <a:gd name="T46" fmla="*/ 299 w 537"/>
                <a:gd name="T47" fmla="*/ 1 h 536"/>
                <a:gd name="T48" fmla="*/ 332 w 537"/>
                <a:gd name="T49" fmla="*/ 7 h 536"/>
                <a:gd name="T50" fmla="*/ 358 w 537"/>
                <a:gd name="T51" fmla="*/ 15 h 536"/>
                <a:gd name="T52" fmla="*/ 407 w 537"/>
                <a:gd name="T53" fmla="*/ 38 h 536"/>
                <a:gd name="T54" fmla="*/ 448 w 537"/>
                <a:gd name="T55" fmla="*/ 70 h 536"/>
                <a:gd name="T56" fmla="*/ 483 w 537"/>
                <a:gd name="T57" fmla="*/ 107 h 536"/>
                <a:gd name="T58" fmla="*/ 509 w 537"/>
                <a:gd name="T59" fmla="*/ 151 h 536"/>
                <a:gd name="T60" fmla="*/ 528 w 537"/>
                <a:gd name="T61" fmla="*/ 199 h 536"/>
                <a:gd name="T62" fmla="*/ 537 w 537"/>
                <a:gd name="T63" fmla="*/ 251 h 536"/>
                <a:gd name="T64" fmla="*/ 534 w 537"/>
                <a:gd name="T65" fmla="*/ 304 h 536"/>
                <a:gd name="T66" fmla="*/ 529 w 537"/>
                <a:gd name="T67" fmla="*/ 331 h 536"/>
                <a:gd name="T68" fmla="*/ 522 w 537"/>
                <a:gd name="T69" fmla="*/ 352 h 536"/>
                <a:gd name="T70" fmla="*/ 505 w 537"/>
                <a:gd name="T71" fmla="*/ 392 h 536"/>
                <a:gd name="T72" fmla="*/ 483 w 537"/>
                <a:gd name="T73" fmla="*/ 427 h 536"/>
                <a:gd name="T74" fmla="*/ 456 w 537"/>
                <a:gd name="T75" fmla="*/ 460 h 536"/>
                <a:gd name="T76" fmla="*/ 425 w 537"/>
                <a:gd name="T77" fmla="*/ 486 h 536"/>
                <a:gd name="T78" fmla="*/ 390 w 537"/>
                <a:gd name="T79" fmla="*/ 506 h 536"/>
                <a:gd name="T80" fmla="*/ 351 w 537"/>
                <a:gd name="T81" fmla="*/ 523 h 536"/>
                <a:gd name="T82" fmla="*/ 311 w 537"/>
                <a:gd name="T83" fmla="*/ 532 h 536"/>
                <a:gd name="T84" fmla="*/ 290 w 537"/>
                <a:gd name="T85" fmla="*/ 535 h 536"/>
                <a:gd name="T86" fmla="*/ 280 w 537"/>
                <a:gd name="T87" fmla="*/ 536 h 536"/>
                <a:gd name="T88" fmla="*/ 268 w 537"/>
                <a:gd name="T8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6">
                  <a:moveTo>
                    <a:pt x="268" y="536"/>
                  </a:moveTo>
                  <a:lnTo>
                    <a:pt x="237" y="535"/>
                  </a:lnTo>
                  <a:lnTo>
                    <a:pt x="205" y="528"/>
                  </a:lnTo>
                  <a:lnTo>
                    <a:pt x="179" y="521"/>
                  </a:lnTo>
                  <a:lnTo>
                    <a:pt x="130" y="499"/>
                  </a:lnTo>
                  <a:lnTo>
                    <a:pt x="88" y="468"/>
                  </a:lnTo>
                  <a:lnTo>
                    <a:pt x="53" y="429"/>
                  </a:lnTo>
                  <a:lnTo>
                    <a:pt x="27" y="385"/>
                  </a:lnTo>
                  <a:lnTo>
                    <a:pt x="9" y="337"/>
                  </a:lnTo>
                  <a:lnTo>
                    <a:pt x="0" y="285"/>
                  </a:lnTo>
                  <a:lnTo>
                    <a:pt x="3" y="232"/>
                  </a:lnTo>
                  <a:lnTo>
                    <a:pt x="8" y="204"/>
                  </a:lnTo>
                  <a:lnTo>
                    <a:pt x="14" y="184"/>
                  </a:lnTo>
                  <a:lnTo>
                    <a:pt x="30" y="143"/>
                  </a:lnTo>
                  <a:lnTo>
                    <a:pt x="53" y="108"/>
                  </a:lnTo>
                  <a:lnTo>
                    <a:pt x="80" y="77"/>
                  </a:lnTo>
                  <a:lnTo>
                    <a:pt x="111" y="50"/>
                  </a:lnTo>
                  <a:lnTo>
                    <a:pt x="146" y="29"/>
                  </a:lnTo>
                  <a:lnTo>
                    <a:pt x="185" y="13"/>
                  </a:lnTo>
                  <a:lnTo>
                    <a:pt x="226" y="3"/>
                  </a:lnTo>
                  <a:lnTo>
                    <a:pt x="246" y="1"/>
                  </a:lnTo>
                  <a:lnTo>
                    <a:pt x="257" y="1"/>
                  </a:lnTo>
                  <a:lnTo>
                    <a:pt x="268" y="0"/>
                  </a:lnTo>
                  <a:lnTo>
                    <a:pt x="299" y="1"/>
                  </a:lnTo>
                  <a:lnTo>
                    <a:pt x="332" y="7"/>
                  </a:lnTo>
                  <a:lnTo>
                    <a:pt x="358" y="15"/>
                  </a:lnTo>
                  <a:lnTo>
                    <a:pt x="407" y="38"/>
                  </a:lnTo>
                  <a:lnTo>
                    <a:pt x="448" y="70"/>
                  </a:lnTo>
                  <a:lnTo>
                    <a:pt x="483" y="107"/>
                  </a:lnTo>
                  <a:lnTo>
                    <a:pt x="509" y="151"/>
                  </a:lnTo>
                  <a:lnTo>
                    <a:pt x="528" y="199"/>
                  </a:lnTo>
                  <a:lnTo>
                    <a:pt x="537" y="251"/>
                  </a:lnTo>
                  <a:lnTo>
                    <a:pt x="534" y="304"/>
                  </a:lnTo>
                  <a:lnTo>
                    <a:pt x="529" y="331"/>
                  </a:lnTo>
                  <a:lnTo>
                    <a:pt x="522" y="352"/>
                  </a:lnTo>
                  <a:lnTo>
                    <a:pt x="505" y="392"/>
                  </a:lnTo>
                  <a:lnTo>
                    <a:pt x="483" y="427"/>
                  </a:lnTo>
                  <a:lnTo>
                    <a:pt x="456" y="460"/>
                  </a:lnTo>
                  <a:lnTo>
                    <a:pt x="425" y="486"/>
                  </a:lnTo>
                  <a:lnTo>
                    <a:pt x="390" y="506"/>
                  </a:lnTo>
                  <a:lnTo>
                    <a:pt x="351" y="523"/>
                  </a:lnTo>
                  <a:lnTo>
                    <a:pt x="311" y="532"/>
                  </a:lnTo>
                  <a:lnTo>
                    <a:pt x="290" y="535"/>
                  </a:lnTo>
                  <a:lnTo>
                    <a:pt x="280" y="536"/>
                  </a:lnTo>
                  <a:lnTo>
                    <a:pt x="268" y="536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443788" y="3084513"/>
              <a:ext cx="193675" cy="192088"/>
            </a:xfrm>
            <a:custGeom>
              <a:avLst/>
              <a:gdLst>
                <a:gd name="T0" fmla="*/ 242 w 486"/>
                <a:gd name="T1" fmla="*/ 486 h 486"/>
                <a:gd name="T2" fmla="*/ 217 w 486"/>
                <a:gd name="T3" fmla="*/ 485 h 486"/>
                <a:gd name="T4" fmla="*/ 169 w 486"/>
                <a:gd name="T5" fmla="*/ 476 h 486"/>
                <a:gd name="T6" fmla="*/ 127 w 486"/>
                <a:gd name="T7" fmla="*/ 457 h 486"/>
                <a:gd name="T8" fmla="*/ 88 w 486"/>
                <a:gd name="T9" fmla="*/ 431 h 486"/>
                <a:gd name="T10" fmla="*/ 55 w 486"/>
                <a:gd name="T11" fmla="*/ 398 h 486"/>
                <a:gd name="T12" fmla="*/ 28 w 486"/>
                <a:gd name="T13" fmla="*/ 359 h 486"/>
                <a:gd name="T14" fmla="*/ 10 w 486"/>
                <a:gd name="T15" fmla="*/ 315 h 486"/>
                <a:gd name="T16" fmla="*/ 1 w 486"/>
                <a:gd name="T17" fmla="*/ 269 h 486"/>
                <a:gd name="T18" fmla="*/ 0 w 486"/>
                <a:gd name="T19" fmla="*/ 243 h 486"/>
                <a:gd name="T20" fmla="*/ 1 w 486"/>
                <a:gd name="T21" fmla="*/ 218 h 486"/>
                <a:gd name="T22" fmla="*/ 10 w 486"/>
                <a:gd name="T23" fmla="*/ 171 h 486"/>
                <a:gd name="T24" fmla="*/ 28 w 486"/>
                <a:gd name="T25" fmla="*/ 127 h 486"/>
                <a:gd name="T26" fmla="*/ 55 w 486"/>
                <a:gd name="T27" fmla="*/ 88 h 486"/>
                <a:gd name="T28" fmla="*/ 88 w 486"/>
                <a:gd name="T29" fmla="*/ 56 h 486"/>
                <a:gd name="T30" fmla="*/ 127 w 486"/>
                <a:gd name="T31" fmla="*/ 30 h 486"/>
                <a:gd name="T32" fmla="*/ 169 w 486"/>
                <a:gd name="T33" fmla="*/ 11 h 486"/>
                <a:gd name="T34" fmla="*/ 217 w 486"/>
                <a:gd name="T35" fmla="*/ 2 h 486"/>
                <a:gd name="T36" fmla="*/ 242 w 486"/>
                <a:gd name="T37" fmla="*/ 0 h 486"/>
                <a:gd name="T38" fmla="*/ 268 w 486"/>
                <a:gd name="T39" fmla="*/ 2 h 486"/>
                <a:gd name="T40" fmla="*/ 315 w 486"/>
                <a:gd name="T41" fmla="*/ 11 h 486"/>
                <a:gd name="T42" fmla="*/ 359 w 486"/>
                <a:gd name="T43" fmla="*/ 30 h 486"/>
                <a:gd name="T44" fmla="*/ 397 w 486"/>
                <a:gd name="T45" fmla="*/ 56 h 486"/>
                <a:gd name="T46" fmla="*/ 430 w 486"/>
                <a:gd name="T47" fmla="*/ 88 h 486"/>
                <a:gd name="T48" fmla="*/ 456 w 486"/>
                <a:gd name="T49" fmla="*/ 127 h 486"/>
                <a:gd name="T50" fmla="*/ 474 w 486"/>
                <a:gd name="T51" fmla="*/ 171 h 486"/>
                <a:gd name="T52" fmla="*/ 484 w 486"/>
                <a:gd name="T53" fmla="*/ 218 h 486"/>
                <a:gd name="T54" fmla="*/ 486 w 486"/>
                <a:gd name="T55" fmla="*/ 243 h 486"/>
                <a:gd name="T56" fmla="*/ 484 w 486"/>
                <a:gd name="T57" fmla="*/ 269 h 486"/>
                <a:gd name="T58" fmla="*/ 474 w 486"/>
                <a:gd name="T59" fmla="*/ 315 h 486"/>
                <a:gd name="T60" fmla="*/ 456 w 486"/>
                <a:gd name="T61" fmla="*/ 359 h 486"/>
                <a:gd name="T62" fmla="*/ 430 w 486"/>
                <a:gd name="T63" fmla="*/ 398 h 486"/>
                <a:gd name="T64" fmla="*/ 397 w 486"/>
                <a:gd name="T65" fmla="*/ 431 h 486"/>
                <a:gd name="T66" fmla="*/ 359 w 486"/>
                <a:gd name="T67" fmla="*/ 457 h 486"/>
                <a:gd name="T68" fmla="*/ 315 w 486"/>
                <a:gd name="T69" fmla="*/ 476 h 486"/>
                <a:gd name="T70" fmla="*/ 268 w 486"/>
                <a:gd name="T71" fmla="*/ 485 h 486"/>
                <a:gd name="T72" fmla="*/ 242 w 486"/>
                <a:gd name="T73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" h="486">
                  <a:moveTo>
                    <a:pt x="242" y="486"/>
                  </a:moveTo>
                  <a:lnTo>
                    <a:pt x="217" y="485"/>
                  </a:lnTo>
                  <a:lnTo>
                    <a:pt x="169" y="476"/>
                  </a:lnTo>
                  <a:lnTo>
                    <a:pt x="127" y="457"/>
                  </a:lnTo>
                  <a:lnTo>
                    <a:pt x="88" y="431"/>
                  </a:lnTo>
                  <a:lnTo>
                    <a:pt x="55" y="398"/>
                  </a:lnTo>
                  <a:lnTo>
                    <a:pt x="28" y="359"/>
                  </a:lnTo>
                  <a:lnTo>
                    <a:pt x="10" y="315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8"/>
                  </a:lnTo>
                  <a:lnTo>
                    <a:pt x="10" y="171"/>
                  </a:lnTo>
                  <a:lnTo>
                    <a:pt x="28" y="127"/>
                  </a:lnTo>
                  <a:lnTo>
                    <a:pt x="55" y="88"/>
                  </a:lnTo>
                  <a:lnTo>
                    <a:pt x="88" y="56"/>
                  </a:lnTo>
                  <a:lnTo>
                    <a:pt x="127" y="30"/>
                  </a:lnTo>
                  <a:lnTo>
                    <a:pt x="169" y="11"/>
                  </a:lnTo>
                  <a:lnTo>
                    <a:pt x="217" y="2"/>
                  </a:lnTo>
                  <a:lnTo>
                    <a:pt x="242" y="0"/>
                  </a:lnTo>
                  <a:lnTo>
                    <a:pt x="268" y="2"/>
                  </a:lnTo>
                  <a:lnTo>
                    <a:pt x="315" y="11"/>
                  </a:lnTo>
                  <a:lnTo>
                    <a:pt x="359" y="30"/>
                  </a:lnTo>
                  <a:lnTo>
                    <a:pt x="397" y="56"/>
                  </a:lnTo>
                  <a:lnTo>
                    <a:pt x="430" y="88"/>
                  </a:lnTo>
                  <a:lnTo>
                    <a:pt x="456" y="127"/>
                  </a:lnTo>
                  <a:lnTo>
                    <a:pt x="474" y="171"/>
                  </a:lnTo>
                  <a:lnTo>
                    <a:pt x="484" y="218"/>
                  </a:lnTo>
                  <a:lnTo>
                    <a:pt x="486" y="243"/>
                  </a:lnTo>
                  <a:lnTo>
                    <a:pt x="484" y="269"/>
                  </a:lnTo>
                  <a:lnTo>
                    <a:pt x="474" y="315"/>
                  </a:lnTo>
                  <a:lnTo>
                    <a:pt x="456" y="359"/>
                  </a:lnTo>
                  <a:lnTo>
                    <a:pt x="430" y="398"/>
                  </a:lnTo>
                  <a:lnTo>
                    <a:pt x="397" y="431"/>
                  </a:lnTo>
                  <a:lnTo>
                    <a:pt x="359" y="457"/>
                  </a:lnTo>
                  <a:lnTo>
                    <a:pt x="315" y="476"/>
                  </a:lnTo>
                  <a:lnTo>
                    <a:pt x="268" y="485"/>
                  </a:lnTo>
                  <a:lnTo>
                    <a:pt x="242" y="48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788150" y="2936875"/>
              <a:ext cx="88900" cy="88900"/>
            </a:xfrm>
            <a:custGeom>
              <a:avLst/>
              <a:gdLst>
                <a:gd name="T0" fmla="*/ 112 w 223"/>
                <a:gd name="T1" fmla="*/ 223 h 223"/>
                <a:gd name="T2" fmla="*/ 93 w 223"/>
                <a:gd name="T3" fmla="*/ 221 h 223"/>
                <a:gd name="T4" fmla="*/ 77 w 223"/>
                <a:gd name="T5" fmla="*/ 216 h 223"/>
                <a:gd name="T6" fmla="*/ 56 w 223"/>
                <a:gd name="T7" fmla="*/ 208 h 223"/>
                <a:gd name="T8" fmla="*/ 23 w 223"/>
                <a:gd name="T9" fmla="*/ 180 h 223"/>
                <a:gd name="T10" fmla="*/ 4 w 223"/>
                <a:gd name="T11" fmla="*/ 141 h 223"/>
                <a:gd name="T12" fmla="*/ 0 w 223"/>
                <a:gd name="T13" fmla="*/ 98 h 223"/>
                <a:gd name="T14" fmla="*/ 7 w 223"/>
                <a:gd name="T15" fmla="*/ 76 h 223"/>
                <a:gd name="T16" fmla="*/ 13 w 223"/>
                <a:gd name="T17" fmla="*/ 59 h 223"/>
                <a:gd name="T18" fmla="*/ 34 w 223"/>
                <a:gd name="T19" fmla="*/ 31 h 223"/>
                <a:gd name="T20" fmla="*/ 62 w 223"/>
                <a:gd name="T21" fmla="*/ 11 h 223"/>
                <a:gd name="T22" fmla="*/ 95 w 223"/>
                <a:gd name="T23" fmla="*/ 1 h 223"/>
                <a:gd name="T24" fmla="*/ 112 w 223"/>
                <a:gd name="T25" fmla="*/ 0 h 223"/>
                <a:gd name="T26" fmla="*/ 112 w 223"/>
                <a:gd name="T27" fmla="*/ 0 h 223"/>
                <a:gd name="T28" fmla="*/ 130 w 223"/>
                <a:gd name="T29" fmla="*/ 1 h 223"/>
                <a:gd name="T30" fmla="*/ 147 w 223"/>
                <a:gd name="T31" fmla="*/ 6 h 223"/>
                <a:gd name="T32" fmla="*/ 167 w 223"/>
                <a:gd name="T33" fmla="*/ 14 h 223"/>
                <a:gd name="T34" fmla="*/ 201 w 223"/>
                <a:gd name="T35" fmla="*/ 42 h 223"/>
                <a:gd name="T36" fmla="*/ 219 w 223"/>
                <a:gd name="T37" fmla="*/ 81 h 223"/>
                <a:gd name="T38" fmla="*/ 223 w 223"/>
                <a:gd name="T39" fmla="*/ 124 h 223"/>
                <a:gd name="T40" fmla="*/ 217 w 223"/>
                <a:gd name="T41" fmla="*/ 146 h 223"/>
                <a:gd name="T42" fmla="*/ 210 w 223"/>
                <a:gd name="T43" fmla="*/ 163 h 223"/>
                <a:gd name="T44" fmla="*/ 189 w 223"/>
                <a:gd name="T45" fmla="*/ 191 h 223"/>
                <a:gd name="T46" fmla="*/ 162 w 223"/>
                <a:gd name="T47" fmla="*/ 211 h 223"/>
                <a:gd name="T48" fmla="*/ 128 w 223"/>
                <a:gd name="T49" fmla="*/ 221 h 223"/>
                <a:gd name="T50" fmla="*/ 112 w 223"/>
                <a:gd name="T5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23">
                  <a:moveTo>
                    <a:pt x="112" y="223"/>
                  </a:moveTo>
                  <a:lnTo>
                    <a:pt x="93" y="221"/>
                  </a:lnTo>
                  <a:lnTo>
                    <a:pt x="77" y="216"/>
                  </a:lnTo>
                  <a:lnTo>
                    <a:pt x="56" y="208"/>
                  </a:lnTo>
                  <a:lnTo>
                    <a:pt x="23" y="180"/>
                  </a:lnTo>
                  <a:lnTo>
                    <a:pt x="4" y="141"/>
                  </a:lnTo>
                  <a:lnTo>
                    <a:pt x="0" y="98"/>
                  </a:lnTo>
                  <a:lnTo>
                    <a:pt x="7" y="76"/>
                  </a:lnTo>
                  <a:lnTo>
                    <a:pt x="13" y="59"/>
                  </a:lnTo>
                  <a:lnTo>
                    <a:pt x="34" y="31"/>
                  </a:lnTo>
                  <a:lnTo>
                    <a:pt x="62" y="11"/>
                  </a:lnTo>
                  <a:lnTo>
                    <a:pt x="95" y="1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0" y="1"/>
                  </a:lnTo>
                  <a:lnTo>
                    <a:pt x="147" y="6"/>
                  </a:lnTo>
                  <a:lnTo>
                    <a:pt x="167" y="14"/>
                  </a:lnTo>
                  <a:lnTo>
                    <a:pt x="201" y="42"/>
                  </a:lnTo>
                  <a:lnTo>
                    <a:pt x="219" y="81"/>
                  </a:lnTo>
                  <a:lnTo>
                    <a:pt x="223" y="124"/>
                  </a:lnTo>
                  <a:lnTo>
                    <a:pt x="217" y="146"/>
                  </a:lnTo>
                  <a:lnTo>
                    <a:pt x="210" y="163"/>
                  </a:lnTo>
                  <a:lnTo>
                    <a:pt x="189" y="191"/>
                  </a:lnTo>
                  <a:lnTo>
                    <a:pt x="162" y="211"/>
                  </a:lnTo>
                  <a:lnTo>
                    <a:pt x="128" y="221"/>
                  </a:lnTo>
                  <a:lnTo>
                    <a:pt x="112" y="223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5819775" y="3268663"/>
              <a:ext cx="4025900" cy="2947988"/>
            </a:xfrm>
            <a:custGeom>
              <a:avLst/>
              <a:gdLst>
                <a:gd name="T0" fmla="*/ 162 w 10143"/>
                <a:gd name="T1" fmla="*/ 7425 h 7425"/>
                <a:gd name="T2" fmla="*/ 114 w 10143"/>
                <a:gd name="T3" fmla="*/ 7418 h 7425"/>
                <a:gd name="T4" fmla="*/ 27 w 10143"/>
                <a:gd name="T5" fmla="*/ 7354 h 7425"/>
                <a:gd name="T6" fmla="*/ 0 w 10143"/>
                <a:gd name="T7" fmla="*/ 7279 h 7425"/>
                <a:gd name="T8" fmla="*/ 0 w 10143"/>
                <a:gd name="T9" fmla="*/ 5161 h 7425"/>
                <a:gd name="T10" fmla="*/ 6 w 10143"/>
                <a:gd name="T11" fmla="*/ 5112 h 7425"/>
                <a:gd name="T12" fmla="*/ 71 w 10143"/>
                <a:gd name="T13" fmla="*/ 5025 h 7425"/>
                <a:gd name="T14" fmla="*/ 145 w 10143"/>
                <a:gd name="T15" fmla="*/ 4999 h 7425"/>
                <a:gd name="T16" fmla="*/ 2164 w 10143"/>
                <a:gd name="T17" fmla="*/ 4999 h 7425"/>
                <a:gd name="T18" fmla="*/ 2164 w 10143"/>
                <a:gd name="T19" fmla="*/ 2846 h 7425"/>
                <a:gd name="T20" fmla="*/ 2191 w 10143"/>
                <a:gd name="T21" fmla="*/ 2771 h 7425"/>
                <a:gd name="T22" fmla="*/ 2278 w 10143"/>
                <a:gd name="T23" fmla="*/ 2708 h 7425"/>
                <a:gd name="T24" fmla="*/ 2326 w 10143"/>
                <a:gd name="T25" fmla="*/ 2701 h 7425"/>
                <a:gd name="T26" fmla="*/ 2374 w 10143"/>
                <a:gd name="T27" fmla="*/ 2708 h 7425"/>
                <a:gd name="T28" fmla="*/ 2461 w 10143"/>
                <a:gd name="T29" fmla="*/ 2771 h 7425"/>
                <a:gd name="T30" fmla="*/ 2487 w 10143"/>
                <a:gd name="T31" fmla="*/ 2846 h 7425"/>
                <a:gd name="T32" fmla="*/ 2488 w 10143"/>
                <a:gd name="T33" fmla="*/ 5161 h 7425"/>
                <a:gd name="T34" fmla="*/ 2480 w 10143"/>
                <a:gd name="T35" fmla="*/ 5209 h 7425"/>
                <a:gd name="T36" fmla="*/ 2417 w 10143"/>
                <a:gd name="T37" fmla="*/ 5296 h 7425"/>
                <a:gd name="T38" fmla="*/ 2343 w 10143"/>
                <a:gd name="T39" fmla="*/ 5322 h 7425"/>
                <a:gd name="T40" fmla="*/ 324 w 10143"/>
                <a:gd name="T41" fmla="*/ 5323 h 7425"/>
                <a:gd name="T42" fmla="*/ 6292 w 10143"/>
                <a:gd name="T43" fmla="*/ 7101 h 7425"/>
                <a:gd name="T44" fmla="*/ 6292 w 10143"/>
                <a:gd name="T45" fmla="*/ 4627 h 7425"/>
                <a:gd name="T46" fmla="*/ 6318 w 10143"/>
                <a:gd name="T47" fmla="*/ 4552 h 7425"/>
                <a:gd name="T48" fmla="*/ 6405 w 10143"/>
                <a:gd name="T49" fmla="*/ 4488 h 7425"/>
                <a:gd name="T50" fmla="*/ 6454 w 10143"/>
                <a:gd name="T51" fmla="*/ 4482 h 7425"/>
                <a:gd name="T52" fmla="*/ 8331 w 10143"/>
                <a:gd name="T53" fmla="*/ 4482 h 7425"/>
                <a:gd name="T54" fmla="*/ 8405 w 10143"/>
                <a:gd name="T55" fmla="*/ 4508 h 7425"/>
                <a:gd name="T56" fmla="*/ 8469 w 10143"/>
                <a:gd name="T57" fmla="*/ 4595 h 7425"/>
                <a:gd name="T58" fmla="*/ 8476 w 10143"/>
                <a:gd name="T59" fmla="*/ 4644 h 7425"/>
                <a:gd name="T60" fmla="*/ 9817 w 10143"/>
                <a:gd name="T61" fmla="*/ 6915 h 7425"/>
                <a:gd name="T62" fmla="*/ 9803 w 10143"/>
                <a:gd name="T63" fmla="*/ 146 h 7425"/>
                <a:gd name="T64" fmla="*/ 9829 w 10143"/>
                <a:gd name="T65" fmla="*/ 71 h 7425"/>
                <a:gd name="T66" fmla="*/ 9916 w 10143"/>
                <a:gd name="T67" fmla="*/ 8 h 7425"/>
                <a:gd name="T68" fmla="*/ 9964 w 10143"/>
                <a:gd name="T69" fmla="*/ 0 h 7425"/>
                <a:gd name="T70" fmla="*/ 9981 w 10143"/>
                <a:gd name="T71" fmla="*/ 1 h 7425"/>
                <a:gd name="T72" fmla="*/ 10056 w 10143"/>
                <a:gd name="T73" fmla="*/ 27 h 7425"/>
                <a:gd name="T74" fmla="*/ 10119 w 10143"/>
                <a:gd name="T75" fmla="*/ 114 h 7425"/>
                <a:gd name="T76" fmla="*/ 10126 w 10143"/>
                <a:gd name="T77" fmla="*/ 162 h 7425"/>
                <a:gd name="T78" fmla="*/ 10141 w 10143"/>
                <a:gd name="T79" fmla="*/ 7094 h 7425"/>
                <a:gd name="T80" fmla="*/ 10123 w 10143"/>
                <a:gd name="T81" fmla="*/ 7153 h 7425"/>
                <a:gd name="T82" fmla="*/ 10095 w 10143"/>
                <a:gd name="T83" fmla="*/ 7192 h 7425"/>
                <a:gd name="T84" fmla="*/ 10057 w 10143"/>
                <a:gd name="T85" fmla="*/ 7221 h 7425"/>
                <a:gd name="T86" fmla="*/ 9996 w 10143"/>
                <a:gd name="T87" fmla="*/ 7239 h 7425"/>
                <a:gd name="T88" fmla="*/ 8314 w 10143"/>
                <a:gd name="T89" fmla="*/ 7239 h 7425"/>
                <a:gd name="T90" fmla="*/ 8266 w 10143"/>
                <a:gd name="T91" fmla="*/ 7232 h 7425"/>
                <a:gd name="T92" fmla="*/ 8179 w 10143"/>
                <a:gd name="T93" fmla="*/ 7169 h 7425"/>
                <a:gd name="T94" fmla="*/ 8153 w 10143"/>
                <a:gd name="T95" fmla="*/ 7094 h 7425"/>
                <a:gd name="T96" fmla="*/ 8152 w 10143"/>
                <a:gd name="T97" fmla="*/ 4806 h 7425"/>
                <a:gd name="T98" fmla="*/ 6616 w 10143"/>
                <a:gd name="T99" fmla="*/ 7263 h 7425"/>
                <a:gd name="T100" fmla="*/ 6608 w 10143"/>
                <a:gd name="T101" fmla="*/ 7311 h 7425"/>
                <a:gd name="T102" fmla="*/ 6545 w 10143"/>
                <a:gd name="T103" fmla="*/ 7398 h 7425"/>
                <a:gd name="T104" fmla="*/ 6470 w 10143"/>
                <a:gd name="T105" fmla="*/ 7424 h 7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43" h="7425">
                  <a:moveTo>
                    <a:pt x="6454" y="7425"/>
                  </a:moveTo>
                  <a:lnTo>
                    <a:pt x="162" y="7425"/>
                  </a:lnTo>
                  <a:lnTo>
                    <a:pt x="145" y="7424"/>
                  </a:lnTo>
                  <a:lnTo>
                    <a:pt x="114" y="7418"/>
                  </a:lnTo>
                  <a:lnTo>
                    <a:pt x="71" y="7398"/>
                  </a:lnTo>
                  <a:lnTo>
                    <a:pt x="27" y="7354"/>
                  </a:lnTo>
                  <a:lnTo>
                    <a:pt x="6" y="7311"/>
                  </a:lnTo>
                  <a:lnTo>
                    <a:pt x="0" y="7279"/>
                  </a:lnTo>
                  <a:lnTo>
                    <a:pt x="0" y="7263"/>
                  </a:lnTo>
                  <a:lnTo>
                    <a:pt x="0" y="5161"/>
                  </a:lnTo>
                  <a:lnTo>
                    <a:pt x="0" y="5144"/>
                  </a:lnTo>
                  <a:lnTo>
                    <a:pt x="6" y="5112"/>
                  </a:lnTo>
                  <a:lnTo>
                    <a:pt x="27" y="5069"/>
                  </a:lnTo>
                  <a:lnTo>
                    <a:pt x="71" y="5025"/>
                  </a:lnTo>
                  <a:lnTo>
                    <a:pt x="114" y="5006"/>
                  </a:lnTo>
                  <a:lnTo>
                    <a:pt x="145" y="4999"/>
                  </a:lnTo>
                  <a:lnTo>
                    <a:pt x="162" y="4999"/>
                  </a:lnTo>
                  <a:lnTo>
                    <a:pt x="2164" y="4999"/>
                  </a:lnTo>
                  <a:lnTo>
                    <a:pt x="2164" y="2863"/>
                  </a:lnTo>
                  <a:lnTo>
                    <a:pt x="2164" y="2846"/>
                  </a:lnTo>
                  <a:lnTo>
                    <a:pt x="2170" y="2814"/>
                  </a:lnTo>
                  <a:lnTo>
                    <a:pt x="2191" y="2771"/>
                  </a:lnTo>
                  <a:lnTo>
                    <a:pt x="2234" y="2727"/>
                  </a:lnTo>
                  <a:lnTo>
                    <a:pt x="2278" y="2708"/>
                  </a:lnTo>
                  <a:lnTo>
                    <a:pt x="2309" y="2701"/>
                  </a:lnTo>
                  <a:lnTo>
                    <a:pt x="2326" y="2701"/>
                  </a:lnTo>
                  <a:lnTo>
                    <a:pt x="2343" y="2701"/>
                  </a:lnTo>
                  <a:lnTo>
                    <a:pt x="2374" y="2708"/>
                  </a:lnTo>
                  <a:lnTo>
                    <a:pt x="2417" y="2727"/>
                  </a:lnTo>
                  <a:lnTo>
                    <a:pt x="2461" y="2771"/>
                  </a:lnTo>
                  <a:lnTo>
                    <a:pt x="2480" y="2814"/>
                  </a:lnTo>
                  <a:lnTo>
                    <a:pt x="2487" y="2846"/>
                  </a:lnTo>
                  <a:lnTo>
                    <a:pt x="2488" y="2863"/>
                  </a:lnTo>
                  <a:lnTo>
                    <a:pt x="2488" y="5161"/>
                  </a:lnTo>
                  <a:lnTo>
                    <a:pt x="2487" y="5177"/>
                  </a:lnTo>
                  <a:lnTo>
                    <a:pt x="2480" y="5209"/>
                  </a:lnTo>
                  <a:lnTo>
                    <a:pt x="2461" y="5252"/>
                  </a:lnTo>
                  <a:lnTo>
                    <a:pt x="2417" y="5296"/>
                  </a:lnTo>
                  <a:lnTo>
                    <a:pt x="2374" y="5315"/>
                  </a:lnTo>
                  <a:lnTo>
                    <a:pt x="2343" y="5322"/>
                  </a:lnTo>
                  <a:lnTo>
                    <a:pt x="2326" y="5323"/>
                  </a:lnTo>
                  <a:lnTo>
                    <a:pt x="324" y="5323"/>
                  </a:lnTo>
                  <a:lnTo>
                    <a:pt x="324" y="7101"/>
                  </a:lnTo>
                  <a:lnTo>
                    <a:pt x="6292" y="7101"/>
                  </a:lnTo>
                  <a:lnTo>
                    <a:pt x="6292" y="4644"/>
                  </a:lnTo>
                  <a:lnTo>
                    <a:pt x="6292" y="4627"/>
                  </a:lnTo>
                  <a:lnTo>
                    <a:pt x="6298" y="4595"/>
                  </a:lnTo>
                  <a:lnTo>
                    <a:pt x="6318" y="4552"/>
                  </a:lnTo>
                  <a:lnTo>
                    <a:pt x="6362" y="4508"/>
                  </a:lnTo>
                  <a:lnTo>
                    <a:pt x="6405" y="4488"/>
                  </a:lnTo>
                  <a:lnTo>
                    <a:pt x="6437" y="4482"/>
                  </a:lnTo>
                  <a:lnTo>
                    <a:pt x="6454" y="4482"/>
                  </a:lnTo>
                  <a:lnTo>
                    <a:pt x="8314" y="4482"/>
                  </a:lnTo>
                  <a:lnTo>
                    <a:pt x="8331" y="4482"/>
                  </a:lnTo>
                  <a:lnTo>
                    <a:pt x="8362" y="4488"/>
                  </a:lnTo>
                  <a:lnTo>
                    <a:pt x="8405" y="4508"/>
                  </a:lnTo>
                  <a:lnTo>
                    <a:pt x="8449" y="4552"/>
                  </a:lnTo>
                  <a:lnTo>
                    <a:pt x="8469" y="4595"/>
                  </a:lnTo>
                  <a:lnTo>
                    <a:pt x="8476" y="4627"/>
                  </a:lnTo>
                  <a:lnTo>
                    <a:pt x="8476" y="4644"/>
                  </a:lnTo>
                  <a:lnTo>
                    <a:pt x="8476" y="6915"/>
                  </a:lnTo>
                  <a:lnTo>
                    <a:pt x="9817" y="6915"/>
                  </a:lnTo>
                  <a:lnTo>
                    <a:pt x="9802" y="162"/>
                  </a:lnTo>
                  <a:lnTo>
                    <a:pt x="9803" y="146"/>
                  </a:lnTo>
                  <a:lnTo>
                    <a:pt x="9810" y="114"/>
                  </a:lnTo>
                  <a:lnTo>
                    <a:pt x="9829" y="71"/>
                  </a:lnTo>
                  <a:lnTo>
                    <a:pt x="9873" y="27"/>
                  </a:lnTo>
                  <a:lnTo>
                    <a:pt x="9916" y="8"/>
                  </a:lnTo>
                  <a:lnTo>
                    <a:pt x="9947" y="1"/>
                  </a:lnTo>
                  <a:lnTo>
                    <a:pt x="9964" y="0"/>
                  </a:lnTo>
                  <a:lnTo>
                    <a:pt x="9964" y="0"/>
                  </a:lnTo>
                  <a:lnTo>
                    <a:pt x="9981" y="1"/>
                  </a:lnTo>
                  <a:lnTo>
                    <a:pt x="10013" y="8"/>
                  </a:lnTo>
                  <a:lnTo>
                    <a:pt x="10056" y="27"/>
                  </a:lnTo>
                  <a:lnTo>
                    <a:pt x="10100" y="71"/>
                  </a:lnTo>
                  <a:lnTo>
                    <a:pt x="10119" y="114"/>
                  </a:lnTo>
                  <a:lnTo>
                    <a:pt x="10126" y="145"/>
                  </a:lnTo>
                  <a:lnTo>
                    <a:pt x="10126" y="162"/>
                  </a:lnTo>
                  <a:lnTo>
                    <a:pt x="10143" y="7077"/>
                  </a:lnTo>
                  <a:lnTo>
                    <a:pt x="10141" y="7094"/>
                  </a:lnTo>
                  <a:lnTo>
                    <a:pt x="10135" y="7125"/>
                  </a:lnTo>
                  <a:lnTo>
                    <a:pt x="10123" y="7153"/>
                  </a:lnTo>
                  <a:lnTo>
                    <a:pt x="10106" y="7180"/>
                  </a:lnTo>
                  <a:lnTo>
                    <a:pt x="10095" y="7192"/>
                  </a:lnTo>
                  <a:lnTo>
                    <a:pt x="10083" y="7202"/>
                  </a:lnTo>
                  <a:lnTo>
                    <a:pt x="10057" y="7221"/>
                  </a:lnTo>
                  <a:lnTo>
                    <a:pt x="10027" y="7232"/>
                  </a:lnTo>
                  <a:lnTo>
                    <a:pt x="9996" y="7239"/>
                  </a:lnTo>
                  <a:lnTo>
                    <a:pt x="9981" y="7239"/>
                  </a:lnTo>
                  <a:lnTo>
                    <a:pt x="8314" y="7239"/>
                  </a:lnTo>
                  <a:lnTo>
                    <a:pt x="8297" y="7239"/>
                  </a:lnTo>
                  <a:lnTo>
                    <a:pt x="8266" y="7232"/>
                  </a:lnTo>
                  <a:lnTo>
                    <a:pt x="8223" y="7213"/>
                  </a:lnTo>
                  <a:lnTo>
                    <a:pt x="8179" y="7169"/>
                  </a:lnTo>
                  <a:lnTo>
                    <a:pt x="8160" y="7126"/>
                  </a:lnTo>
                  <a:lnTo>
                    <a:pt x="8153" y="7094"/>
                  </a:lnTo>
                  <a:lnTo>
                    <a:pt x="8152" y="7077"/>
                  </a:lnTo>
                  <a:lnTo>
                    <a:pt x="8152" y="4806"/>
                  </a:lnTo>
                  <a:lnTo>
                    <a:pt x="6616" y="4806"/>
                  </a:lnTo>
                  <a:lnTo>
                    <a:pt x="6616" y="7263"/>
                  </a:lnTo>
                  <a:lnTo>
                    <a:pt x="6615" y="7279"/>
                  </a:lnTo>
                  <a:lnTo>
                    <a:pt x="6608" y="7311"/>
                  </a:lnTo>
                  <a:lnTo>
                    <a:pt x="6589" y="7354"/>
                  </a:lnTo>
                  <a:lnTo>
                    <a:pt x="6545" y="7398"/>
                  </a:lnTo>
                  <a:lnTo>
                    <a:pt x="6502" y="7418"/>
                  </a:lnTo>
                  <a:lnTo>
                    <a:pt x="6470" y="7424"/>
                  </a:lnTo>
                  <a:lnTo>
                    <a:pt x="6454" y="742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69"/>
            <p:cNvSpPr>
              <a:spLocks noEditPoints="1"/>
            </p:cNvSpPr>
            <p:nvPr/>
          </p:nvSpPr>
          <p:spPr bwMode="auto">
            <a:xfrm>
              <a:off x="9355138" y="1814513"/>
              <a:ext cx="822325" cy="755650"/>
            </a:xfrm>
            <a:custGeom>
              <a:avLst/>
              <a:gdLst>
                <a:gd name="T0" fmla="*/ 1603 w 2070"/>
                <a:gd name="T1" fmla="*/ 438 h 1907"/>
                <a:gd name="T2" fmla="*/ 1724 w 2070"/>
                <a:gd name="T3" fmla="*/ 245 h 1907"/>
                <a:gd name="T4" fmla="*/ 1886 w 2070"/>
                <a:gd name="T5" fmla="*/ 208 h 1907"/>
                <a:gd name="T6" fmla="*/ 1905 w 2070"/>
                <a:gd name="T7" fmla="*/ 267 h 1907"/>
                <a:gd name="T8" fmla="*/ 1799 w 2070"/>
                <a:gd name="T9" fmla="*/ 381 h 1907"/>
                <a:gd name="T10" fmla="*/ 903 w 2070"/>
                <a:gd name="T11" fmla="*/ 268 h 1907"/>
                <a:gd name="T12" fmla="*/ 916 w 2070"/>
                <a:gd name="T13" fmla="*/ 201 h 1907"/>
                <a:gd name="T14" fmla="*/ 1060 w 2070"/>
                <a:gd name="T15" fmla="*/ 160 h 1907"/>
                <a:gd name="T16" fmla="*/ 1183 w 2070"/>
                <a:gd name="T17" fmla="*/ 236 h 1907"/>
                <a:gd name="T18" fmla="*/ 1074 w 2070"/>
                <a:gd name="T19" fmla="*/ 325 h 1907"/>
                <a:gd name="T20" fmla="*/ 212 w 2070"/>
                <a:gd name="T21" fmla="*/ 338 h 1907"/>
                <a:gd name="T22" fmla="*/ 158 w 2070"/>
                <a:gd name="T23" fmla="*/ 237 h 1907"/>
                <a:gd name="T24" fmla="*/ 242 w 2070"/>
                <a:gd name="T25" fmla="*/ 196 h 1907"/>
                <a:gd name="T26" fmla="*/ 402 w 2070"/>
                <a:gd name="T27" fmla="*/ 305 h 1907"/>
                <a:gd name="T28" fmla="*/ 315 w 2070"/>
                <a:gd name="T29" fmla="*/ 402 h 1907"/>
                <a:gd name="T30" fmla="*/ 1905 w 2070"/>
                <a:gd name="T31" fmla="*/ 48 h 1907"/>
                <a:gd name="T32" fmla="*/ 1712 w 2070"/>
                <a:gd name="T33" fmla="*/ 68 h 1907"/>
                <a:gd name="T34" fmla="*/ 1558 w 2070"/>
                <a:gd name="T35" fmla="*/ 192 h 1907"/>
                <a:gd name="T36" fmla="*/ 1436 w 2070"/>
                <a:gd name="T37" fmla="*/ 442 h 1907"/>
                <a:gd name="T38" fmla="*/ 1270 w 2070"/>
                <a:gd name="T39" fmla="*/ 388 h 1907"/>
                <a:gd name="T40" fmla="*/ 1340 w 2070"/>
                <a:gd name="T41" fmla="*/ 227 h 1907"/>
                <a:gd name="T42" fmla="*/ 1263 w 2070"/>
                <a:gd name="T43" fmla="*/ 88 h 1907"/>
                <a:gd name="T44" fmla="*/ 1064 w 2070"/>
                <a:gd name="T45" fmla="*/ 0 h 1907"/>
                <a:gd name="T46" fmla="*/ 897 w 2070"/>
                <a:gd name="T47" fmla="*/ 30 h 1907"/>
                <a:gd name="T48" fmla="*/ 746 w 2070"/>
                <a:gd name="T49" fmla="*/ 165 h 1907"/>
                <a:gd name="T50" fmla="*/ 735 w 2070"/>
                <a:gd name="T51" fmla="*/ 284 h 1907"/>
                <a:gd name="T52" fmla="*/ 786 w 2070"/>
                <a:gd name="T53" fmla="*/ 425 h 1907"/>
                <a:gd name="T54" fmla="*/ 587 w 2070"/>
                <a:gd name="T55" fmla="*/ 320 h 1907"/>
                <a:gd name="T56" fmla="*/ 465 w 2070"/>
                <a:gd name="T57" fmla="*/ 140 h 1907"/>
                <a:gd name="T58" fmla="*/ 256 w 2070"/>
                <a:gd name="T59" fmla="*/ 40 h 1907"/>
                <a:gd name="T60" fmla="*/ 109 w 2070"/>
                <a:gd name="T61" fmla="*/ 70 h 1907"/>
                <a:gd name="T62" fmla="*/ 0 w 2070"/>
                <a:gd name="T63" fmla="*/ 257 h 1907"/>
                <a:gd name="T64" fmla="*/ 100 w 2070"/>
                <a:gd name="T65" fmla="*/ 449 h 1907"/>
                <a:gd name="T66" fmla="*/ 306 w 2070"/>
                <a:gd name="T67" fmla="*/ 565 h 1907"/>
                <a:gd name="T68" fmla="*/ 535 w 2070"/>
                <a:gd name="T69" fmla="*/ 673 h 1907"/>
                <a:gd name="T70" fmla="*/ 661 w 2070"/>
                <a:gd name="T71" fmla="*/ 1723 h 1907"/>
                <a:gd name="T72" fmla="*/ 701 w 2070"/>
                <a:gd name="T73" fmla="*/ 1895 h 1907"/>
                <a:gd name="T74" fmla="*/ 789 w 2070"/>
                <a:gd name="T75" fmla="*/ 1893 h 1907"/>
                <a:gd name="T76" fmla="*/ 820 w 2070"/>
                <a:gd name="T77" fmla="*/ 1772 h 1907"/>
                <a:gd name="T78" fmla="*/ 700 w 2070"/>
                <a:gd name="T79" fmla="*/ 687 h 1907"/>
                <a:gd name="T80" fmla="*/ 969 w 2070"/>
                <a:gd name="T81" fmla="*/ 542 h 1907"/>
                <a:gd name="T82" fmla="*/ 1101 w 2070"/>
                <a:gd name="T83" fmla="*/ 542 h 1907"/>
                <a:gd name="T84" fmla="*/ 1371 w 2070"/>
                <a:gd name="T85" fmla="*/ 687 h 1907"/>
                <a:gd name="T86" fmla="*/ 1249 w 2070"/>
                <a:gd name="T87" fmla="*/ 1772 h 1907"/>
                <a:gd name="T88" fmla="*/ 1280 w 2070"/>
                <a:gd name="T89" fmla="*/ 1893 h 1907"/>
                <a:gd name="T90" fmla="*/ 1368 w 2070"/>
                <a:gd name="T91" fmla="*/ 1895 h 1907"/>
                <a:gd name="T92" fmla="*/ 1409 w 2070"/>
                <a:gd name="T93" fmla="*/ 1723 h 1907"/>
                <a:gd name="T94" fmla="*/ 1534 w 2070"/>
                <a:gd name="T95" fmla="*/ 673 h 1907"/>
                <a:gd name="T96" fmla="*/ 1764 w 2070"/>
                <a:gd name="T97" fmla="*/ 565 h 1907"/>
                <a:gd name="T98" fmla="*/ 1970 w 2070"/>
                <a:gd name="T99" fmla="*/ 449 h 1907"/>
                <a:gd name="T100" fmla="*/ 2070 w 2070"/>
                <a:gd name="T101" fmla="*/ 257 h 1907"/>
                <a:gd name="T102" fmla="*/ 1961 w 2070"/>
                <a:gd name="T103" fmla="*/ 7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0" h="1907">
                  <a:moveTo>
                    <a:pt x="1799" y="381"/>
                  </a:moveTo>
                  <a:lnTo>
                    <a:pt x="1756" y="402"/>
                  </a:lnTo>
                  <a:lnTo>
                    <a:pt x="1656" y="430"/>
                  </a:lnTo>
                  <a:lnTo>
                    <a:pt x="1603" y="438"/>
                  </a:lnTo>
                  <a:lnTo>
                    <a:pt x="1624" y="386"/>
                  </a:lnTo>
                  <a:lnTo>
                    <a:pt x="1669" y="305"/>
                  </a:lnTo>
                  <a:lnTo>
                    <a:pt x="1694" y="275"/>
                  </a:lnTo>
                  <a:lnTo>
                    <a:pt x="1724" y="245"/>
                  </a:lnTo>
                  <a:lnTo>
                    <a:pt x="1778" y="210"/>
                  </a:lnTo>
                  <a:lnTo>
                    <a:pt x="1829" y="196"/>
                  </a:lnTo>
                  <a:lnTo>
                    <a:pt x="1869" y="201"/>
                  </a:lnTo>
                  <a:lnTo>
                    <a:pt x="1886" y="208"/>
                  </a:lnTo>
                  <a:lnTo>
                    <a:pt x="1899" y="217"/>
                  </a:lnTo>
                  <a:lnTo>
                    <a:pt x="1913" y="237"/>
                  </a:lnTo>
                  <a:lnTo>
                    <a:pt x="1911" y="246"/>
                  </a:lnTo>
                  <a:lnTo>
                    <a:pt x="1905" y="267"/>
                  </a:lnTo>
                  <a:lnTo>
                    <a:pt x="1886" y="306"/>
                  </a:lnTo>
                  <a:lnTo>
                    <a:pt x="1857" y="338"/>
                  </a:lnTo>
                  <a:lnTo>
                    <a:pt x="1821" y="368"/>
                  </a:lnTo>
                  <a:lnTo>
                    <a:pt x="1799" y="381"/>
                  </a:lnTo>
                  <a:close/>
                  <a:moveTo>
                    <a:pt x="1035" y="338"/>
                  </a:moveTo>
                  <a:lnTo>
                    <a:pt x="995" y="325"/>
                  </a:lnTo>
                  <a:lnTo>
                    <a:pt x="938" y="296"/>
                  </a:lnTo>
                  <a:lnTo>
                    <a:pt x="903" y="268"/>
                  </a:lnTo>
                  <a:lnTo>
                    <a:pt x="886" y="245"/>
                  </a:lnTo>
                  <a:lnTo>
                    <a:pt x="886" y="236"/>
                  </a:lnTo>
                  <a:lnTo>
                    <a:pt x="889" y="226"/>
                  </a:lnTo>
                  <a:lnTo>
                    <a:pt x="916" y="201"/>
                  </a:lnTo>
                  <a:lnTo>
                    <a:pt x="959" y="176"/>
                  </a:lnTo>
                  <a:lnTo>
                    <a:pt x="1009" y="160"/>
                  </a:lnTo>
                  <a:lnTo>
                    <a:pt x="1035" y="158"/>
                  </a:lnTo>
                  <a:lnTo>
                    <a:pt x="1060" y="160"/>
                  </a:lnTo>
                  <a:lnTo>
                    <a:pt x="1111" y="176"/>
                  </a:lnTo>
                  <a:lnTo>
                    <a:pt x="1153" y="201"/>
                  </a:lnTo>
                  <a:lnTo>
                    <a:pt x="1181" y="226"/>
                  </a:lnTo>
                  <a:lnTo>
                    <a:pt x="1183" y="236"/>
                  </a:lnTo>
                  <a:lnTo>
                    <a:pt x="1183" y="245"/>
                  </a:lnTo>
                  <a:lnTo>
                    <a:pt x="1168" y="268"/>
                  </a:lnTo>
                  <a:lnTo>
                    <a:pt x="1131" y="296"/>
                  </a:lnTo>
                  <a:lnTo>
                    <a:pt x="1074" y="325"/>
                  </a:lnTo>
                  <a:lnTo>
                    <a:pt x="1035" y="338"/>
                  </a:lnTo>
                  <a:close/>
                  <a:moveTo>
                    <a:pt x="272" y="381"/>
                  </a:moveTo>
                  <a:lnTo>
                    <a:pt x="250" y="368"/>
                  </a:lnTo>
                  <a:lnTo>
                    <a:pt x="212" y="338"/>
                  </a:lnTo>
                  <a:lnTo>
                    <a:pt x="184" y="306"/>
                  </a:lnTo>
                  <a:lnTo>
                    <a:pt x="164" y="267"/>
                  </a:lnTo>
                  <a:lnTo>
                    <a:pt x="158" y="246"/>
                  </a:lnTo>
                  <a:lnTo>
                    <a:pt x="158" y="237"/>
                  </a:lnTo>
                  <a:lnTo>
                    <a:pt x="172" y="217"/>
                  </a:lnTo>
                  <a:lnTo>
                    <a:pt x="185" y="208"/>
                  </a:lnTo>
                  <a:lnTo>
                    <a:pt x="201" y="201"/>
                  </a:lnTo>
                  <a:lnTo>
                    <a:pt x="242" y="196"/>
                  </a:lnTo>
                  <a:lnTo>
                    <a:pt x="291" y="210"/>
                  </a:lnTo>
                  <a:lnTo>
                    <a:pt x="347" y="245"/>
                  </a:lnTo>
                  <a:lnTo>
                    <a:pt x="376" y="275"/>
                  </a:lnTo>
                  <a:lnTo>
                    <a:pt x="402" y="305"/>
                  </a:lnTo>
                  <a:lnTo>
                    <a:pt x="447" y="386"/>
                  </a:lnTo>
                  <a:lnTo>
                    <a:pt x="466" y="438"/>
                  </a:lnTo>
                  <a:lnTo>
                    <a:pt x="413" y="430"/>
                  </a:lnTo>
                  <a:lnTo>
                    <a:pt x="315" y="402"/>
                  </a:lnTo>
                  <a:lnTo>
                    <a:pt x="272" y="381"/>
                  </a:lnTo>
                  <a:close/>
                  <a:moveTo>
                    <a:pt x="1961" y="70"/>
                  </a:moveTo>
                  <a:lnTo>
                    <a:pt x="1944" y="61"/>
                  </a:lnTo>
                  <a:lnTo>
                    <a:pt x="1905" y="48"/>
                  </a:lnTo>
                  <a:lnTo>
                    <a:pt x="1861" y="40"/>
                  </a:lnTo>
                  <a:lnTo>
                    <a:pt x="1814" y="40"/>
                  </a:lnTo>
                  <a:lnTo>
                    <a:pt x="1764" y="49"/>
                  </a:lnTo>
                  <a:lnTo>
                    <a:pt x="1712" y="68"/>
                  </a:lnTo>
                  <a:lnTo>
                    <a:pt x="1659" y="97"/>
                  </a:lnTo>
                  <a:lnTo>
                    <a:pt x="1606" y="140"/>
                  </a:lnTo>
                  <a:lnTo>
                    <a:pt x="1578" y="167"/>
                  </a:lnTo>
                  <a:lnTo>
                    <a:pt x="1558" y="192"/>
                  </a:lnTo>
                  <a:lnTo>
                    <a:pt x="1519" y="250"/>
                  </a:lnTo>
                  <a:lnTo>
                    <a:pt x="1484" y="320"/>
                  </a:lnTo>
                  <a:lnTo>
                    <a:pt x="1451" y="399"/>
                  </a:lnTo>
                  <a:lnTo>
                    <a:pt x="1436" y="442"/>
                  </a:lnTo>
                  <a:lnTo>
                    <a:pt x="1385" y="438"/>
                  </a:lnTo>
                  <a:lnTo>
                    <a:pt x="1284" y="425"/>
                  </a:lnTo>
                  <a:lnTo>
                    <a:pt x="1236" y="415"/>
                  </a:lnTo>
                  <a:lnTo>
                    <a:pt x="1270" y="388"/>
                  </a:lnTo>
                  <a:lnTo>
                    <a:pt x="1314" y="335"/>
                  </a:lnTo>
                  <a:lnTo>
                    <a:pt x="1335" y="284"/>
                  </a:lnTo>
                  <a:lnTo>
                    <a:pt x="1341" y="243"/>
                  </a:lnTo>
                  <a:lnTo>
                    <a:pt x="1340" y="227"/>
                  </a:lnTo>
                  <a:lnTo>
                    <a:pt x="1339" y="206"/>
                  </a:lnTo>
                  <a:lnTo>
                    <a:pt x="1323" y="165"/>
                  </a:lnTo>
                  <a:lnTo>
                    <a:pt x="1298" y="125"/>
                  </a:lnTo>
                  <a:lnTo>
                    <a:pt x="1263" y="88"/>
                  </a:lnTo>
                  <a:lnTo>
                    <a:pt x="1222" y="56"/>
                  </a:lnTo>
                  <a:lnTo>
                    <a:pt x="1174" y="30"/>
                  </a:lnTo>
                  <a:lnTo>
                    <a:pt x="1121" y="11"/>
                  </a:lnTo>
                  <a:lnTo>
                    <a:pt x="1064" y="0"/>
                  </a:lnTo>
                  <a:lnTo>
                    <a:pt x="1035" y="0"/>
                  </a:lnTo>
                  <a:lnTo>
                    <a:pt x="1006" y="0"/>
                  </a:lnTo>
                  <a:lnTo>
                    <a:pt x="949" y="11"/>
                  </a:lnTo>
                  <a:lnTo>
                    <a:pt x="897" y="30"/>
                  </a:lnTo>
                  <a:lnTo>
                    <a:pt x="847" y="56"/>
                  </a:lnTo>
                  <a:lnTo>
                    <a:pt x="806" y="88"/>
                  </a:lnTo>
                  <a:lnTo>
                    <a:pt x="771" y="125"/>
                  </a:lnTo>
                  <a:lnTo>
                    <a:pt x="746" y="165"/>
                  </a:lnTo>
                  <a:lnTo>
                    <a:pt x="732" y="206"/>
                  </a:lnTo>
                  <a:lnTo>
                    <a:pt x="729" y="227"/>
                  </a:lnTo>
                  <a:lnTo>
                    <a:pt x="729" y="243"/>
                  </a:lnTo>
                  <a:lnTo>
                    <a:pt x="735" y="284"/>
                  </a:lnTo>
                  <a:lnTo>
                    <a:pt x="757" y="335"/>
                  </a:lnTo>
                  <a:lnTo>
                    <a:pt x="801" y="388"/>
                  </a:lnTo>
                  <a:lnTo>
                    <a:pt x="834" y="415"/>
                  </a:lnTo>
                  <a:lnTo>
                    <a:pt x="786" y="425"/>
                  </a:lnTo>
                  <a:lnTo>
                    <a:pt x="685" y="438"/>
                  </a:lnTo>
                  <a:lnTo>
                    <a:pt x="634" y="442"/>
                  </a:lnTo>
                  <a:lnTo>
                    <a:pt x="619" y="399"/>
                  </a:lnTo>
                  <a:lnTo>
                    <a:pt x="587" y="320"/>
                  </a:lnTo>
                  <a:lnTo>
                    <a:pt x="551" y="250"/>
                  </a:lnTo>
                  <a:lnTo>
                    <a:pt x="512" y="192"/>
                  </a:lnTo>
                  <a:lnTo>
                    <a:pt x="491" y="167"/>
                  </a:lnTo>
                  <a:lnTo>
                    <a:pt x="465" y="140"/>
                  </a:lnTo>
                  <a:lnTo>
                    <a:pt x="412" y="97"/>
                  </a:lnTo>
                  <a:lnTo>
                    <a:pt x="359" y="68"/>
                  </a:lnTo>
                  <a:lnTo>
                    <a:pt x="306" y="49"/>
                  </a:lnTo>
                  <a:lnTo>
                    <a:pt x="256" y="40"/>
                  </a:lnTo>
                  <a:lnTo>
                    <a:pt x="208" y="40"/>
                  </a:lnTo>
                  <a:lnTo>
                    <a:pt x="164" y="48"/>
                  </a:lnTo>
                  <a:lnTo>
                    <a:pt x="125" y="61"/>
                  </a:lnTo>
                  <a:lnTo>
                    <a:pt x="109" y="70"/>
                  </a:lnTo>
                  <a:lnTo>
                    <a:pt x="79" y="90"/>
                  </a:lnTo>
                  <a:lnTo>
                    <a:pt x="32" y="138"/>
                  </a:lnTo>
                  <a:lnTo>
                    <a:pt x="6" y="195"/>
                  </a:lnTo>
                  <a:lnTo>
                    <a:pt x="0" y="257"/>
                  </a:lnTo>
                  <a:lnTo>
                    <a:pt x="6" y="288"/>
                  </a:lnTo>
                  <a:lnTo>
                    <a:pt x="18" y="324"/>
                  </a:lnTo>
                  <a:lnTo>
                    <a:pt x="52" y="390"/>
                  </a:lnTo>
                  <a:lnTo>
                    <a:pt x="100" y="449"/>
                  </a:lnTo>
                  <a:lnTo>
                    <a:pt x="160" y="498"/>
                  </a:lnTo>
                  <a:lnTo>
                    <a:pt x="195" y="519"/>
                  </a:lnTo>
                  <a:lnTo>
                    <a:pt x="230" y="537"/>
                  </a:lnTo>
                  <a:lnTo>
                    <a:pt x="306" y="565"/>
                  </a:lnTo>
                  <a:lnTo>
                    <a:pt x="387" y="585"/>
                  </a:lnTo>
                  <a:lnTo>
                    <a:pt x="473" y="596"/>
                  </a:lnTo>
                  <a:lnTo>
                    <a:pt x="517" y="599"/>
                  </a:lnTo>
                  <a:lnTo>
                    <a:pt x="535" y="673"/>
                  </a:lnTo>
                  <a:lnTo>
                    <a:pt x="567" y="834"/>
                  </a:lnTo>
                  <a:lnTo>
                    <a:pt x="606" y="1090"/>
                  </a:lnTo>
                  <a:lnTo>
                    <a:pt x="643" y="1431"/>
                  </a:lnTo>
                  <a:lnTo>
                    <a:pt x="661" y="1723"/>
                  </a:lnTo>
                  <a:lnTo>
                    <a:pt x="665" y="1830"/>
                  </a:lnTo>
                  <a:lnTo>
                    <a:pt x="666" y="1847"/>
                  </a:lnTo>
                  <a:lnTo>
                    <a:pt x="679" y="1874"/>
                  </a:lnTo>
                  <a:lnTo>
                    <a:pt x="701" y="1895"/>
                  </a:lnTo>
                  <a:lnTo>
                    <a:pt x="729" y="1907"/>
                  </a:lnTo>
                  <a:lnTo>
                    <a:pt x="745" y="1907"/>
                  </a:lnTo>
                  <a:lnTo>
                    <a:pt x="762" y="1905"/>
                  </a:lnTo>
                  <a:lnTo>
                    <a:pt x="789" y="1893"/>
                  </a:lnTo>
                  <a:lnTo>
                    <a:pt x="810" y="1870"/>
                  </a:lnTo>
                  <a:lnTo>
                    <a:pt x="821" y="1842"/>
                  </a:lnTo>
                  <a:lnTo>
                    <a:pt x="821" y="1826"/>
                  </a:lnTo>
                  <a:lnTo>
                    <a:pt x="820" y="1772"/>
                  </a:lnTo>
                  <a:lnTo>
                    <a:pt x="807" y="1523"/>
                  </a:lnTo>
                  <a:lnTo>
                    <a:pt x="776" y="1169"/>
                  </a:lnTo>
                  <a:lnTo>
                    <a:pt x="735" y="878"/>
                  </a:lnTo>
                  <a:lnTo>
                    <a:pt x="700" y="687"/>
                  </a:lnTo>
                  <a:lnTo>
                    <a:pt x="678" y="596"/>
                  </a:lnTo>
                  <a:lnTo>
                    <a:pt x="755" y="589"/>
                  </a:lnTo>
                  <a:lnTo>
                    <a:pt x="902" y="561"/>
                  </a:lnTo>
                  <a:lnTo>
                    <a:pt x="969" y="542"/>
                  </a:lnTo>
                  <a:lnTo>
                    <a:pt x="1003" y="530"/>
                  </a:lnTo>
                  <a:lnTo>
                    <a:pt x="1035" y="516"/>
                  </a:lnTo>
                  <a:lnTo>
                    <a:pt x="1068" y="530"/>
                  </a:lnTo>
                  <a:lnTo>
                    <a:pt x="1101" y="542"/>
                  </a:lnTo>
                  <a:lnTo>
                    <a:pt x="1169" y="561"/>
                  </a:lnTo>
                  <a:lnTo>
                    <a:pt x="1315" y="589"/>
                  </a:lnTo>
                  <a:lnTo>
                    <a:pt x="1392" y="596"/>
                  </a:lnTo>
                  <a:lnTo>
                    <a:pt x="1371" y="687"/>
                  </a:lnTo>
                  <a:lnTo>
                    <a:pt x="1335" y="878"/>
                  </a:lnTo>
                  <a:lnTo>
                    <a:pt x="1295" y="1169"/>
                  </a:lnTo>
                  <a:lnTo>
                    <a:pt x="1262" y="1523"/>
                  </a:lnTo>
                  <a:lnTo>
                    <a:pt x="1249" y="1772"/>
                  </a:lnTo>
                  <a:lnTo>
                    <a:pt x="1248" y="1826"/>
                  </a:lnTo>
                  <a:lnTo>
                    <a:pt x="1249" y="1842"/>
                  </a:lnTo>
                  <a:lnTo>
                    <a:pt x="1260" y="1870"/>
                  </a:lnTo>
                  <a:lnTo>
                    <a:pt x="1280" y="1893"/>
                  </a:lnTo>
                  <a:lnTo>
                    <a:pt x="1309" y="1905"/>
                  </a:lnTo>
                  <a:lnTo>
                    <a:pt x="1324" y="1907"/>
                  </a:lnTo>
                  <a:lnTo>
                    <a:pt x="1340" y="1907"/>
                  </a:lnTo>
                  <a:lnTo>
                    <a:pt x="1368" y="1895"/>
                  </a:lnTo>
                  <a:lnTo>
                    <a:pt x="1390" y="1874"/>
                  </a:lnTo>
                  <a:lnTo>
                    <a:pt x="1403" y="1847"/>
                  </a:lnTo>
                  <a:lnTo>
                    <a:pt x="1405" y="1830"/>
                  </a:lnTo>
                  <a:lnTo>
                    <a:pt x="1409" y="1723"/>
                  </a:lnTo>
                  <a:lnTo>
                    <a:pt x="1428" y="1431"/>
                  </a:lnTo>
                  <a:lnTo>
                    <a:pt x="1463" y="1090"/>
                  </a:lnTo>
                  <a:lnTo>
                    <a:pt x="1502" y="834"/>
                  </a:lnTo>
                  <a:lnTo>
                    <a:pt x="1534" y="673"/>
                  </a:lnTo>
                  <a:lnTo>
                    <a:pt x="1552" y="599"/>
                  </a:lnTo>
                  <a:lnTo>
                    <a:pt x="1597" y="596"/>
                  </a:lnTo>
                  <a:lnTo>
                    <a:pt x="1682" y="585"/>
                  </a:lnTo>
                  <a:lnTo>
                    <a:pt x="1764" y="565"/>
                  </a:lnTo>
                  <a:lnTo>
                    <a:pt x="1839" y="537"/>
                  </a:lnTo>
                  <a:lnTo>
                    <a:pt x="1874" y="519"/>
                  </a:lnTo>
                  <a:lnTo>
                    <a:pt x="1909" y="498"/>
                  </a:lnTo>
                  <a:lnTo>
                    <a:pt x="1970" y="449"/>
                  </a:lnTo>
                  <a:lnTo>
                    <a:pt x="2018" y="390"/>
                  </a:lnTo>
                  <a:lnTo>
                    <a:pt x="2053" y="324"/>
                  </a:lnTo>
                  <a:lnTo>
                    <a:pt x="2063" y="288"/>
                  </a:lnTo>
                  <a:lnTo>
                    <a:pt x="2070" y="257"/>
                  </a:lnTo>
                  <a:lnTo>
                    <a:pt x="2064" y="195"/>
                  </a:lnTo>
                  <a:lnTo>
                    <a:pt x="2037" y="138"/>
                  </a:lnTo>
                  <a:lnTo>
                    <a:pt x="1992" y="90"/>
                  </a:lnTo>
                  <a:lnTo>
                    <a:pt x="1961" y="7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auto">
            <a:xfrm>
              <a:off x="8901113" y="1062038"/>
              <a:ext cx="1730375" cy="1519238"/>
            </a:xfrm>
            <a:custGeom>
              <a:avLst/>
              <a:gdLst>
                <a:gd name="T0" fmla="*/ 773 w 4361"/>
                <a:gd name="T1" fmla="*/ 3822 h 3828"/>
                <a:gd name="T2" fmla="*/ 697 w 4361"/>
                <a:gd name="T3" fmla="*/ 3779 h 3828"/>
                <a:gd name="T4" fmla="*/ 338 w 4361"/>
                <a:gd name="T5" fmla="*/ 3347 h 3828"/>
                <a:gd name="T6" fmla="*/ 71 w 4361"/>
                <a:gd name="T7" fmla="*/ 2736 h 3828"/>
                <a:gd name="T8" fmla="*/ 0 w 4361"/>
                <a:gd name="T9" fmla="*/ 2180 h 3828"/>
                <a:gd name="T10" fmla="*/ 67 w 4361"/>
                <a:gd name="T11" fmla="*/ 1635 h 3828"/>
                <a:gd name="T12" fmla="*/ 315 w 4361"/>
                <a:gd name="T13" fmla="*/ 1049 h 3828"/>
                <a:gd name="T14" fmla="*/ 714 w 4361"/>
                <a:gd name="T15" fmla="*/ 566 h 3828"/>
                <a:gd name="T16" fmla="*/ 1237 w 4361"/>
                <a:gd name="T17" fmla="*/ 213 h 3828"/>
                <a:gd name="T18" fmla="*/ 1850 w 4361"/>
                <a:gd name="T19" fmla="*/ 24 h 3828"/>
                <a:gd name="T20" fmla="*/ 2293 w 4361"/>
                <a:gd name="T21" fmla="*/ 1 h 3828"/>
                <a:gd name="T22" fmla="*/ 2930 w 4361"/>
                <a:gd name="T23" fmla="*/ 132 h 3828"/>
                <a:gd name="T24" fmla="*/ 3485 w 4361"/>
                <a:gd name="T25" fmla="*/ 432 h 3828"/>
                <a:gd name="T26" fmla="*/ 3928 w 4361"/>
                <a:gd name="T27" fmla="*/ 876 h 3828"/>
                <a:gd name="T28" fmla="*/ 4230 w 4361"/>
                <a:gd name="T29" fmla="*/ 1430 h 3828"/>
                <a:gd name="T30" fmla="*/ 4360 w 4361"/>
                <a:gd name="T31" fmla="*/ 2068 h 3828"/>
                <a:gd name="T32" fmla="*/ 4338 w 4361"/>
                <a:gd name="T33" fmla="*/ 2515 h 3828"/>
                <a:gd name="T34" fmla="*/ 4141 w 4361"/>
                <a:gd name="T35" fmla="*/ 3141 h 3828"/>
                <a:gd name="T36" fmla="*/ 3763 w 4361"/>
                <a:gd name="T37" fmla="*/ 3683 h 3828"/>
                <a:gd name="T38" fmla="*/ 3637 w 4361"/>
                <a:gd name="T39" fmla="*/ 3795 h 3828"/>
                <a:gd name="T40" fmla="*/ 3532 w 4361"/>
                <a:gd name="T41" fmla="*/ 3813 h 3828"/>
                <a:gd name="T42" fmla="*/ 3433 w 4361"/>
                <a:gd name="T43" fmla="*/ 3769 h 3828"/>
                <a:gd name="T44" fmla="*/ 3387 w 4361"/>
                <a:gd name="T45" fmla="*/ 3710 h 3828"/>
                <a:gd name="T46" fmla="*/ 3370 w 4361"/>
                <a:gd name="T47" fmla="*/ 3605 h 3828"/>
                <a:gd name="T48" fmla="*/ 3413 w 4361"/>
                <a:gd name="T49" fmla="*/ 3507 h 3828"/>
                <a:gd name="T50" fmla="*/ 3615 w 4361"/>
                <a:gd name="T51" fmla="*/ 3286 h 3828"/>
                <a:gd name="T52" fmla="*/ 3879 w 4361"/>
                <a:gd name="T53" fmla="*/ 2811 h 3828"/>
                <a:gd name="T54" fmla="*/ 3989 w 4361"/>
                <a:gd name="T55" fmla="*/ 2274 h 3828"/>
                <a:gd name="T56" fmla="*/ 3970 w 4361"/>
                <a:gd name="T57" fmla="*/ 1905 h 3828"/>
                <a:gd name="T58" fmla="*/ 3812 w 4361"/>
                <a:gd name="T59" fmla="*/ 1395 h 3828"/>
                <a:gd name="T60" fmla="*/ 3520 w 4361"/>
                <a:gd name="T61" fmla="*/ 964 h 3828"/>
                <a:gd name="T62" fmla="*/ 3118 w 4361"/>
                <a:gd name="T63" fmla="*/ 632 h 3828"/>
                <a:gd name="T64" fmla="*/ 2632 w 4361"/>
                <a:gd name="T65" fmla="*/ 427 h 3828"/>
                <a:gd name="T66" fmla="*/ 2181 w 4361"/>
                <a:gd name="T67" fmla="*/ 370 h 3828"/>
                <a:gd name="T68" fmla="*/ 1729 w 4361"/>
                <a:gd name="T69" fmla="*/ 427 h 3828"/>
                <a:gd name="T70" fmla="*/ 1243 w 4361"/>
                <a:gd name="T71" fmla="*/ 632 h 3828"/>
                <a:gd name="T72" fmla="*/ 841 w 4361"/>
                <a:gd name="T73" fmla="*/ 964 h 3828"/>
                <a:gd name="T74" fmla="*/ 550 w 4361"/>
                <a:gd name="T75" fmla="*/ 1395 h 3828"/>
                <a:gd name="T76" fmla="*/ 391 w 4361"/>
                <a:gd name="T77" fmla="*/ 1905 h 3828"/>
                <a:gd name="T78" fmla="*/ 373 w 4361"/>
                <a:gd name="T79" fmla="*/ 2274 h 3828"/>
                <a:gd name="T80" fmla="*/ 487 w 4361"/>
                <a:gd name="T81" fmla="*/ 2817 h 3828"/>
                <a:gd name="T82" fmla="*/ 760 w 4361"/>
                <a:gd name="T83" fmla="*/ 3301 h 3828"/>
                <a:gd name="T84" fmla="*/ 963 w 4361"/>
                <a:gd name="T85" fmla="*/ 3520 h 3828"/>
                <a:gd name="T86" fmla="*/ 1007 w 4361"/>
                <a:gd name="T87" fmla="*/ 3618 h 3828"/>
                <a:gd name="T88" fmla="*/ 992 w 4361"/>
                <a:gd name="T89" fmla="*/ 3723 h 3828"/>
                <a:gd name="T90" fmla="*/ 945 w 4361"/>
                <a:gd name="T91" fmla="*/ 3783 h 3828"/>
                <a:gd name="T92" fmla="*/ 842 w 4361"/>
                <a:gd name="T93" fmla="*/ 3827 h 3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61" h="3828">
                  <a:moveTo>
                    <a:pt x="823" y="3828"/>
                  </a:moveTo>
                  <a:lnTo>
                    <a:pt x="806" y="3827"/>
                  </a:lnTo>
                  <a:lnTo>
                    <a:pt x="773" y="3822"/>
                  </a:lnTo>
                  <a:lnTo>
                    <a:pt x="741" y="3809"/>
                  </a:lnTo>
                  <a:lnTo>
                    <a:pt x="710" y="3791"/>
                  </a:lnTo>
                  <a:lnTo>
                    <a:pt x="697" y="3779"/>
                  </a:lnTo>
                  <a:lnTo>
                    <a:pt x="616" y="3700"/>
                  </a:lnTo>
                  <a:lnTo>
                    <a:pt x="468" y="3530"/>
                  </a:lnTo>
                  <a:lnTo>
                    <a:pt x="338" y="3347"/>
                  </a:lnTo>
                  <a:lnTo>
                    <a:pt x="229" y="3153"/>
                  </a:lnTo>
                  <a:lnTo>
                    <a:pt x="140" y="2948"/>
                  </a:lnTo>
                  <a:lnTo>
                    <a:pt x="71" y="2736"/>
                  </a:lnTo>
                  <a:lnTo>
                    <a:pt x="26" y="2517"/>
                  </a:lnTo>
                  <a:lnTo>
                    <a:pt x="3" y="2294"/>
                  </a:lnTo>
                  <a:lnTo>
                    <a:pt x="0" y="2180"/>
                  </a:lnTo>
                  <a:lnTo>
                    <a:pt x="3" y="2068"/>
                  </a:lnTo>
                  <a:lnTo>
                    <a:pt x="25" y="1848"/>
                  </a:lnTo>
                  <a:lnTo>
                    <a:pt x="67" y="1635"/>
                  </a:lnTo>
                  <a:lnTo>
                    <a:pt x="132" y="1430"/>
                  </a:lnTo>
                  <a:lnTo>
                    <a:pt x="215" y="1235"/>
                  </a:lnTo>
                  <a:lnTo>
                    <a:pt x="315" y="1049"/>
                  </a:lnTo>
                  <a:lnTo>
                    <a:pt x="433" y="876"/>
                  </a:lnTo>
                  <a:lnTo>
                    <a:pt x="566" y="714"/>
                  </a:lnTo>
                  <a:lnTo>
                    <a:pt x="714" y="566"/>
                  </a:lnTo>
                  <a:lnTo>
                    <a:pt x="876" y="432"/>
                  </a:lnTo>
                  <a:lnTo>
                    <a:pt x="1050" y="314"/>
                  </a:lnTo>
                  <a:lnTo>
                    <a:pt x="1237" y="213"/>
                  </a:lnTo>
                  <a:lnTo>
                    <a:pt x="1431" y="132"/>
                  </a:lnTo>
                  <a:lnTo>
                    <a:pt x="1636" y="67"/>
                  </a:lnTo>
                  <a:lnTo>
                    <a:pt x="1850" y="24"/>
                  </a:lnTo>
                  <a:lnTo>
                    <a:pt x="2069" y="1"/>
                  </a:lnTo>
                  <a:lnTo>
                    <a:pt x="2181" y="0"/>
                  </a:lnTo>
                  <a:lnTo>
                    <a:pt x="2293" y="1"/>
                  </a:lnTo>
                  <a:lnTo>
                    <a:pt x="2513" y="24"/>
                  </a:lnTo>
                  <a:lnTo>
                    <a:pt x="2726" y="67"/>
                  </a:lnTo>
                  <a:lnTo>
                    <a:pt x="2930" y="132"/>
                  </a:lnTo>
                  <a:lnTo>
                    <a:pt x="3126" y="213"/>
                  </a:lnTo>
                  <a:lnTo>
                    <a:pt x="3312" y="314"/>
                  </a:lnTo>
                  <a:lnTo>
                    <a:pt x="3485" y="432"/>
                  </a:lnTo>
                  <a:lnTo>
                    <a:pt x="3647" y="566"/>
                  </a:lnTo>
                  <a:lnTo>
                    <a:pt x="3795" y="714"/>
                  </a:lnTo>
                  <a:lnTo>
                    <a:pt x="3928" y="876"/>
                  </a:lnTo>
                  <a:lnTo>
                    <a:pt x="4046" y="1049"/>
                  </a:lnTo>
                  <a:lnTo>
                    <a:pt x="4147" y="1235"/>
                  </a:lnTo>
                  <a:lnTo>
                    <a:pt x="4230" y="1430"/>
                  </a:lnTo>
                  <a:lnTo>
                    <a:pt x="4294" y="1635"/>
                  </a:lnTo>
                  <a:lnTo>
                    <a:pt x="4337" y="1848"/>
                  </a:lnTo>
                  <a:lnTo>
                    <a:pt x="4360" y="2068"/>
                  </a:lnTo>
                  <a:lnTo>
                    <a:pt x="4361" y="2180"/>
                  </a:lnTo>
                  <a:lnTo>
                    <a:pt x="4360" y="2294"/>
                  </a:lnTo>
                  <a:lnTo>
                    <a:pt x="4338" y="2515"/>
                  </a:lnTo>
                  <a:lnTo>
                    <a:pt x="4293" y="2732"/>
                  </a:lnTo>
                  <a:lnTo>
                    <a:pt x="4228" y="2940"/>
                  </a:lnTo>
                  <a:lnTo>
                    <a:pt x="4141" y="3141"/>
                  </a:lnTo>
                  <a:lnTo>
                    <a:pt x="4035" y="3333"/>
                  </a:lnTo>
                  <a:lnTo>
                    <a:pt x="3908" y="3515"/>
                  </a:lnTo>
                  <a:lnTo>
                    <a:pt x="3763" y="3683"/>
                  </a:lnTo>
                  <a:lnTo>
                    <a:pt x="3682" y="3762"/>
                  </a:lnTo>
                  <a:lnTo>
                    <a:pt x="3668" y="3775"/>
                  </a:lnTo>
                  <a:lnTo>
                    <a:pt x="3637" y="3795"/>
                  </a:lnTo>
                  <a:lnTo>
                    <a:pt x="3602" y="3808"/>
                  </a:lnTo>
                  <a:lnTo>
                    <a:pt x="3567" y="3813"/>
                  </a:lnTo>
                  <a:lnTo>
                    <a:pt x="3532" y="3813"/>
                  </a:lnTo>
                  <a:lnTo>
                    <a:pt x="3497" y="3805"/>
                  </a:lnTo>
                  <a:lnTo>
                    <a:pt x="3463" y="3789"/>
                  </a:lnTo>
                  <a:lnTo>
                    <a:pt x="3433" y="3769"/>
                  </a:lnTo>
                  <a:lnTo>
                    <a:pt x="3419" y="3756"/>
                  </a:lnTo>
                  <a:lnTo>
                    <a:pt x="3407" y="3741"/>
                  </a:lnTo>
                  <a:lnTo>
                    <a:pt x="3387" y="3710"/>
                  </a:lnTo>
                  <a:lnTo>
                    <a:pt x="3375" y="3675"/>
                  </a:lnTo>
                  <a:lnTo>
                    <a:pt x="3369" y="3640"/>
                  </a:lnTo>
                  <a:lnTo>
                    <a:pt x="3370" y="3605"/>
                  </a:lnTo>
                  <a:lnTo>
                    <a:pt x="3378" y="3570"/>
                  </a:lnTo>
                  <a:lnTo>
                    <a:pt x="3392" y="3537"/>
                  </a:lnTo>
                  <a:lnTo>
                    <a:pt x="3413" y="3507"/>
                  </a:lnTo>
                  <a:lnTo>
                    <a:pt x="3427" y="3493"/>
                  </a:lnTo>
                  <a:lnTo>
                    <a:pt x="3493" y="3428"/>
                  </a:lnTo>
                  <a:lnTo>
                    <a:pt x="3615" y="3286"/>
                  </a:lnTo>
                  <a:lnTo>
                    <a:pt x="3718" y="3137"/>
                  </a:lnTo>
                  <a:lnTo>
                    <a:pt x="3808" y="2978"/>
                  </a:lnTo>
                  <a:lnTo>
                    <a:pt x="3879" y="2811"/>
                  </a:lnTo>
                  <a:lnTo>
                    <a:pt x="3934" y="2637"/>
                  </a:lnTo>
                  <a:lnTo>
                    <a:pt x="3970" y="2458"/>
                  </a:lnTo>
                  <a:lnTo>
                    <a:pt x="3989" y="2274"/>
                  </a:lnTo>
                  <a:lnTo>
                    <a:pt x="3991" y="2180"/>
                  </a:lnTo>
                  <a:lnTo>
                    <a:pt x="3989" y="2088"/>
                  </a:lnTo>
                  <a:lnTo>
                    <a:pt x="3970" y="1905"/>
                  </a:lnTo>
                  <a:lnTo>
                    <a:pt x="3934" y="1729"/>
                  </a:lnTo>
                  <a:lnTo>
                    <a:pt x="3880" y="1559"/>
                  </a:lnTo>
                  <a:lnTo>
                    <a:pt x="3812" y="1395"/>
                  </a:lnTo>
                  <a:lnTo>
                    <a:pt x="3729" y="1242"/>
                  </a:lnTo>
                  <a:lnTo>
                    <a:pt x="3632" y="1097"/>
                  </a:lnTo>
                  <a:lnTo>
                    <a:pt x="3520" y="964"/>
                  </a:lnTo>
                  <a:lnTo>
                    <a:pt x="3397" y="841"/>
                  </a:lnTo>
                  <a:lnTo>
                    <a:pt x="3264" y="731"/>
                  </a:lnTo>
                  <a:lnTo>
                    <a:pt x="3118" y="632"/>
                  </a:lnTo>
                  <a:lnTo>
                    <a:pt x="2965" y="549"/>
                  </a:lnTo>
                  <a:lnTo>
                    <a:pt x="2802" y="480"/>
                  </a:lnTo>
                  <a:lnTo>
                    <a:pt x="2632" y="427"/>
                  </a:lnTo>
                  <a:lnTo>
                    <a:pt x="2456" y="391"/>
                  </a:lnTo>
                  <a:lnTo>
                    <a:pt x="2275" y="371"/>
                  </a:lnTo>
                  <a:lnTo>
                    <a:pt x="2181" y="370"/>
                  </a:lnTo>
                  <a:lnTo>
                    <a:pt x="2088" y="371"/>
                  </a:lnTo>
                  <a:lnTo>
                    <a:pt x="1905" y="391"/>
                  </a:lnTo>
                  <a:lnTo>
                    <a:pt x="1729" y="427"/>
                  </a:lnTo>
                  <a:lnTo>
                    <a:pt x="1559" y="480"/>
                  </a:lnTo>
                  <a:lnTo>
                    <a:pt x="1397" y="549"/>
                  </a:lnTo>
                  <a:lnTo>
                    <a:pt x="1243" y="632"/>
                  </a:lnTo>
                  <a:lnTo>
                    <a:pt x="1098" y="731"/>
                  </a:lnTo>
                  <a:lnTo>
                    <a:pt x="964" y="841"/>
                  </a:lnTo>
                  <a:lnTo>
                    <a:pt x="841" y="964"/>
                  </a:lnTo>
                  <a:lnTo>
                    <a:pt x="731" y="1097"/>
                  </a:lnTo>
                  <a:lnTo>
                    <a:pt x="633" y="1242"/>
                  </a:lnTo>
                  <a:lnTo>
                    <a:pt x="550" y="1395"/>
                  </a:lnTo>
                  <a:lnTo>
                    <a:pt x="481" y="1559"/>
                  </a:lnTo>
                  <a:lnTo>
                    <a:pt x="428" y="1729"/>
                  </a:lnTo>
                  <a:lnTo>
                    <a:pt x="391" y="1905"/>
                  </a:lnTo>
                  <a:lnTo>
                    <a:pt x="373" y="2088"/>
                  </a:lnTo>
                  <a:lnTo>
                    <a:pt x="371" y="2180"/>
                  </a:lnTo>
                  <a:lnTo>
                    <a:pt x="373" y="2274"/>
                  </a:lnTo>
                  <a:lnTo>
                    <a:pt x="393" y="2460"/>
                  </a:lnTo>
                  <a:lnTo>
                    <a:pt x="430" y="2641"/>
                  </a:lnTo>
                  <a:lnTo>
                    <a:pt x="487" y="2817"/>
                  </a:lnTo>
                  <a:lnTo>
                    <a:pt x="561" y="2987"/>
                  </a:lnTo>
                  <a:lnTo>
                    <a:pt x="652" y="3149"/>
                  </a:lnTo>
                  <a:lnTo>
                    <a:pt x="760" y="3301"/>
                  </a:lnTo>
                  <a:lnTo>
                    <a:pt x="883" y="3441"/>
                  </a:lnTo>
                  <a:lnTo>
                    <a:pt x="950" y="3507"/>
                  </a:lnTo>
                  <a:lnTo>
                    <a:pt x="963" y="3520"/>
                  </a:lnTo>
                  <a:lnTo>
                    <a:pt x="985" y="3550"/>
                  </a:lnTo>
                  <a:lnTo>
                    <a:pt x="999" y="3583"/>
                  </a:lnTo>
                  <a:lnTo>
                    <a:pt x="1007" y="3618"/>
                  </a:lnTo>
                  <a:lnTo>
                    <a:pt x="1008" y="3653"/>
                  </a:lnTo>
                  <a:lnTo>
                    <a:pt x="1003" y="3688"/>
                  </a:lnTo>
                  <a:lnTo>
                    <a:pt x="992" y="3723"/>
                  </a:lnTo>
                  <a:lnTo>
                    <a:pt x="972" y="3754"/>
                  </a:lnTo>
                  <a:lnTo>
                    <a:pt x="959" y="3769"/>
                  </a:lnTo>
                  <a:lnTo>
                    <a:pt x="945" y="3783"/>
                  </a:lnTo>
                  <a:lnTo>
                    <a:pt x="914" y="3805"/>
                  </a:lnTo>
                  <a:lnTo>
                    <a:pt x="879" y="3820"/>
                  </a:lnTo>
                  <a:lnTo>
                    <a:pt x="842" y="3827"/>
                  </a:lnTo>
                  <a:lnTo>
                    <a:pt x="823" y="3828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71"/>
            <p:cNvSpPr>
              <a:spLocks/>
            </p:cNvSpPr>
            <p:nvPr/>
          </p:nvSpPr>
          <p:spPr bwMode="auto">
            <a:xfrm>
              <a:off x="9345613" y="2605088"/>
              <a:ext cx="841375" cy="144463"/>
            </a:xfrm>
            <a:custGeom>
              <a:avLst/>
              <a:gdLst>
                <a:gd name="T0" fmla="*/ 2122 w 2122"/>
                <a:gd name="T1" fmla="*/ 182 h 365"/>
                <a:gd name="T2" fmla="*/ 2122 w 2122"/>
                <a:gd name="T3" fmla="*/ 201 h 365"/>
                <a:gd name="T4" fmla="*/ 2114 w 2122"/>
                <a:gd name="T5" fmla="*/ 236 h 365"/>
                <a:gd name="T6" fmla="*/ 2099 w 2122"/>
                <a:gd name="T7" fmla="*/ 270 h 365"/>
                <a:gd name="T8" fmla="*/ 2080 w 2122"/>
                <a:gd name="T9" fmla="*/ 298 h 365"/>
                <a:gd name="T10" fmla="*/ 2055 w 2122"/>
                <a:gd name="T11" fmla="*/ 323 h 365"/>
                <a:gd name="T12" fmla="*/ 2027 w 2122"/>
                <a:gd name="T13" fmla="*/ 342 h 365"/>
                <a:gd name="T14" fmla="*/ 1993 w 2122"/>
                <a:gd name="T15" fmla="*/ 357 h 365"/>
                <a:gd name="T16" fmla="*/ 1958 w 2122"/>
                <a:gd name="T17" fmla="*/ 365 h 365"/>
                <a:gd name="T18" fmla="*/ 1939 w 2122"/>
                <a:gd name="T19" fmla="*/ 365 h 365"/>
                <a:gd name="T20" fmla="*/ 183 w 2122"/>
                <a:gd name="T21" fmla="*/ 365 h 365"/>
                <a:gd name="T22" fmla="*/ 163 w 2122"/>
                <a:gd name="T23" fmla="*/ 365 h 365"/>
                <a:gd name="T24" fmla="*/ 128 w 2122"/>
                <a:gd name="T25" fmla="*/ 357 h 365"/>
                <a:gd name="T26" fmla="*/ 96 w 2122"/>
                <a:gd name="T27" fmla="*/ 342 h 365"/>
                <a:gd name="T28" fmla="*/ 66 w 2122"/>
                <a:gd name="T29" fmla="*/ 323 h 365"/>
                <a:gd name="T30" fmla="*/ 41 w 2122"/>
                <a:gd name="T31" fmla="*/ 298 h 365"/>
                <a:gd name="T32" fmla="*/ 22 w 2122"/>
                <a:gd name="T33" fmla="*/ 270 h 365"/>
                <a:gd name="T34" fmla="*/ 8 w 2122"/>
                <a:gd name="T35" fmla="*/ 236 h 365"/>
                <a:gd name="T36" fmla="*/ 1 w 2122"/>
                <a:gd name="T37" fmla="*/ 201 h 365"/>
                <a:gd name="T38" fmla="*/ 0 w 2122"/>
                <a:gd name="T39" fmla="*/ 182 h 365"/>
                <a:gd name="T40" fmla="*/ 1 w 2122"/>
                <a:gd name="T41" fmla="*/ 164 h 365"/>
                <a:gd name="T42" fmla="*/ 8 w 2122"/>
                <a:gd name="T43" fmla="*/ 127 h 365"/>
                <a:gd name="T44" fmla="*/ 22 w 2122"/>
                <a:gd name="T45" fmla="*/ 95 h 365"/>
                <a:gd name="T46" fmla="*/ 41 w 2122"/>
                <a:gd name="T47" fmla="*/ 66 h 365"/>
                <a:gd name="T48" fmla="*/ 66 w 2122"/>
                <a:gd name="T49" fmla="*/ 40 h 365"/>
                <a:gd name="T50" fmla="*/ 96 w 2122"/>
                <a:gd name="T51" fmla="*/ 21 h 365"/>
                <a:gd name="T52" fmla="*/ 128 w 2122"/>
                <a:gd name="T53" fmla="*/ 8 h 365"/>
                <a:gd name="T54" fmla="*/ 163 w 2122"/>
                <a:gd name="T55" fmla="*/ 0 h 365"/>
                <a:gd name="T56" fmla="*/ 183 w 2122"/>
                <a:gd name="T57" fmla="*/ 0 h 365"/>
                <a:gd name="T58" fmla="*/ 1939 w 2122"/>
                <a:gd name="T59" fmla="*/ 0 h 365"/>
                <a:gd name="T60" fmla="*/ 1958 w 2122"/>
                <a:gd name="T61" fmla="*/ 0 h 365"/>
                <a:gd name="T62" fmla="*/ 1993 w 2122"/>
                <a:gd name="T63" fmla="*/ 8 h 365"/>
                <a:gd name="T64" fmla="*/ 2027 w 2122"/>
                <a:gd name="T65" fmla="*/ 21 h 365"/>
                <a:gd name="T66" fmla="*/ 2055 w 2122"/>
                <a:gd name="T67" fmla="*/ 40 h 365"/>
                <a:gd name="T68" fmla="*/ 2080 w 2122"/>
                <a:gd name="T69" fmla="*/ 66 h 365"/>
                <a:gd name="T70" fmla="*/ 2099 w 2122"/>
                <a:gd name="T71" fmla="*/ 95 h 365"/>
                <a:gd name="T72" fmla="*/ 2114 w 2122"/>
                <a:gd name="T73" fmla="*/ 127 h 365"/>
                <a:gd name="T74" fmla="*/ 2122 w 2122"/>
                <a:gd name="T75" fmla="*/ 164 h 365"/>
                <a:gd name="T76" fmla="*/ 2122 w 2122"/>
                <a:gd name="T7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2" h="365">
                  <a:moveTo>
                    <a:pt x="2122" y="182"/>
                  </a:moveTo>
                  <a:lnTo>
                    <a:pt x="2122" y="201"/>
                  </a:lnTo>
                  <a:lnTo>
                    <a:pt x="2114" y="236"/>
                  </a:lnTo>
                  <a:lnTo>
                    <a:pt x="2099" y="270"/>
                  </a:lnTo>
                  <a:lnTo>
                    <a:pt x="2080" y="298"/>
                  </a:lnTo>
                  <a:lnTo>
                    <a:pt x="2055" y="323"/>
                  </a:lnTo>
                  <a:lnTo>
                    <a:pt x="2027" y="342"/>
                  </a:lnTo>
                  <a:lnTo>
                    <a:pt x="1993" y="357"/>
                  </a:lnTo>
                  <a:lnTo>
                    <a:pt x="1958" y="365"/>
                  </a:lnTo>
                  <a:lnTo>
                    <a:pt x="1939" y="365"/>
                  </a:lnTo>
                  <a:lnTo>
                    <a:pt x="183" y="365"/>
                  </a:lnTo>
                  <a:lnTo>
                    <a:pt x="163" y="365"/>
                  </a:lnTo>
                  <a:lnTo>
                    <a:pt x="128" y="357"/>
                  </a:lnTo>
                  <a:lnTo>
                    <a:pt x="96" y="342"/>
                  </a:lnTo>
                  <a:lnTo>
                    <a:pt x="66" y="323"/>
                  </a:lnTo>
                  <a:lnTo>
                    <a:pt x="41" y="298"/>
                  </a:lnTo>
                  <a:lnTo>
                    <a:pt x="22" y="270"/>
                  </a:lnTo>
                  <a:lnTo>
                    <a:pt x="8" y="236"/>
                  </a:lnTo>
                  <a:lnTo>
                    <a:pt x="1" y="201"/>
                  </a:lnTo>
                  <a:lnTo>
                    <a:pt x="0" y="182"/>
                  </a:lnTo>
                  <a:lnTo>
                    <a:pt x="1" y="164"/>
                  </a:lnTo>
                  <a:lnTo>
                    <a:pt x="8" y="127"/>
                  </a:lnTo>
                  <a:lnTo>
                    <a:pt x="22" y="95"/>
                  </a:lnTo>
                  <a:lnTo>
                    <a:pt x="41" y="66"/>
                  </a:lnTo>
                  <a:lnTo>
                    <a:pt x="66" y="40"/>
                  </a:lnTo>
                  <a:lnTo>
                    <a:pt x="96" y="21"/>
                  </a:lnTo>
                  <a:lnTo>
                    <a:pt x="128" y="8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1939" y="0"/>
                  </a:lnTo>
                  <a:lnTo>
                    <a:pt x="1958" y="0"/>
                  </a:lnTo>
                  <a:lnTo>
                    <a:pt x="1993" y="8"/>
                  </a:lnTo>
                  <a:lnTo>
                    <a:pt x="2027" y="21"/>
                  </a:lnTo>
                  <a:lnTo>
                    <a:pt x="2055" y="40"/>
                  </a:lnTo>
                  <a:lnTo>
                    <a:pt x="2080" y="66"/>
                  </a:lnTo>
                  <a:lnTo>
                    <a:pt x="2099" y="95"/>
                  </a:lnTo>
                  <a:lnTo>
                    <a:pt x="2114" y="127"/>
                  </a:lnTo>
                  <a:lnTo>
                    <a:pt x="2122" y="164"/>
                  </a:lnTo>
                  <a:lnTo>
                    <a:pt x="2122" y="182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9345613" y="2790825"/>
              <a:ext cx="841375" cy="144463"/>
            </a:xfrm>
            <a:custGeom>
              <a:avLst/>
              <a:gdLst>
                <a:gd name="T0" fmla="*/ 2122 w 2122"/>
                <a:gd name="T1" fmla="*/ 181 h 364"/>
                <a:gd name="T2" fmla="*/ 2122 w 2122"/>
                <a:gd name="T3" fmla="*/ 201 h 364"/>
                <a:gd name="T4" fmla="*/ 2114 w 2122"/>
                <a:gd name="T5" fmla="*/ 236 h 364"/>
                <a:gd name="T6" fmla="*/ 2099 w 2122"/>
                <a:gd name="T7" fmla="*/ 269 h 364"/>
                <a:gd name="T8" fmla="*/ 2080 w 2122"/>
                <a:gd name="T9" fmla="*/ 298 h 364"/>
                <a:gd name="T10" fmla="*/ 2055 w 2122"/>
                <a:gd name="T11" fmla="*/ 323 h 364"/>
                <a:gd name="T12" fmla="*/ 2027 w 2122"/>
                <a:gd name="T13" fmla="*/ 342 h 364"/>
                <a:gd name="T14" fmla="*/ 1993 w 2122"/>
                <a:gd name="T15" fmla="*/ 356 h 364"/>
                <a:gd name="T16" fmla="*/ 1958 w 2122"/>
                <a:gd name="T17" fmla="*/ 364 h 364"/>
                <a:gd name="T18" fmla="*/ 1939 w 2122"/>
                <a:gd name="T19" fmla="*/ 364 h 364"/>
                <a:gd name="T20" fmla="*/ 183 w 2122"/>
                <a:gd name="T21" fmla="*/ 364 h 364"/>
                <a:gd name="T22" fmla="*/ 163 w 2122"/>
                <a:gd name="T23" fmla="*/ 364 h 364"/>
                <a:gd name="T24" fmla="*/ 128 w 2122"/>
                <a:gd name="T25" fmla="*/ 356 h 364"/>
                <a:gd name="T26" fmla="*/ 96 w 2122"/>
                <a:gd name="T27" fmla="*/ 342 h 364"/>
                <a:gd name="T28" fmla="*/ 66 w 2122"/>
                <a:gd name="T29" fmla="*/ 323 h 364"/>
                <a:gd name="T30" fmla="*/ 41 w 2122"/>
                <a:gd name="T31" fmla="*/ 298 h 364"/>
                <a:gd name="T32" fmla="*/ 22 w 2122"/>
                <a:gd name="T33" fmla="*/ 269 h 364"/>
                <a:gd name="T34" fmla="*/ 8 w 2122"/>
                <a:gd name="T35" fmla="*/ 236 h 364"/>
                <a:gd name="T36" fmla="*/ 1 w 2122"/>
                <a:gd name="T37" fmla="*/ 201 h 364"/>
                <a:gd name="T38" fmla="*/ 0 w 2122"/>
                <a:gd name="T39" fmla="*/ 181 h 364"/>
                <a:gd name="T40" fmla="*/ 1 w 2122"/>
                <a:gd name="T41" fmla="*/ 163 h 364"/>
                <a:gd name="T42" fmla="*/ 8 w 2122"/>
                <a:gd name="T43" fmla="*/ 127 h 364"/>
                <a:gd name="T44" fmla="*/ 22 w 2122"/>
                <a:gd name="T45" fmla="*/ 94 h 364"/>
                <a:gd name="T46" fmla="*/ 41 w 2122"/>
                <a:gd name="T47" fmla="*/ 66 h 364"/>
                <a:gd name="T48" fmla="*/ 66 w 2122"/>
                <a:gd name="T49" fmla="*/ 40 h 364"/>
                <a:gd name="T50" fmla="*/ 96 w 2122"/>
                <a:gd name="T51" fmla="*/ 21 h 364"/>
                <a:gd name="T52" fmla="*/ 128 w 2122"/>
                <a:gd name="T53" fmla="*/ 8 h 364"/>
                <a:gd name="T54" fmla="*/ 163 w 2122"/>
                <a:gd name="T55" fmla="*/ 0 h 364"/>
                <a:gd name="T56" fmla="*/ 183 w 2122"/>
                <a:gd name="T57" fmla="*/ 0 h 364"/>
                <a:gd name="T58" fmla="*/ 1939 w 2122"/>
                <a:gd name="T59" fmla="*/ 0 h 364"/>
                <a:gd name="T60" fmla="*/ 1958 w 2122"/>
                <a:gd name="T61" fmla="*/ 0 h 364"/>
                <a:gd name="T62" fmla="*/ 1993 w 2122"/>
                <a:gd name="T63" fmla="*/ 8 h 364"/>
                <a:gd name="T64" fmla="*/ 2027 w 2122"/>
                <a:gd name="T65" fmla="*/ 21 h 364"/>
                <a:gd name="T66" fmla="*/ 2055 w 2122"/>
                <a:gd name="T67" fmla="*/ 40 h 364"/>
                <a:gd name="T68" fmla="*/ 2080 w 2122"/>
                <a:gd name="T69" fmla="*/ 66 h 364"/>
                <a:gd name="T70" fmla="*/ 2099 w 2122"/>
                <a:gd name="T71" fmla="*/ 94 h 364"/>
                <a:gd name="T72" fmla="*/ 2114 w 2122"/>
                <a:gd name="T73" fmla="*/ 127 h 364"/>
                <a:gd name="T74" fmla="*/ 2122 w 2122"/>
                <a:gd name="T75" fmla="*/ 163 h 364"/>
                <a:gd name="T76" fmla="*/ 2122 w 2122"/>
                <a:gd name="T77" fmla="*/ 1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2" h="364">
                  <a:moveTo>
                    <a:pt x="2122" y="181"/>
                  </a:moveTo>
                  <a:lnTo>
                    <a:pt x="2122" y="201"/>
                  </a:lnTo>
                  <a:lnTo>
                    <a:pt x="2114" y="236"/>
                  </a:lnTo>
                  <a:lnTo>
                    <a:pt x="2099" y="269"/>
                  </a:lnTo>
                  <a:lnTo>
                    <a:pt x="2080" y="298"/>
                  </a:lnTo>
                  <a:lnTo>
                    <a:pt x="2055" y="323"/>
                  </a:lnTo>
                  <a:lnTo>
                    <a:pt x="2027" y="342"/>
                  </a:lnTo>
                  <a:lnTo>
                    <a:pt x="1993" y="356"/>
                  </a:lnTo>
                  <a:lnTo>
                    <a:pt x="1958" y="364"/>
                  </a:lnTo>
                  <a:lnTo>
                    <a:pt x="1939" y="364"/>
                  </a:lnTo>
                  <a:lnTo>
                    <a:pt x="183" y="364"/>
                  </a:lnTo>
                  <a:lnTo>
                    <a:pt x="163" y="364"/>
                  </a:lnTo>
                  <a:lnTo>
                    <a:pt x="128" y="356"/>
                  </a:lnTo>
                  <a:lnTo>
                    <a:pt x="96" y="342"/>
                  </a:lnTo>
                  <a:lnTo>
                    <a:pt x="66" y="323"/>
                  </a:lnTo>
                  <a:lnTo>
                    <a:pt x="41" y="298"/>
                  </a:lnTo>
                  <a:lnTo>
                    <a:pt x="22" y="269"/>
                  </a:lnTo>
                  <a:lnTo>
                    <a:pt x="8" y="236"/>
                  </a:lnTo>
                  <a:lnTo>
                    <a:pt x="1" y="201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8" y="127"/>
                  </a:lnTo>
                  <a:lnTo>
                    <a:pt x="22" y="94"/>
                  </a:lnTo>
                  <a:lnTo>
                    <a:pt x="41" y="66"/>
                  </a:lnTo>
                  <a:lnTo>
                    <a:pt x="66" y="40"/>
                  </a:lnTo>
                  <a:lnTo>
                    <a:pt x="96" y="21"/>
                  </a:lnTo>
                  <a:lnTo>
                    <a:pt x="128" y="8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1939" y="0"/>
                  </a:lnTo>
                  <a:lnTo>
                    <a:pt x="1958" y="0"/>
                  </a:lnTo>
                  <a:lnTo>
                    <a:pt x="1993" y="8"/>
                  </a:lnTo>
                  <a:lnTo>
                    <a:pt x="2027" y="21"/>
                  </a:lnTo>
                  <a:lnTo>
                    <a:pt x="2055" y="40"/>
                  </a:lnTo>
                  <a:lnTo>
                    <a:pt x="2080" y="66"/>
                  </a:lnTo>
                  <a:lnTo>
                    <a:pt x="2099" y="94"/>
                  </a:lnTo>
                  <a:lnTo>
                    <a:pt x="2114" y="127"/>
                  </a:lnTo>
                  <a:lnTo>
                    <a:pt x="2122" y="163"/>
                  </a:lnTo>
                  <a:lnTo>
                    <a:pt x="2122" y="181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9345613" y="2978150"/>
              <a:ext cx="841375" cy="144463"/>
            </a:xfrm>
            <a:custGeom>
              <a:avLst/>
              <a:gdLst>
                <a:gd name="T0" fmla="*/ 2122 w 2122"/>
                <a:gd name="T1" fmla="*/ 182 h 365"/>
                <a:gd name="T2" fmla="*/ 2122 w 2122"/>
                <a:gd name="T3" fmla="*/ 201 h 365"/>
                <a:gd name="T4" fmla="*/ 2114 w 2122"/>
                <a:gd name="T5" fmla="*/ 236 h 365"/>
                <a:gd name="T6" fmla="*/ 2099 w 2122"/>
                <a:gd name="T7" fmla="*/ 270 h 365"/>
                <a:gd name="T8" fmla="*/ 2080 w 2122"/>
                <a:gd name="T9" fmla="*/ 298 h 365"/>
                <a:gd name="T10" fmla="*/ 2055 w 2122"/>
                <a:gd name="T11" fmla="*/ 323 h 365"/>
                <a:gd name="T12" fmla="*/ 2027 w 2122"/>
                <a:gd name="T13" fmla="*/ 342 h 365"/>
                <a:gd name="T14" fmla="*/ 1993 w 2122"/>
                <a:gd name="T15" fmla="*/ 357 h 365"/>
                <a:gd name="T16" fmla="*/ 1958 w 2122"/>
                <a:gd name="T17" fmla="*/ 365 h 365"/>
                <a:gd name="T18" fmla="*/ 1939 w 2122"/>
                <a:gd name="T19" fmla="*/ 365 h 365"/>
                <a:gd name="T20" fmla="*/ 183 w 2122"/>
                <a:gd name="T21" fmla="*/ 365 h 365"/>
                <a:gd name="T22" fmla="*/ 163 w 2122"/>
                <a:gd name="T23" fmla="*/ 365 h 365"/>
                <a:gd name="T24" fmla="*/ 128 w 2122"/>
                <a:gd name="T25" fmla="*/ 357 h 365"/>
                <a:gd name="T26" fmla="*/ 96 w 2122"/>
                <a:gd name="T27" fmla="*/ 342 h 365"/>
                <a:gd name="T28" fmla="*/ 66 w 2122"/>
                <a:gd name="T29" fmla="*/ 323 h 365"/>
                <a:gd name="T30" fmla="*/ 41 w 2122"/>
                <a:gd name="T31" fmla="*/ 298 h 365"/>
                <a:gd name="T32" fmla="*/ 22 w 2122"/>
                <a:gd name="T33" fmla="*/ 270 h 365"/>
                <a:gd name="T34" fmla="*/ 8 w 2122"/>
                <a:gd name="T35" fmla="*/ 236 h 365"/>
                <a:gd name="T36" fmla="*/ 1 w 2122"/>
                <a:gd name="T37" fmla="*/ 201 h 365"/>
                <a:gd name="T38" fmla="*/ 0 w 2122"/>
                <a:gd name="T39" fmla="*/ 182 h 365"/>
                <a:gd name="T40" fmla="*/ 1 w 2122"/>
                <a:gd name="T41" fmla="*/ 164 h 365"/>
                <a:gd name="T42" fmla="*/ 8 w 2122"/>
                <a:gd name="T43" fmla="*/ 127 h 365"/>
                <a:gd name="T44" fmla="*/ 22 w 2122"/>
                <a:gd name="T45" fmla="*/ 95 h 365"/>
                <a:gd name="T46" fmla="*/ 41 w 2122"/>
                <a:gd name="T47" fmla="*/ 66 h 365"/>
                <a:gd name="T48" fmla="*/ 66 w 2122"/>
                <a:gd name="T49" fmla="*/ 42 h 365"/>
                <a:gd name="T50" fmla="*/ 96 w 2122"/>
                <a:gd name="T51" fmla="*/ 21 h 365"/>
                <a:gd name="T52" fmla="*/ 128 w 2122"/>
                <a:gd name="T53" fmla="*/ 8 h 365"/>
                <a:gd name="T54" fmla="*/ 163 w 2122"/>
                <a:gd name="T55" fmla="*/ 0 h 365"/>
                <a:gd name="T56" fmla="*/ 183 w 2122"/>
                <a:gd name="T57" fmla="*/ 0 h 365"/>
                <a:gd name="T58" fmla="*/ 1939 w 2122"/>
                <a:gd name="T59" fmla="*/ 0 h 365"/>
                <a:gd name="T60" fmla="*/ 1958 w 2122"/>
                <a:gd name="T61" fmla="*/ 0 h 365"/>
                <a:gd name="T62" fmla="*/ 1993 w 2122"/>
                <a:gd name="T63" fmla="*/ 8 h 365"/>
                <a:gd name="T64" fmla="*/ 2027 w 2122"/>
                <a:gd name="T65" fmla="*/ 21 h 365"/>
                <a:gd name="T66" fmla="*/ 2055 w 2122"/>
                <a:gd name="T67" fmla="*/ 42 h 365"/>
                <a:gd name="T68" fmla="*/ 2080 w 2122"/>
                <a:gd name="T69" fmla="*/ 66 h 365"/>
                <a:gd name="T70" fmla="*/ 2099 w 2122"/>
                <a:gd name="T71" fmla="*/ 95 h 365"/>
                <a:gd name="T72" fmla="*/ 2114 w 2122"/>
                <a:gd name="T73" fmla="*/ 127 h 365"/>
                <a:gd name="T74" fmla="*/ 2122 w 2122"/>
                <a:gd name="T75" fmla="*/ 164 h 365"/>
                <a:gd name="T76" fmla="*/ 2122 w 2122"/>
                <a:gd name="T7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2" h="365">
                  <a:moveTo>
                    <a:pt x="2122" y="182"/>
                  </a:moveTo>
                  <a:lnTo>
                    <a:pt x="2122" y="201"/>
                  </a:lnTo>
                  <a:lnTo>
                    <a:pt x="2114" y="236"/>
                  </a:lnTo>
                  <a:lnTo>
                    <a:pt x="2099" y="270"/>
                  </a:lnTo>
                  <a:lnTo>
                    <a:pt x="2080" y="298"/>
                  </a:lnTo>
                  <a:lnTo>
                    <a:pt x="2055" y="323"/>
                  </a:lnTo>
                  <a:lnTo>
                    <a:pt x="2027" y="342"/>
                  </a:lnTo>
                  <a:lnTo>
                    <a:pt x="1993" y="357"/>
                  </a:lnTo>
                  <a:lnTo>
                    <a:pt x="1958" y="365"/>
                  </a:lnTo>
                  <a:lnTo>
                    <a:pt x="1939" y="365"/>
                  </a:lnTo>
                  <a:lnTo>
                    <a:pt x="183" y="365"/>
                  </a:lnTo>
                  <a:lnTo>
                    <a:pt x="163" y="365"/>
                  </a:lnTo>
                  <a:lnTo>
                    <a:pt x="128" y="357"/>
                  </a:lnTo>
                  <a:lnTo>
                    <a:pt x="96" y="342"/>
                  </a:lnTo>
                  <a:lnTo>
                    <a:pt x="66" y="323"/>
                  </a:lnTo>
                  <a:lnTo>
                    <a:pt x="41" y="298"/>
                  </a:lnTo>
                  <a:lnTo>
                    <a:pt x="22" y="270"/>
                  </a:lnTo>
                  <a:lnTo>
                    <a:pt x="8" y="236"/>
                  </a:lnTo>
                  <a:lnTo>
                    <a:pt x="1" y="201"/>
                  </a:lnTo>
                  <a:lnTo>
                    <a:pt x="0" y="182"/>
                  </a:lnTo>
                  <a:lnTo>
                    <a:pt x="1" y="164"/>
                  </a:lnTo>
                  <a:lnTo>
                    <a:pt x="8" y="127"/>
                  </a:lnTo>
                  <a:lnTo>
                    <a:pt x="22" y="95"/>
                  </a:lnTo>
                  <a:lnTo>
                    <a:pt x="41" y="66"/>
                  </a:lnTo>
                  <a:lnTo>
                    <a:pt x="66" y="42"/>
                  </a:lnTo>
                  <a:lnTo>
                    <a:pt x="96" y="21"/>
                  </a:lnTo>
                  <a:lnTo>
                    <a:pt x="128" y="8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1939" y="0"/>
                  </a:lnTo>
                  <a:lnTo>
                    <a:pt x="1958" y="0"/>
                  </a:lnTo>
                  <a:lnTo>
                    <a:pt x="1993" y="8"/>
                  </a:lnTo>
                  <a:lnTo>
                    <a:pt x="2027" y="21"/>
                  </a:lnTo>
                  <a:lnTo>
                    <a:pt x="2055" y="42"/>
                  </a:lnTo>
                  <a:lnTo>
                    <a:pt x="2080" y="66"/>
                  </a:lnTo>
                  <a:lnTo>
                    <a:pt x="2099" y="95"/>
                  </a:lnTo>
                  <a:lnTo>
                    <a:pt x="2114" y="127"/>
                  </a:lnTo>
                  <a:lnTo>
                    <a:pt x="2122" y="164"/>
                  </a:lnTo>
                  <a:lnTo>
                    <a:pt x="2122" y="182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auto">
            <a:xfrm>
              <a:off x="9502775" y="3167063"/>
              <a:ext cx="527050" cy="228600"/>
            </a:xfrm>
            <a:custGeom>
              <a:avLst/>
              <a:gdLst>
                <a:gd name="T0" fmla="*/ 0 w 1330"/>
                <a:gd name="T1" fmla="*/ 0 h 577"/>
                <a:gd name="T2" fmla="*/ 0 w 1330"/>
                <a:gd name="T3" fmla="*/ 105 h 577"/>
                <a:gd name="T4" fmla="*/ 2 w 1330"/>
                <a:gd name="T5" fmla="*/ 153 h 577"/>
                <a:gd name="T6" fmla="*/ 21 w 1330"/>
                <a:gd name="T7" fmla="*/ 245 h 577"/>
                <a:gd name="T8" fmla="*/ 56 w 1330"/>
                <a:gd name="T9" fmla="*/ 330 h 577"/>
                <a:gd name="T10" fmla="*/ 107 w 1330"/>
                <a:gd name="T11" fmla="*/ 406 h 577"/>
                <a:gd name="T12" fmla="*/ 172 w 1330"/>
                <a:gd name="T13" fmla="*/ 469 h 577"/>
                <a:gd name="T14" fmla="*/ 247 w 1330"/>
                <a:gd name="T15" fmla="*/ 520 h 577"/>
                <a:gd name="T16" fmla="*/ 331 w 1330"/>
                <a:gd name="T17" fmla="*/ 556 h 577"/>
                <a:gd name="T18" fmla="*/ 423 w 1330"/>
                <a:gd name="T19" fmla="*/ 575 h 577"/>
                <a:gd name="T20" fmla="*/ 472 w 1330"/>
                <a:gd name="T21" fmla="*/ 577 h 577"/>
                <a:gd name="T22" fmla="*/ 857 w 1330"/>
                <a:gd name="T23" fmla="*/ 577 h 577"/>
                <a:gd name="T24" fmla="*/ 906 w 1330"/>
                <a:gd name="T25" fmla="*/ 575 h 577"/>
                <a:gd name="T26" fmla="*/ 998 w 1330"/>
                <a:gd name="T27" fmla="*/ 556 h 577"/>
                <a:gd name="T28" fmla="*/ 1083 w 1330"/>
                <a:gd name="T29" fmla="*/ 520 h 577"/>
                <a:gd name="T30" fmla="*/ 1158 w 1330"/>
                <a:gd name="T31" fmla="*/ 469 h 577"/>
                <a:gd name="T32" fmla="*/ 1223 w 1330"/>
                <a:gd name="T33" fmla="*/ 406 h 577"/>
                <a:gd name="T34" fmla="*/ 1273 w 1330"/>
                <a:gd name="T35" fmla="*/ 330 h 577"/>
                <a:gd name="T36" fmla="*/ 1309 w 1330"/>
                <a:gd name="T37" fmla="*/ 245 h 577"/>
                <a:gd name="T38" fmla="*/ 1328 w 1330"/>
                <a:gd name="T39" fmla="*/ 153 h 577"/>
                <a:gd name="T40" fmla="*/ 1330 w 1330"/>
                <a:gd name="T41" fmla="*/ 105 h 577"/>
                <a:gd name="T42" fmla="*/ 1330 w 1330"/>
                <a:gd name="T43" fmla="*/ 0 h 577"/>
                <a:gd name="T44" fmla="*/ 0 w 1330"/>
                <a:gd name="T4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0" h="577">
                  <a:moveTo>
                    <a:pt x="0" y="0"/>
                  </a:moveTo>
                  <a:lnTo>
                    <a:pt x="0" y="105"/>
                  </a:lnTo>
                  <a:lnTo>
                    <a:pt x="2" y="153"/>
                  </a:lnTo>
                  <a:lnTo>
                    <a:pt x="21" y="245"/>
                  </a:lnTo>
                  <a:lnTo>
                    <a:pt x="56" y="330"/>
                  </a:lnTo>
                  <a:lnTo>
                    <a:pt x="107" y="406"/>
                  </a:lnTo>
                  <a:lnTo>
                    <a:pt x="172" y="469"/>
                  </a:lnTo>
                  <a:lnTo>
                    <a:pt x="247" y="520"/>
                  </a:lnTo>
                  <a:lnTo>
                    <a:pt x="331" y="556"/>
                  </a:lnTo>
                  <a:lnTo>
                    <a:pt x="423" y="575"/>
                  </a:lnTo>
                  <a:lnTo>
                    <a:pt x="472" y="577"/>
                  </a:lnTo>
                  <a:lnTo>
                    <a:pt x="857" y="577"/>
                  </a:lnTo>
                  <a:lnTo>
                    <a:pt x="906" y="575"/>
                  </a:lnTo>
                  <a:lnTo>
                    <a:pt x="998" y="556"/>
                  </a:lnTo>
                  <a:lnTo>
                    <a:pt x="1083" y="520"/>
                  </a:lnTo>
                  <a:lnTo>
                    <a:pt x="1158" y="469"/>
                  </a:lnTo>
                  <a:lnTo>
                    <a:pt x="1223" y="406"/>
                  </a:lnTo>
                  <a:lnTo>
                    <a:pt x="1273" y="330"/>
                  </a:lnTo>
                  <a:lnTo>
                    <a:pt x="1309" y="245"/>
                  </a:lnTo>
                  <a:lnTo>
                    <a:pt x="1328" y="153"/>
                  </a:lnTo>
                  <a:lnTo>
                    <a:pt x="1330" y="105"/>
                  </a:lnTo>
                  <a:lnTo>
                    <a:pt x="1330" y="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10766425" y="1954213"/>
              <a:ext cx="420688" cy="128588"/>
            </a:xfrm>
            <a:custGeom>
              <a:avLst/>
              <a:gdLst>
                <a:gd name="T0" fmla="*/ 896 w 1058"/>
                <a:gd name="T1" fmla="*/ 325 h 325"/>
                <a:gd name="T2" fmla="*/ 896 w 1058"/>
                <a:gd name="T3" fmla="*/ 325 h 325"/>
                <a:gd name="T4" fmla="*/ 162 w 1058"/>
                <a:gd name="T5" fmla="*/ 324 h 325"/>
                <a:gd name="T6" fmla="*/ 145 w 1058"/>
                <a:gd name="T7" fmla="*/ 324 h 325"/>
                <a:gd name="T8" fmla="*/ 114 w 1058"/>
                <a:gd name="T9" fmla="*/ 317 h 325"/>
                <a:gd name="T10" fmla="*/ 71 w 1058"/>
                <a:gd name="T11" fmla="*/ 298 h 325"/>
                <a:gd name="T12" fmla="*/ 27 w 1058"/>
                <a:gd name="T13" fmla="*/ 254 h 325"/>
                <a:gd name="T14" fmla="*/ 7 w 1058"/>
                <a:gd name="T15" fmla="*/ 210 h 325"/>
                <a:gd name="T16" fmla="*/ 0 w 1058"/>
                <a:gd name="T17" fmla="*/ 179 h 325"/>
                <a:gd name="T18" fmla="*/ 0 w 1058"/>
                <a:gd name="T19" fmla="*/ 162 h 325"/>
                <a:gd name="T20" fmla="*/ 0 w 1058"/>
                <a:gd name="T21" fmla="*/ 145 h 325"/>
                <a:gd name="T22" fmla="*/ 7 w 1058"/>
                <a:gd name="T23" fmla="*/ 114 h 325"/>
                <a:gd name="T24" fmla="*/ 27 w 1058"/>
                <a:gd name="T25" fmla="*/ 71 h 325"/>
                <a:gd name="T26" fmla="*/ 71 w 1058"/>
                <a:gd name="T27" fmla="*/ 27 h 325"/>
                <a:gd name="T28" fmla="*/ 114 w 1058"/>
                <a:gd name="T29" fmla="*/ 7 h 325"/>
                <a:gd name="T30" fmla="*/ 145 w 1058"/>
                <a:gd name="T31" fmla="*/ 1 h 325"/>
                <a:gd name="T32" fmla="*/ 162 w 1058"/>
                <a:gd name="T33" fmla="*/ 0 h 325"/>
                <a:gd name="T34" fmla="*/ 162 w 1058"/>
                <a:gd name="T35" fmla="*/ 0 h 325"/>
                <a:gd name="T36" fmla="*/ 896 w 1058"/>
                <a:gd name="T37" fmla="*/ 1 h 325"/>
                <a:gd name="T38" fmla="*/ 913 w 1058"/>
                <a:gd name="T39" fmla="*/ 2 h 325"/>
                <a:gd name="T40" fmla="*/ 944 w 1058"/>
                <a:gd name="T41" fmla="*/ 9 h 325"/>
                <a:gd name="T42" fmla="*/ 987 w 1058"/>
                <a:gd name="T43" fmla="*/ 28 h 325"/>
                <a:gd name="T44" fmla="*/ 1031 w 1058"/>
                <a:gd name="T45" fmla="*/ 72 h 325"/>
                <a:gd name="T46" fmla="*/ 1050 w 1058"/>
                <a:gd name="T47" fmla="*/ 115 h 325"/>
                <a:gd name="T48" fmla="*/ 1057 w 1058"/>
                <a:gd name="T49" fmla="*/ 147 h 325"/>
                <a:gd name="T50" fmla="*/ 1058 w 1058"/>
                <a:gd name="T51" fmla="*/ 163 h 325"/>
                <a:gd name="T52" fmla="*/ 1057 w 1058"/>
                <a:gd name="T53" fmla="*/ 180 h 325"/>
                <a:gd name="T54" fmla="*/ 1050 w 1058"/>
                <a:gd name="T55" fmla="*/ 212 h 325"/>
                <a:gd name="T56" fmla="*/ 1031 w 1058"/>
                <a:gd name="T57" fmla="*/ 255 h 325"/>
                <a:gd name="T58" fmla="*/ 987 w 1058"/>
                <a:gd name="T59" fmla="*/ 298 h 325"/>
                <a:gd name="T60" fmla="*/ 944 w 1058"/>
                <a:gd name="T61" fmla="*/ 319 h 325"/>
                <a:gd name="T62" fmla="*/ 913 w 1058"/>
                <a:gd name="T63" fmla="*/ 325 h 325"/>
                <a:gd name="T64" fmla="*/ 896 w 1058"/>
                <a:gd name="T6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8" h="325">
                  <a:moveTo>
                    <a:pt x="896" y="325"/>
                  </a:moveTo>
                  <a:lnTo>
                    <a:pt x="896" y="325"/>
                  </a:lnTo>
                  <a:lnTo>
                    <a:pt x="162" y="324"/>
                  </a:lnTo>
                  <a:lnTo>
                    <a:pt x="145" y="324"/>
                  </a:lnTo>
                  <a:lnTo>
                    <a:pt x="114" y="317"/>
                  </a:lnTo>
                  <a:lnTo>
                    <a:pt x="71" y="298"/>
                  </a:lnTo>
                  <a:lnTo>
                    <a:pt x="27" y="254"/>
                  </a:lnTo>
                  <a:lnTo>
                    <a:pt x="7" y="210"/>
                  </a:lnTo>
                  <a:lnTo>
                    <a:pt x="0" y="179"/>
                  </a:lnTo>
                  <a:lnTo>
                    <a:pt x="0" y="162"/>
                  </a:lnTo>
                  <a:lnTo>
                    <a:pt x="0" y="145"/>
                  </a:lnTo>
                  <a:lnTo>
                    <a:pt x="7" y="114"/>
                  </a:lnTo>
                  <a:lnTo>
                    <a:pt x="27" y="71"/>
                  </a:lnTo>
                  <a:lnTo>
                    <a:pt x="71" y="27"/>
                  </a:lnTo>
                  <a:lnTo>
                    <a:pt x="114" y="7"/>
                  </a:lnTo>
                  <a:lnTo>
                    <a:pt x="145" y="1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896" y="1"/>
                  </a:lnTo>
                  <a:lnTo>
                    <a:pt x="913" y="2"/>
                  </a:lnTo>
                  <a:lnTo>
                    <a:pt x="944" y="9"/>
                  </a:lnTo>
                  <a:lnTo>
                    <a:pt x="987" y="28"/>
                  </a:lnTo>
                  <a:lnTo>
                    <a:pt x="1031" y="72"/>
                  </a:lnTo>
                  <a:lnTo>
                    <a:pt x="1050" y="115"/>
                  </a:lnTo>
                  <a:lnTo>
                    <a:pt x="1057" y="147"/>
                  </a:lnTo>
                  <a:lnTo>
                    <a:pt x="1058" y="163"/>
                  </a:lnTo>
                  <a:lnTo>
                    <a:pt x="1057" y="180"/>
                  </a:lnTo>
                  <a:lnTo>
                    <a:pt x="1050" y="212"/>
                  </a:lnTo>
                  <a:lnTo>
                    <a:pt x="1031" y="255"/>
                  </a:lnTo>
                  <a:lnTo>
                    <a:pt x="987" y="298"/>
                  </a:lnTo>
                  <a:lnTo>
                    <a:pt x="944" y="319"/>
                  </a:lnTo>
                  <a:lnTo>
                    <a:pt x="913" y="325"/>
                  </a:lnTo>
                  <a:lnTo>
                    <a:pt x="896" y="32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6"/>
            <p:cNvSpPr>
              <a:spLocks/>
            </p:cNvSpPr>
            <p:nvPr/>
          </p:nvSpPr>
          <p:spPr bwMode="auto">
            <a:xfrm>
              <a:off x="8332788" y="1954213"/>
              <a:ext cx="427038" cy="128588"/>
            </a:xfrm>
            <a:custGeom>
              <a:avLst/>
              <a:gdLst>
                <a:gd name="T0" fmla="*/ 916 w 1078"/>
                <a:gd name="T1" fmla="*/ 325 h 325"/>
                <a:gd name="T2" fmla="*/ 916 w 1078"/>
                <a:gd name="T3" fmla="*/ 325 h 325"/>
                <a:gd name="T4" fmla="*/ 162 w 1078"/>
                <a:gd name="T5" fmla="*/ 324 h 325"/>
                <a:gd name="T6" fmla="*/ 145 w 1078"/>
                <a:gd name="T7" fmla="*/ 323 h 325"/>
                <a:gd name="T8" fmla="*/ 114 w 1078"/>
                <a:gd name="T9" fmla="*/ 316 h 325"/>
                <a:gd name="T10" fmla="*/ 71 w 1078"/>
                <a:gd name="T11" fmla="*/ 297 h 325"/>
                <a:gd name="T12" fmla="*/ 27 w 1078"/>
                <a:gd name="T13" fmla="*/ 253 h 325"/>
                <a:gd name="T14" fmla="*/ 8 w 1078"/>
                <a:gd name="T15" fmla="*/ 210 h 325"/>
                <a:gd name="T16" fmla="*/ 1 w 1078"/>
                <a:gd name="T17" fmla="*/ 178 h 325"/>
                <a:gd name="T18" fmla="*/ 0 w 1078"/>
                <a:gd name="T19" fmla="*/ 162 h 325"/>
                <a:gd name="T20" fmla="*/ 1 w 1078"/>
                <a:gd name="T21" fmla="*/ 145 h 325"/>
                <a:gd name="T22" fmla="*/ 8 w 1078"/>
                <a:gd name="T23" fmla="*/ 113 h 325"/>
                <a:gd name="T24" fmla="*/ 27 w 1078"/>
                <a:gd name="T25" fmla="*/ 70 h 325"/>
                <a:gd name="T26" fmla="*/ 71 w 1078"/>
                <a:gd name="T27" fmla="*/ 26 h 325"/>
                <a:gd name="T28" fmla="*/ 114 w 1078"/>
                <a:gd name="T29" fmla="*/ 6 h 325"/>
                <a:gd name="T30" fmla="*/ 146 w 1078"/>
                <a:gd name="T31" fmla="*/ 0 h 325"/>
                <a:gd name="T32" fmla="*/ 162 w 1078"/>
                <a:gd name="T33" fmla="*/ 0 h 325"/>
                <a:gd name="T34" fmla="*/ 162 w 1078"/>
                <a:gd name="T35" fmla="*/ 0 h 325"/>
                <a:gd name="T36" fmla="*/ 916 w 1078"/>
                <a:gd name="T37" fmla="*/ 1 h 325"/>
                <a:gd name="T38" fmla="*/ 933 w 1078"/>
                <a:gd name="T39" fmla="*/ 1 h 325"/>
                <a:gd name="T40" fmla="*/ 964 w 1078"/>
                <a:gd name="T41" fmla="*/ 8 h 325"/>
                <a:gd name="T42" fmla="*/ 1008 w 1078"/>
                <a:gd name="T43" fmla="*/ 27 h 325"/>
                <a:gd name="T44" fmla="*/ 1051 w 1078"/>
                <a:gd name="T45" fmla="*/ 71 h 325"/>
                <a:gd name="T46" fmla="*/ 1072 w 1078"/>
                <a:gd name="T47" fmla="*/ 115 h 325"/>
                <a:gd name="T48" fmla="*/ 1078 w 1078"/>
                <a:gd name="T49" fmla="*/ 146 h 325"/>
                <a:gd name="T50" fmla="*/ 1078 w 1078"/>
                <a:gd name="T51" fmla="*/ 163 h 325"/>
                <a:gd name="T52" fmla="*/ 1078 w 1078"/>
                <a:gd name="T53" fmla="*/ 180 h 325"/>
                <a:gd name="T54" fmla="*/ 1072 w 1078"/>
                <a:gd name="T55" fmla="*/ 211 h 325"/>
                <a:gd name="T56" fmla="*/ 1051 w 1078"/>
                <a:gd name="T57" fmla="*/ 254 h 325"/>
                <a:gd name="T58" fmla="*/ 1007 w 1078"/>
                <a:gd name="T59" fmla="*/ 298 h 325"/>
                <a:gd name="T60" fmla="*/ 964 w 1078"/>
                <a:gd name="T61" fmla="*/ 318 h 325"/>
                <a:gd name="T62" fmla="*/ 933 w 1078"/>
                <a:gd name="T63" fmla="*/ 324 h 325"/>
                <a:gd name="T64" fmla="*/ 916 w 1078"/>
                <a:gd name="T6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8" h="325">
                  <a:moveTo>
                    <a:pt x="916" y="325"/>
                  </a:moveTo>
                  <a:lnTo>
                    <a:pt x="916" y="325"/>
                  </a:lnTo>
                  <a:lnTo>
                    <a:pt x="162" y="324"/>
                  </a:lnTo>
                  <a:lnTo>
                    <a:pt x="145" y="323"/>
                  </a:lnTo>
                  <a:lnTo>
                    <a:pt x="114" y="316"/>
                  </a:lnTo>
                  <a:lnTo>
                    <a:pt x="71" y="297"/>
                  </a:lnTo>
                  <a:lnTo>
                    <a:pt x="27" y="253"/>
                  </a:lnTo>
                  <a:lnTo>
                    <a:pt x="8" y="210"/>
                  </a:lnTo>
                  <a:lnTo>
                    <a:pt x="1" y="178"/>
                  </a:lnTo>
                  <a:lnTo>
                    <a:pt x="0" y="162"/>
                  </a:lnTo>
                  <a:lnTo>
                    <a:pt x="1" y="145"/>
                  </a:lnTo>
                  <a:lnTo>
                    <a:pt x="8" y="113"/>
                  </a:lnTo>
                  <a:lnTo>
                    <a:pt x="27" y="70"/>
                  </a:lnTo>
                  <a:lnTo>
                    <a:pt x="71" y="26"/>
                  </a:lnTo>
                  <a:lnTo>
                    <a:pt x="114" y="6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916" y="1"/>
                  </a:lnTo>
                  <a:lnTo>
                    <a:pt x="933" y="1"/>
                  </a:lnTo>
                  <a:lnTo>
                    <a:pt x="964" y="8"/>
                  </a:lnTo>
                  <a:lnTo>
                    <a:pt x="1008" y="27"/>
                  </a:lnTo>
                  <a:lnTo>
                    <a:pt x="1051" y="71"/>
                  </a:lnTo>
                  <a:lnTo>
                    <a:pt x="1072" y="115"/>
                  </a:lnTo>
                  <a:lnTo>
                    <a:pt x="1078" y="146"/>
                  </a:lnTo>
                  <a:lnTo>
                    <a:pt x="1078" y="163"/>
                  </a:lnTo>
                  <a:lnTo>
                    <a:pt x="1078" y="180"/>
                  </a:lnTo>
                  <a:lnTo>
                    <a:pt x="1072" y="211"/>
                  </a:lnTo>
                  <a:lnTo>
                    <a:pt x="1051" y="254"/>
                  </a:lnTo>
                  <a:lnTo>
                    <a:pt x="1007" y="298"/>
                  </a:lnTo>
                  <a:lnTo>
                    <a:pt x="964" y="318"/>
                  </a:lnTo>
                  <a:lnTo>
                    <a:pt x="933" y="324"/>
                  </a:lnTo>
                  <a:lnTo>
                    <a:pt x="916" y="32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auto">
            <a:xfrm>
              <a:off x="9701213" y="528638"/>
              <a:ext cx="130175" cy="403225"/>
            </a:xfrm>
            <a:custGeom>
              <a:avLst/>
              <a:gdLst>
                <a:gd name="T0" fmla="*/ 162 w 325"/>
                <a:gd name="T1" fmla="*/ 1016 h 1016"/>
                <a:gd name="T2" fmla="*/ 162 w 325"/>
                <a:gd name="T3" fmla="*/ 1016 h 1016"/>
                <a:gd name="T4" fmla="*/ 145 w 325"/>
                <a:gd name="T5" fmla="*/ 1015 h 1016"/>
                <a:gd name="T6" fmla="*/ 114 w 325"/>
                <a:gd name="T7" fmla="*/ 1009 h 1016"/>
                <a:gd name="T8" fmla="*/ 71 w 325"/>
                <a:gd name="T9" fmla="*/ 989 h 1016"/>
                <a:gd name="T10" fmla="*/ 27 w 325"/>
                <a:gd name="T11" fmla="*/ 945 h 1016"/>
                <a:gd name="T12" fmla="*/ 8 w 325"/>
                <a:gd name="T13" fmla="*/ 902 h 1016"/>
                <a:gd name="T14" fmla="*/ 1 w 325"/>
                <a:gd name="T15" fmla="*/ 871 h 1016"/>
                <a:gd name="T16" fmla="*/ 0 w 325"/>
                <a:gd name="T17" fmla="*/ 854 h 1016"/>
                <a:gd name="T18" fmla="*/ 1 w 325"/>
                <a:gd name="T19" fmla="*/ 162 h 1016"/>
                <a:gd name="T20" fmla="*/ 3 w 325"/>
                <a:gd name="T21" fmla="*/ 145 h 1016"/>
                <a:gd name="T22" fmla="*/ 9 w 325"/>
                <a:gd name="T23" fmla="*/ 113 h 1016"/>
                <a:gd name="T24" fmla="*/ 29 w 325"/>
                <a:gd name="T25" fmla="*/ 70 h 1016"/>
                <a:gd name="T26" fmla="*/ 73 w 325"/>
                <a:gd name="T27" fmla="*/ 27 h 1016"/>
                <a:gd name="T28" fmla="*/ 115 w 325"/>
                <a:gd name="T29" fmla="*/ 7 h 1016"/>
                <a:gd name="T30" fmla="*/ 146 w 325"/>
                <a:gd name="T31" fmla="*/ 0 h 1016"/>
                <a:gd name="T32" fmla="*/ 163 w 325"/>
                <a:gd name="T33" fmla="*/ 0 h 1016"/>
                <a:gd name="T34" fmla="*/ 163 w 325"/>
                <a:gd name="T35" fmla="*/ 0 h 1016"/>
                <a:gd name="T36" fmla="*/ 180 w 325"/>
                <a:gd name="T37" fmla="*/ 0 h 1016"/>
                <a:gd name="T38" fmla="*/ 213 w 325"/>
                <a:gd name="T39" fmla="*/ 7 h 1016"/>
                <a:gd name="T40" fmla="*/ 255 w 325"/>
                <a:gd name="T41" fmla="*/ 27 h 1016"/>
                <a:gd name="T42" fmla="*/ 298 w 325"/>
                <a:gd name="T43" fmla="*/ 71 h 1016"/>
                <a:gd name="T44" fmla="*/ 319 w 325"/>
                <a:gd name="T45" fmla="*/ 114 h 1016"/>
                <a:gd name="T46" fmla="*/ 325 w 325"/>
                <a:gd name="T47" fmla="*/ 145 h 1016"/>
                <a:gd name="T48" fmla="*/ 325 w 325"/>
                <a:gd name="T49" fmla="*/ 162 h 1016"/>
                <a:gd name="T50" fmla="*/ 324 w 325"/>
                <a:gd name="T51" fmla="*/ 854 h 1016"/>
                <a:gd name="T52" fmla="*/ 324 w 325"/>
                <a:gd name="T53" fmla="*/ 871 h 1016"/>
                <a:gd name="T54" fmla="*/ 318 w 325"/>
                <a:gd name="T55" fmla="*/ 902 h 1016"/>
                <a:gd name="T56" fmla="*/ 297 w 325"/>
                <a:gd name="T57" fmla="*/ 945 h 1016"/>
                <a:gd name="T58" fmla="*/ 254 w 325"/>
                <a:gd name="T59" fmla="*/ 989 h 1016"/>
                <a:gd name="T60" fmla="*/ 210 w 325"/>
                <a:gd name="T61" fmla="*/ 1009 h 1016"/>
                <a:gd name="T62" fmla="*/ 179 w 325"/>
                <a:gd name="T63" fmla="*/ 1015 h 1016"/>
                <a:gd name="T64" fmla="*/ 162 w 325"/>
                <a:gd name="T65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5" h="1016">
                  <a:moveTo>
                    <a:pt x="162" y="1016"/>
                  </a:moveTo>
                  <a:lnTo>
                    <a:pt x="162" y="1016"/>
                  </a:lnTo>
                  <a:lnTo>
                    <a:pt x="145" y="1015"/>
                  </a:lnTo>
                  <a:lnTo>
                    <a:pt x="114" y="1009"/>
                  </a:lnTo>
                  <a:lnTo>
                    <a:pt x="71" y="989"/>
                  </a:lnTo>
                  <a:lnTo>
                    <a:pt x="27" y="945"/>
                  </a:lnTo>
                  <a:lnTo>
                    <a:pt x="8" y="902"/>
                  </a:lnTo>
                  <a:lnTo>
                    <a:pt x="1" y="871"/>
                  </a:lnTo>
                  <a:lnTo>
                    <a:pt x="0" y="854"/>
                  </a:lnTo>
                  <a:lnTo>
                    <a:pt x="1" y="162"/>
                  </a:lnTo>
                  <a:lnTo>
                    <a:pt x="3" y="145"/>
                  </a:lnTo>
                  <a:lnTo>
                    <a:pt x="9" y="113"/>
                  </a:lnTo>
                  <a:lnTo>
                    <a:pt x="29" y="70"/>
                  </a:lnTo>
                  <a:lnTo>
                    <a:pt x="73" y="27"/>
                  </a:lnTo>
                  <a:lnTo>
                    <a:pt x="115" y="7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213" y="7"/>
                  </a:lnTo>
                  <a:lnTo>
                    <a:pt x="255" y="27"/>
                  </a:lnTo>
                  <a:lnTo>
                    <a:pt x="298" y="71"/>
                  </a:lnTo>
                  <a:lnTo>
                    <a:pt x="319" y="114"/>
                  </a:lnTo>
                  <a:lnTo>
                    <a:pt x="325" y="145"/>
                  </a:lnTo>
                  <a:lnTo>
                    <a:pt x="325" y="162"/>
                  </a:lnTo>
                  <a:lnTo>
                    <a:pt x="324" y="854"/>
                  </a:lnTo>
                  <a:lnTo>
                    <a:pt x="324" y="871"/>
                  </a:lnTo>
                  <a:lnTo>
                    <a:pt x="318" y="902"/>
                  </a:lnTo>
                  <a:lnTo>
                    <a:pt x="297" y="945"/>
                  </a:lnTo>
                  <a:lnTo>
                    <a:pt x="254" y="989"/>
                  </a:lnTo>
                  <a:lnTo>
                    <a:pt x="210" y="1009"/>
                  </a:lnTo>
                  <a:lnTo>
                    <a:pt x="179" y="1015"/>
                  </a:lnTo>
                  <a:lnTo>
                    <a:pt x="162" y="101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auto">
            <a:xfrm>
              <a:off x="10494963" y="960438"/>
              <a:ext cx="307975" cy="309563"/>
            </a:xfrm>
            <a:custGeom>
              <a:avLst/>
              <a:gdLst>
                <a:gd name="T0" fmla="*/ 160 w 779"/>
                <a:gd name="T1" fmla="*/ 780 h 780"/>
                <a:gd name="T2" fmla="*/ 129 w 779"/>
                <a:gd name="T3" fmla="*/ 778 h 780"/>
                <a:gd name="T4" fmla="*/ 85 w 779"/>
                <a:gd name="T5" fmla="*/ 761 h 780"/>
                <a:gd name="T6" fmla="*/ 57 w 779"/>
                <a:gd name="T7" fmla="*/ 744 h 780"/>
                <a:gd name="T8" fmla="*/ 46 w 779"/>
                <a:gd name="T9" fmla="*/ 732 h 780"/>
                <a:gd name="T10" fmla="*/ 34 w 779"/>
                <a:gd name="T11" fmla="*/ 719 h 780"/>
                <a:gd name="T12" fmla="*/ 16 w 779"/>
                <a:gd name="T13" fmla="*/ 693 h 780"/>
                <a:gd name="T14" fmla="*/ 0 w 779"/>
                <a:gd name="T15" fmla="*/ 648 h 780"/>
                <a:gd name="T16" fmla="*/ 0 w 779"/>
                <a:gd name="T17" fmla="*/ 586 h 780"/>
                <a:gd name="T18" fmla="*/ 16 w 779"/>
                <a:gd name="T19" fmla="*/ 542 h 780"/>
                <a:gd name="T20" fmla="*/ 34 w 779"/>
                <a:gd name="T21" fmla="*/ 514 h 780"/>
                <a:gd name="T22" fmla="*/ 46 w 779"/>
                <a:gd name="T23" fmla="*/ 503 h 780"/>
                <a:gd name="T24" fmla="*/ 504 w 779"/>
                <a:gd name="T25" fmla="*/ 45 h 780"/>
                <a:gd name="T26" fmla="*/ 516 w 779"/>
                <a:gd name="T27" fmla="*/ 34 h 780"/>
                <a:gd name="T28" fmla="*/ 543 w 779"/>
                <a:gd name="T29" fmla="*/ 15 h 780"/>
                <a:gd name="T30" fmla="*/ 587 w 779"/>
                <a:gd name="T31" fmla="*/ 0 h 780"/>
                <a:gd name="T32" fmla="*/ 650 w 779"/>
                <a:gd name="T33" fmla="*/ 0 h 780"/>
                <a:gd name="T34" fmla="*/ 695 w 779"/>
                <a:gd name="T35" fmla="*/ 15 h 780"/>
                <a:gd name="T36" fmla="*/ 721 w 779"/>
                <a:gd name="T37" fmla="*/ 34 h 780"/>
                <a:gd name="T38" fmla="*/ 734 w 779"/>
                <a:gd name="T39" fmla="*/ 45 h 780"/>
                <a:gd name="T40" fmla="*/ 746 w 779"/>
                <a:gd name="T41" fmla="*/ 57 h 780"/>
                <a:gd name="T42" fmla="*/ 762 w 779"/>
                <a:gd name="T43" fmla="*/ 84 h 780"/>
                <a:gd name="T44" fmla="*/ 779 w 779"/>
                <a:gd name="T45" fmla="*/ 128 h 780"/>
                <a:gd name="T46" fmla="*/ 779 w 779"/>
                <a:gd name="T47" fmla="*/ 190 h 780"/>
                <a:gd name="T48" fmla="*/ 762 w 779"/>
                <a:gd name="T49" fmla="*/ 236 h 780"/>
                <a:gd name="T50" fmla="*/ 744 w 779"/>
                <a:gd name="T51" fmla="*/ 262 h 780"/>
                <a:gd name="T52" fmla="*/ 734 w 779"/>
                <a:gd name="T53" fmla="*/ 275 h 780"/>
                <a:gd name="T54" fmla="*/ 274 w 779"/>
                <a:gd name="T55" fmla="*/ 732 h 780"/>
                <a:gd name="T56" fmla="*/ 262 w 779"/>
                <a:gd name="T57" fmla="*/ 744 h 780"/>
                <a:gd name="T58" fmla="*/ 235 w 779"/>
                <a:gd name="T59" fmla="*/ 761 h 780"/>
                <a:gd name="T60" fmla="*/ 191 w 779"/>
                <a:gd name="T61" fmla="*/ 778 h 780"/>
                <a:gd name="T62" fmla="*/ 160 w 779"/>
                <a:gd name="T6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9" h="780">
                  <a:moveTo>
                    <a:pt x="160" y="780"/>
                  </a:moveTo>
                  <a:lnTo>
                    <a:pt x="129" y="778"/>
                  </a:lnTo>
                  <a:lnTo>
                    <a:pt x="85" y="761"/>
                  </a:lnTo>
                  <a:lnTo>
                    <a:pt x="57" y="744"/>
                  </a:lnTo>
                  <a:lnTo>
                    <a:pt x="46" y="732"/>
                  </a:lnTo>
                  <a:lnTo>
                    <a:pt x="34" y="719"/>
                  </a:lnTo>
                  <a:lnTo>
                    <a:pt x="16" y="693"/>
                  </a:lnTo>
                  <a:lnTo>
                    <a:pt x="0" y="648"/>
                  </a:lnTo>
                  <a:lnTo>
                    <a:pt x="0" y="586"/>
                  </a:lnTo>
                  <a:lnTo>
                    <a:pt x="16" y="542"/>
                  </a:lnTo>
                  <a:lnTo>
                    <a:pt x="34" y="514"/>
                  </a:lnTo>
                  <a:lnTo>
                    <a:pt x="46" y="503"/>
                  </a:lnTo>
                  <a:lnTo>
                    <a:pt x="504" y="45"/>
                  </a:lnTo>
                  <a:lnTo>
                    <a:pt x="516" y="34"/>
                  </a:lnTo>
                  <a:lnTo>
                    <a:pt x="543" y="15"/>
                  </a:lnTo>
                  <a:lnTo>
                    <a:pt x="587" y="0"/>
                  </a:lnTo>
                  <a:lnTo>
                    <a:pt x="650" y="0"/>
                  </a:lnTo>
                  <a:lnTo>
                    <a:pt x="695" y="15"/>
                  </a:lnTo>
                  <a:lnTo>
                    <a:pt x="721" y="34"/>
                  </a:lnTo>
                  <a:lnTo>
                    <a:pt x="734" y="45"/>
                  </a:lnTo>
                  <a:lnTo>
                    <a:pt x="746" y="57"/>
                  </a:lnTo>
                  <a:lnTo>
                    <a:pt x="762" y="84"/>
                  </a:lnTo>
                  <a:lnTo>
                    <a:pt x="779" y="128"/>
                  </a:lnTo>
                  <a:lnTo>
                    <a:pt x="779" y="190"/>
                  </a:lnTo>
                  <a:lnTo>
                    <a:pt x="762" y="236"/>
                  </a:lnTo>
                  <a:lnTo>
                    <a:pt x="744" y="262"/>
                  </a:lnTo>
                  <a:lnTo>
                    <a:pt x="734" y="275"/>
                  </a:lnTo>
                  <a:lnTo>
                    <a:pt x="274" y="732"/>
                  </a:lnTo>
                  <a:lnTo>
                    <a:pt x="262" y="744"/>
                  </a:lnTo>
                  <a:lnTo>
                    <a:pt x="235" y="761"/>
                  </a:lnTo>
                  <a:lnTo>
                    <a:pt x="191" y="778"/>
                  </a:lnTo>
                  <a:lnTo>
                    <a:pt x="160" y="78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79"/>
            <p:cNvSpPr>
              <a:spLocks/>
            </p:cNvSpPr>
            <p:nvPr/>
          </p:nvSpPr>
          <p:spPr bwMode="auto">
            <a:xfrm>
              <a:off x="8710613" y="1042988"/>
              <a:ext cx="307975" cy="309563"/>
            </a:xfrm>
            <a:custGeom>
              <a:avLst/>
              <a:gdLst>
                <a:gd name="T0" fmla="*/ 618 w 778"/>
                <a:gd name="T1" fmla="*/ 779 h 779"/>
                <a:gd name="T2" fmla="*/ 587 w 778"/>
                <a:gd name="T3" fmla="*/ 778 h 779"/>
                <a:gd name="T4" fmla="*/ 543 w 778"/>
                <a:gd name="T5" fmla="*/ 761 h 779"/>
                <a:gd name="T6" fmla="*/ 516 w 778"/>
                <a:gd name="T7" fmla="*/ 743 h 779"/>
                <a:gd name="T8" fmla="*/ 503 w 778"/>
                <a:gd name="T9" fmla="*/ 733 h 779"/>
                <a:gd name="T10" fmla="*/ 46 w 778"/>
                <a:gd name="T11" fmla="*/ 275 h 779"/>
                <a:gd name="T12" fmla="*/ 35 w 778"/>
                <a:gd name="T13" fmla="*/ 263 h 779"/>
                <a:gd name="T14" fmla="*/ 17 w 778"/>
                <a:gd name="T15" fmla="*/ 236 h 779"/>
                <a:gd name="T16" fmla="*/ 0 w 778"/>
                <a:gd name="T17" fmla="*/ 192 h 779"/>
                <a:gd name="T18" fmla="*/ 0 w 778"/>
                <a:gd name="T19" fmla="*/ 130 h 779"/>
                <a:gd name="T20" fmla="*/ 17 w 778"/>
                <a:gd name="T21" fmla="*/ 86 h 779"/>
                <a:gd name="T22" fmla="*/ 34 w 778"/>
                <a:gd name="T23" fmla="*/ 59 h 779"/>
                <a:gd name="T24" fmla="*/ 46 w 778"/>
                <a:gd name="T25" fmla="*/ 47 h 779"/>
                <a:gd name="T26" fmla="*/ 59 w 778"/>
                <a:gd name="T27" fmla="*/ 35 h 779"/>
                <a:gd name="T28" fmla="*/ 84 w 778"/>
                <a:gd name="T29" fmla="*/ 17 h 779"/>
                <a:gd name="T30" fmla="*/ 129 w 778"/>
                <a:gd name="T31" fmla="*/ 2 h 779"/>
                <a:gd name="T32" fmla="*/ 191 w 778"/>
                <a:gd name="T33" fmla="*/ 0 h 779"/>
                <a:gd name="T34" fmla="*/ 236 w 778"/>
                <a:gd name="T35" fmla="*/ 17 h 779"/>
                <a:gd name="T36" fmla="*/ 263 w 778"/>
                <a:gd name="T37" fmla="*/ 35 h 779"/>
                <a:gd name="T38" fmla="*/ 275 w 778"/>
                <a:gd name="T39" fmla="*/ 47 h 779"/>
                <a:gd name="T40" fmla="*/ 732 w 778"/>
                <a:gd name="T41" fmla="*/ 503 h 779"/>
                <a:gd name="T42" fmla="*/ 744 w 778"/>
                <a:gd name="T43" fmla="*/ 515 h 779"/>
                <a:gd name="T44" fmla="*/ 762 w 778"/>
                <a:gd name="T45" fmla="*/ 542 h 779"/>
                <a:gd name="T46" fmla="*/ 778 w 778"/>
                <a:gd name="T47" fmla="*/ 586 h 779"/>
                <a:gd name="T48" fmla="*/ 778 w 778"/>
                <a:gd name="T49" fmla="*/ 648 h 779"/>
                <a:gd name="T50" fmla="*/ 762 w 778"/>
                <a:gd name="T51" fmla="*/ 692 h 779"/>
                <a:gd name="T52" fmla="*/ 744 w 778"/>
                <a:gd name="T53" fmla="*/ 720 h 779"/>
                <a:gd name="T54" fmla="*/ 732 w 778"/>
                <a:gd name="T55" fmla="*/ 733 h 779"/>
                <a:gd name="T56" fmla="*/ 721 w 778"/>
                <a:gd name="T57" fmla="*/ 743 h 779"/>
                <a:gd name="T58" fmla="*/ 694 w 778"/>
                <a:gd name="T59" fmla="*/ 761 h 779"/>
                <a:gd name="T60" fmla="*/ 650 w 778"/>
                <a:gd name="T61" fmla="*/ 778 h 779"/>
                <a:gd name="T62" fmla="*/ 618 w 778"/>
                <a:gd name="T6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8" h="779">
                  <a:moveTo>
                    <a:pt x="618" y="779"/>
                  </a:moveTo>
                  <a:lnTo>
                    <a:pt x="587" y="778"/>
                  </a:lnTo>
                  <a:lnTo>
                    <a:pt x="543" y="761"/>
                  </a:lnTo>
                  <a:lnTo>
                    <a:pt x="516" y="743"/>
                  </a:lnTo>
                  <a:lnTo>
                    <a:pt x="503" y="733"/>
                  </a:lnTo>
                  <a:lnTo>
                    <a:pt x="46" y="275"/>
                  </a:lnTo>
                  <a:lnTo>
                    <a:pt x="35" y="263"/>
                  </a:lnTo>
                  <a:lnTo>
                    <a:pt x="17" y="236"/>
                  </a:lnTo>
                  <a:lnTo>
                    <a:pt x="0" y="192"/>
                  </a:lnTo>
                  <a:lnTo>
                    <a:pt x="0" y="130"/>
                  </a:lnTo>
                  <a:lnTo>
                    <a:pt x="17" y="86"/>
                  </a:lnTo>
                  <a:lnTo>
                    <a:pt x="34" y="59"/>
                  </a:lnTo>
                  <a:lnTo>
                    <a:pt x="46" y="47"/>
                  </a:lnTo>
                  <a:lnTo>
                    <a:pt x="59" y="35"/>
                  </a:lnTo>
                  <a:lnTo>
                    <a:pt x="84" y="17"/>
                  </a:lnTo>
                  <a:lnTo>
                    <a:pt x="129" y="2"/>
                  </a:lnTo>
                  <a:lnTo>
                    <a:pt x="191" y="0"/>
                  </a:lnTo>
                  <a:lnTo>
                    <a:pt x="236" y="17"/>
                  </a:lnTo>
                  <a:lnTo>
                    <a:pt x="263" y="35"/>
                  </a:lnTo>
                  <a:lnTo>
                    <a:pt x="275" y="47"/>
                  </a:lnTo>
                  <a:lnTo>
                    <a:pt x="732" y="503"/>
                  </a:lnTo>
                  <a:lnTo>
                    <a:pt x="744" y="515"/>
                  </a:lnTo>
                  <a:lnTo>
                    <a:pt x="762" y="542"/>
                  </a:lnTo>
                  <a:lnTo>
                    <a:pt x="778" y="586"/>
                  </a:lnTo>
                  <a:lnTo>
                    <a:pt x="778" y="648"/>
                  </a:lnTo>
                  <a:lnTo>
                    <a:pt x="762" y="692"/>
                  </a:lnTo>
                  <a:lnTo>
                    <a:pt x="744" y="720"/>
                  </a:lnTo>
                  <a:lnTo>
                    <a:pt x="732" y="733"/>
                  </a:lnTo>
                  <a:lnTo>
                    <a:pt x="721" y="743"/>
                  </a:lnTo>
                  <a:lnTo>
                    <a:pt x="694" y="761"/>
                  </a:lnTo>
                  <a:lnTo>
                    <a:pt x="650" y="778"/>
                  </a:lnTo>
                  <a:lnTo>
                    <a:pt x="618" y="779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auto">
            <a:xfrm>
              <a:off x="5734050" y="2819400"/>
              <a:ext cx="2413000" cy="1995488"/>
            </a:xfrm>
            <a:custGeom>
              <a:avLst/>
              <a:gdLst>
                <a:gd name="T0" fmla="*/ 2857 w 6080"/>
                <a:gd name="T1" fmla="*/ 3610 h 5027"/>
                <a:gd name="T2" fmla="*/ 2915 w 6080"/>
                <a:gd name="T3" fmla="*/ 3764 h 5027"/>
                <a:gd name="T4" fmla="*/ 2870 w 6080"/>
                <a:gd name="T5" fmla="*/ 3939 h 5027"/>
                <a:gd name="T6" fmla="*/ 2879 w 6080"/>
                <a:gd name="T7" fmla="*/ 4302 h 5027"/>
                <a:gd name="T8" fmla="*/ 3003 w 6080"/>
                <a:gd name="T9" fmla="*/ 4596 h 5027"/>
                <a:gd name="T10" fmla="*/ 3219 w 6080"/>
                <a:gd name="T11" fmla="*/ 4832 h 5027"/>
                <a:gd name="T12" fmla="*/ 3544 w 6080"/>
                <a:gd name="T13" fmla="*/ 4994 h 5027"/>
                <a:gd name="T14" fmla="*/ 3791 w 6080"/>
                <a:gd name="T15" fmla="*/ 5027 h 5027"/>
                <a:gd name="T16" fmla="*/ 4134 w 6080"/>
                <a:gd name="T17" fmla="*/ 4962 h 5027"/>
                <a:gd name="T18" fmla="*/ 4464 w 6080"/>
                <a:gd name="T19" fmla="*/ 4740 h 5027"/>
                <a:gd name="T20" fmla="*/ 4605 w 6080"/>
                <a:gd name="T21" fmla="*/ 4646 h 5027"/>
                <a:gd name="T22" fmla="*/ 4818 w 6080"/>
                <a:gd name="T23" fmla="*/ 4699 h 5027"/>
                <a:gd name="T24" fmla="*/ 5060 w 6080"/>
                <a:gd name="T25" fmla="*/ 4720 h 5027"/>
                <a:gd name="T26" fmla="*/ 5369 w 6080"/>
                <a:gd name="T27" fmla="*/ 4652 h 5027"/>
                <a:gd name="T28" fmla="*/ 5632 w 6080"/>
                <a:gd name="T29" fmla="*/ 4489 h 5027"/>
                <a:gd name="T30" fmla="*/ 5829 w 6080"/>
                <a:gd name="T31" fmla="*/ 4248 h 5027"/>
                <a:gd name="T32" fmla="*/ 5930 w 6080"/>
                <a:gd name="T33" fmla="*/ 3989 h 5027"/>
                <a:gd name="T34" fmla="*/ 5940 w 6080"/>
                <a:gd name="T35" fmla="*/ 3641 h 5027"/>
                <a:gd name="T36" fmla="*/ 5798 w 6080"/>
                <a:gd name="T37" fmla="*/ 3273 h 5027"/>
                <a:gd name="T38" fmla="*/ 5741 w 6080"/>
                <a:gd name="T39" fmla="*/ 3093 h 5027"/>
                <a:gd name="T40" fmla="*/ 5922 w 6080"/>
                <a:gd name="T41" fmla="*/ 2860 h 5027"/>
                <a:gd name="T42" fmla="*/ 6067 w 6080"/>
                <a:gd name="T43" fmla="*/ 2494 h 5027"/>
                <a:gd name="T44" fmla="*/ 6058 w 6080"/>
                <a:gd name="T45" fmla="*/ 2134 h 5027"/>
                <a:gd name="T46" fmla="*/ 5918 w 6080"/>
                <a:gd name="T47" fmla="*/ 1814 h 5027"/>
                <a:gd name="T48" fmla="*/ 5669 w 6080"/>
                <a:gd name="T49" fmla="*/ 1566 h 5027"/>
                <a:gd name="T50" fmla="*/ 5378 w 6080"/>
                <a:gd name="T51" fmla="*/ 1436 h 5027"/>
                <a:gd name="T52" fmla="*/ 5257 w 6080"/>
                <a:gd name="T53" fmla="*/ 1302 h 5027"/>
                <a:gd name="T54" fmla="*/ 5242 w 6080"/>
                <a:gd name="T55" fmla="*/ 1066 h 5027"/>
                <a:gd name="T56" fmla="*/ 5130 w 6080"/>
                <a:gd name="T57" fmla="*/ 765 h 5027"/>
                <a:gd name="T58" fmla="*/ 4925 w 6080"/>
                <a:gd name="T59" fmla="*/ 523 h 5027"/>
                <a:gd name="T60" fmla="*/ 4646 w 6080"/>
                <a:gd name="T61" fmla="*/ 361 h 5027"/>
                <a:gd name="T62" fmla="*/ 4403 w 6080"/>
                <a:gd name="T63" fmla="*/ 308 h 5027"/>
                <a:gd name="T64" fmla="*/ 4080 w 6080"/>
                <a:gd name="T65" fmla="*/ 337 h 5027"/>
                <a:gd name="T66" fmla="*/ 3864 w 6080"/>
                <a:gd name="T67" fmla="*/ 424 h 5027"/>
                <a:gd name="T68" fmla="*/ 3686 w 6080"/>
                <a:gd name="T69" fmla="*/ 367 h 5027"/>
                <a:gd name="T70" fmla="*/ 3480 w 6080"/>
                <a:gd name="T71" fmla="*/ 169 h 5027"/>
                <a:gd name="T72" fmla="*/ 3186 w 6080"/>
                <a:gd name="T73" fmla="*/ 31 h 5027"/>
                <a:gd name="T74" fmla="*/ 2944 w 6080"/>
                <a:gd name="T75" fmla="*/ 0 h 5027"/>
                <a:gd name="T76" fmla="*/ 2657 w 6080"/>
                <a:gd name="T77" fmla="*/ 46 h 5027"/>
                <a:gd name="T78" fmla="*/ 2366 w 6080"/>
                <a:gd name="T79" fmla="*/ 203 h 5027"/>
                <a:gd name="T80" fmla="*/ 2234 w 6080"/>
                <a:gd name="T81" fmla="*/ 270 h 5027"/>
                <a:gd name="T82" fmla="*/ 2034 w 6080"/>
                <a:gd name="T83" fmla="*/ 218 h 5027"/>
                <a:gd name="T84" fmla="*/ 1792 w 6080"/>
                <a:gd name="T85" fmla="*/ 196 h 5027"/>
                <a:gd name="T86" fmla="*/ 1483 w 6080"/>
                <a:gd name="T87" fmla="*/ 265 h 5027"/>
                <a:gd name="T88" fmla="*/ 1219 w 6080"/>
                <a:gd name="T89" fmla="*/ 428 h 5027"/>
                <a:gd name="T90" fmla="*/ 1022 w 6080"/>
                <a:gd name="T91" fmla="*/ 668 h 5027"/>
                <a:gd name="T92" fmla="*/ 922 w 6080"/>
                <a:gd name="T93" fmla="*/ 928 h 5027"/>
                <a:gd name="T94" fmla="*/ 899 w 6080"/>
                <a:gd name="T95" fmla="*/ 1168 h 5027"/>
                <a:gd name="T96" fmla="*/ 766 w 6080"/>
                <a:gd name="T97" fmla="*/ 1299 h 5027"/>
                <a:gd name="T98" fmla="*/ 336 w 6080"/>
                <a:gd name="T99" fmla="*/ 1500 h 5027"/>
                <a:gd name="T100" fmla="*/ 39 w 6080"/>
                <a:gd name="T101" fmla="*/ 1948 h 5027"/>
                <a:gd name="T102" fmla="*/ 0 w 6080"/>
                <a:gd name="T103" fmla="*/ 2245 h 5027"/>
                <a:gd name="T104" fmla="*/ 81 w 6080"/>
                <a:gd name="T105" fmla="*/ 2598 h 5027"/>
                <a:gd name="T106" fmla="*/ 230 w 6080"/>
                <a:gd name="T107" fmla="*/ 2831 h 5027"/>
                <a:gd name="T108" fmla="*/ 516 w 6080"/>
                <a:gd name="T109" fmla="*/ 3053 h 5027"/>
                <a:gd name="T110" fmla="*/ 786 w 6080"/>
                <a:gd name="T111" fmla="*/ 3140 h 5027"/>
                <a:gd name="T112" fmla="*/ 1153 w 6080"/>
                <a:gd name="T113" fmla="*/ 3124 h 5027"/>
                <a:gd name="T114" fmla="*/ 1324 w 6080"/>
                <a:gd name="T115" fmla="*/ 3186 h 5027"/>
                <a:gd name="T116" fmla="*/ 1484 w 6080"/>
                <a:gd name="T117" fmla="*/ 3431 h 5027"/>
                <a:gd name="T118" fmla="*/ 1824 w 6080"/>
                <a:gd name="T119" fmla="*/ 3671 h 5027"/>
                <a:gd name="T120" fmla="*/ 2127 w 6080"/>
                <a:gd name="T121" fmla="*/ 3738 h 5027"/>
                <a:gd name="T122" fmla="*/ 2495 w 6080"/>
                <a:gd name="T123" fmla="*/ 3685 h 5027"/>
                <a:gd name="T124" fmla="*/ 2733 w 6080"/>
                <a:gd name="T125" fmla="*/ 3575 h 5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80" h="5027">
                  <a:moveTo>
                    <a:pt x="2756" y="3574"/>
                  </a:moveTo>
                  <a:lnTo>
                    <a:pt x="2782" y="3576"/>
                  </a:lnTo>
                  <a:lnTo>
                    <a:pt x="2834" y="3593"/>
                  </a:lnTo>
                  <a:lnTo>
                    <a:pt x="2857" y="3610"/>
                  </a:lnTo>
                  <a:lnTo>
                    <a:pt x="2875" y="3627"/>
                  </a:lnTo>
                  <a:lnTo>
                    <a:pt x="2902" y="3668"/>
                  </a:lnTo>
                  <a:lnTo>
                    <a:pt x="2917" y="3715"/>
                  </a:lnTo>
                  <a:lnTo>
                    <a:pt x="2915" y="3764"/>
                  </a:lnTo>
                  <a:lnTo>
                    <a:pt x="2909" y="3789"/>
                  </a:lnTo>
                  <a:lnTo>
                    <a:pt x="2891" y="3842"/>
                  </a:lnTo>
                  <a:lnTo>
                    <a:pt x="2879" y="3894"/>
                  </a:lnTo>
                  <a:lnTo>
                    <a:pt x="2870" y="3939"/>
                  </a:lnTo>
                  <a:lnTo>
                    <a:pt x="2858" y="4030"/>
                  </a:lnTo>
                  <a:lnTo>
                    <a:pt x="2857" y="4122"/>
                  </a:lnTo>
                  <a:lnTo>
                    <a:pt x="2863" y="4213"/>
                  </a:lnTo>
                  <a:lnTo>
                    <a:pt x="2879" y="4302"/>
                  </a:lnTo>
                  <a:lnTo>
                    <a:pt x="2904" y="4389"/>
                  </a:lnTo>
                  <a:lnTo>
                    <a:pt x="2937" y="4475"/>
                  </a:lnTo>
                  <a:lnTo>
                    <a:pt x="2979" y="4556"/>
                  </a:lnTo>
                  <a:lnTo>
                    <a:pt x="3003" y="4596"/>
                  </a:lnTo>
                  <a:lnTo>
                    <a:pt x="3029" y="4635"/>
                  </a:lnTo>
                  <a:lnTo>
                    <a:pt x="3086" y="4708"/>
                  </a:lnTo>
                  <a:lnTo>
                    <a:pt x="3150" y="4774"/>
                  </a:lnTo>
                  <a:lnTo>
                    <a:pt x="3219" y="4832"/>
                  </a:lnTo>
                  <a:lnTo>
                    <a:pt x="3294" y="4884"/>
                  </a:lnTo>
                  <a:lnTo>
                    <a:pt x="3373" y="4930"/>
                  </a:lnTo>
                  <a:lnTo>
                    <a:pt x="3456" y="4966"/>
                  </a:lnTo>
                  <a:lnTo>
                    <a:pt x="3544" y="4994"/>
                  </a:lnTo>
                  <a:lnTo>
                    <a:pt x="3589" y="5005"/>
                  </a:lnTo>
                  <a:lnTo>
                    <a:pt x="3640" y="5015"/>
                  </a:lnTo>
                  <a:lnTo>
                    <a:pt x="3741" y="5027"/>
                  </a:lnTo>
                  <a:lnTo>
                    <a:pt x="3791" y="5027"/>
                  </a:lnTo>
                  <a:lnTo>
                    <a:pt x="3842" y="5027"/>
                  </a:lnTo>
                  <a:lnTo>
                    <a:pt x="3942" y="5015"/>
                  </a:lnTo>
                  <a:lnTo>
                    <a:pt x="4039" y="4994"/>
                  </a:lnTo>
                  <a:lnTo>
                    <a:pt x="4134" y="4962"/>
                  </a:lnTo>
                  <a:lnTo>
                    <a:pt x="4224" y="4920"/>
                  </a:lnTo>
                  <a:lnTo>
                    <a:pt x="4310" y="4870"/>
                  </a:lnTo>
                  <a:lnTo>
                    <a:pt x="4390" y="4809"/>
                  </a:lnTo>
                  <a:lnTo>
                    <a:pt x="4464" y="4740"/>
                  </a:lnTo>
                  <a:lnTo>
                    <a:pt x="4498" y="4701"/>
                  </a:lnTo>
                  <a:lnTo>
                    <a:pt x="4516" y="4683"/>
                  </a:lnTo>
                  <a:lnTo>
                    <a:pt x="4557" y="4657"/>
                  </a:lnTo>
                  <a:lnTo>
                    <a:pt x="4605" y="4646"/>
                  </a:lnTo>
                  <a:lnTo>
                    <a:pt x="4655" y="4648"/>
                  </a:lnTo>
                  <a:lnTo>
                    <a:pt x="4679" y="4656"/>
                  </a:lnTo>
                  <a:lnTo>
                    <a:pt x="4748" y="4681"/>
                  </a:lnTo>
                  <a:lnTo>
                    <a:pt x="4818" y="4699"/>
                  </a:lnTo>
                  <a:lnTo>
                    <a:pt x="4867" y="4708"/>
                  </a:lnTo>
                  <a:lnTo>
                    <a:pt x="4968" y="4720"/>
                  </a:lnTo>
                  <a:lnTo>
                    <a:pt x="5020" y="4721"/>
                  </a:lnTo>
                  <a:lnTo>
                    <a:pt x="5060" y="4720"/>
                  </a:lnTo>
                  <a:lnTo>
                    <a:pt x="5141" y="4713"/>
                  </a:lnTo>
                  <a:lnTo>
                    <a:pt x="5218" y="4699"/>
                  </a:lnTo>
                  <a:lnTo>
                    <a:pt x="5295" y="4678"/>
                  </a:lnTo>
                  <a:lnTo>
                    <a:pt x="5369" y="4652"/>
                  </a:lnTo>
                  <a:lnTo>
                    <a:pt x="5439" y="4620"/>
                  </a:lnTo>
                  <a:lnTo>
                    <a:pt x="5507" y="4581"/>
                  </a:lnTo>
                  <a:lnTo>
                    <a:pt x="5571" y="4537"/>
                  </a:lnTo>
                  <a:lnTo>
                    <a:pt x="5632" y="4489"/>
                  </a:lnTo>
                  <a:lnTo>
                    <a:pt x="5689" y="4434"/>
                  </a:lnTo>
                  <a:lnTo>
                    <a:pt x="5741" y="4376"/>
                  </a:lnTo>
                  <a:lnTo>
                    <a:pt x="5787" y="4314"/>
                  </a:lnTo>
                  <a:lnTo>
                    <a:pt x="5829" y="4248"/>
                  </a:lnTo>
                  <a:lnTo>
                    <a:pt x="5865" y="4178"/>
                  </a:lnTo>
                  <a:lnTo>
                    <a:pt x="5896" y="4104"/>
                  </a:lnTo>
                  <a:lnTo>
                    <a:pt x="5920" y="4027"/>
                  </a:lnTo>
                  <a:lnTo>
                    <a:pt x="5930" y="3989"/>
                  </a:lnTo>
                  <a:lnTo>
                    <a:pt x="5939" y="3938"/>
                  </a:lnTo>
                  <a:lnTo>
                    <a:pt x="5951" y="3840"/>
                  </a:lnTo>
                  <a:lnTo>
                    <a:pt x="5951" y="3740"/>
                  </a:lnTo>
                  <a:lnTo>
                    <a:pt x="5940" y="3641"/>
                  </a:lnTo>
                  <a:lnTo>
                    <a:pt x="5920" y="3544"/>
                  </a:lnTo>
                  <a:lnTo>
                    <a:pt x="5888" y="3451"/>
                  </a:lnTo>
                  <a:lnTo>
                    <a:pt x="5848" y="3360"/>
                  </a:lnTo>
                  <a:lnTo>
                    <a:pt x="5798" y="3273"/>
                  </a:lnTo>
                  <a:lnTo>
                    <a:pt x="5768" y="3232"/>
                  </a:lnTo>
                  <a:lnTo>
                    <a:pt x="5751" y="3207"/>
                  </a:lnTo>
                  <a:lnTo>
                    <a:pt x="5736" y="3150"/>
                  </a:lnTo>
                  <a:lnTo>
                    <a:pt x="5741" y="3093"/>
                  </a:lnTo>
                  <a:lnTo>
                    <a:pt x="5767" y="3040"/>
                  </a:lnTo>
                  <a:lnTo>
                    <a:pt x="5787" y="3018"/>
                  </a:lnTo>
                  <a:lnTo>
                    <a:pt x="5837" y="2969"/>
                  </a:lnTo>
                  <a:lnTo>
                    <a:pt x="5922" y="2860"/>
                  </a:lnTo>
                  <a:lnTo>
                    <a:pt x="5991" y="2739"/>
                  </a:lnTo>
                  <a:lnTo>
                    <a:pt x="6040" y="2608"/>
                  </a:lnTo>
                  <a:lnTo>
                    <a:pt x="6057" y="2541"/>
                  </a:lnTo>
                  <a:lnTo>
                    <a:pt x="6067" y="2494"/>
                  </a:lnTo>
                  <a:lnTo>
                    <a:pt x="6078" y="2402"/>
                  </a:lnTo>
                  <a:lnTo>
                    <a:pt x="6080" y="2311"/>
                  </a:lnTo>
                  <a:lnTo>
                    <a:pt x="6073" y="2221"/>
                  </a:lnTo>
                  <a:lnTo>
                    <a:pt x="6058" y="2134"/>
                  </a:lnTo>
                  <a:lnTo>
                    <a:pt x="6035" y="2048"/>
                  </a:lnTo>
                  <a:lnTo>
                    <a:pt x="6004" y="1967"/>
                  </a:lnTo>
                  <a:lnTo>
                    <a:pt x="5965" y="1888"/>
                  </a:lnTo>
                  <a:lnTo>
                    <a:pt x="5918" y="1814"/>
                  </a:lnTo>
                  <a:lnTo>
                    <a:pt x="5866" y="1744"/>
                  </a:lnTo>
                  <a:lnTo>
                    <a:pt x="5807" y="1679"/>
                  </a:lnTo>
                  <a:lnTo>
                    <a:pt x="5741" y="1619"/>
                  </a:lnTo>
                  <a:lnTo>
                    <a:pt x="5669" y="1566"/>
                  </a:lnTo>
                  <a:lnTo>
                    <a:pt x="5593" y="1519"/>
                  </a:lnTo>
                  <a:lnTo>
                    <a:pt x="5511" y="1481"/>
                  </a:lnTo>
                  <a:lnTo>
                    <a:pt x="5423" y="1448"/>
                  </a:lnTo>
                  <a:lnTo>
                    <a:pt x="5378" y="1436"/>
                  </a:lnTo>
                  <a:lnTo>
                    <a:pt x="5351" y="1427"/>
                  </a:lnTo>
                  <a:lnTo>
                    <a:pt x="5305" y="1396"/>
                  </a:lnTo>
                  <a:lnTo>
                    <a:pt x="5273" y="1354"/>
                  </a:lnTo>
                  <a:lnTo>
                    <a:pt x="5257" y="1302"/>
                  </a:lnTo>
                  <a:lnTo>
                    <a:pt x="5256" y="1273"/>
                  </a:lnTo>
                  <a:lnTo>
                    <a:pt x="5257" y="1230"/>
                  </a:lnTo>
                  <a:lnTo>
                    <a:pt x="5253" y="1147"/>
                  </a:lnTo>
                  <a:lnTo>
                    <a:pt x="5242" y="1066"/>
                  </a:lnTo>
                  <a:lnTo>
                    <a:pt x="5224" y="987"/>
                  </a:lnTo>
                  <a:lnTo>
                    <a:pt x="5199" y="910"/>
                  </a:lnTo>
                  <a:lnTo>
                    <a:pt x="5168" y="836"/>
                  </a:lnTo>
                  <a:lnTo>
                    <a:pt x="5130" y="765"/>
                  </a:lnTo>
                  <a:lnTo>
                    <a:pt x="5086" y="699"/>
                  </a:lnTo>
                  <a:lnTo>
                    <a:pt x="5038" y="635"/>
                  </a:lnTo>
                  <a:lnTo>
                    <a:pt x="4984" y="577"/>
                  </a:lnTo>
                  <a:lnTo>
                    <a:pt x="4925" y="523"/>
                  </a:lnTo>
                  <a:lnTo>
                    <a:pt x="4862" y="473"/>
                  </a:lnTo>
                  <a:lnTo>
                    <a:pt x="4793" y="431"/>
                  </a:lnTo>
                  <a:lnTo>
                    <a:pt x="4722" y="393"/>
                  </a:lnTo>
                  <a:lnTo>
                    <a:pt x="4646" y="361"/>
                  </a:lnTo>
                  <a:lnTo>
                    <a:pt x="4566" y="336"/>
                  </a:lnTo>
                  <a:lnTo>
                    <a:pt x="4525" y="326"/>
                  </a:lnTo>
                  <a:lnTo>
                    <a:pt x="4485" y="318"/>
                  </a:lnTo>
                  <a:lnTo>
                    <a:pt x="4403" y="308"/>
                  </a:lnTo>
                  <a:lnTo>
                    <a:pt x="4322" y="305"/>
                  </a:lnTo>
                  <a:lnTo>
                    <a:pt x="4240" y="309"/>
                  </a:lnTo>
                  <a:lnTo>
                    <a:pt x="4160" y="319"/>
                  </a:lnTo>
                  <a:lnTo>
                    <a:pt x="4080" y="337"/>
                  </a:lnTo>
                  <a:lnTo>
                    <a:pt x="4003" y="362"/>
                  </a:lnTo>
                  <a:lnTo>
                    <a:pt x="3926" y="393"/>
                  </a:lnTo>
                  <a:lnTo>
                    <a:pt x="3890" y="411"/>
                  </a:lnTo>
                  <a:lnTo>
                    <a:pt x="3864" y="424"/>
                  </a:lnTo>
                  <a:lnTo>
                    <a:pt x="3807" y="431"/>
                  </a:lnTo>
                  <a:lnTo>
                    <a:pt x="3753" y="419"/>
                  </a:lnTo>
                  <a:lnTo>
                    <a:pt x="3705" y="389"/>
                  </a:lnTo>
                  <a:lnTo>
                    <a:pt x="3686" y="367"/>
                  </a:lnTo>
                  <a:lnTo>
                    <a:pt x="3661" y="335"/>
                  </a:lnTo>
                  <a:lnTo>
                    <a:pt x="3605" y="274"/>
                  </a:lnTo>
                  <a:lnTo>
                    <a:pt x="3545" y="218"/>
                  </a:lnTo>
                  <a:lnTo>
                    <a:pt x="3480" y="169"/>
                  </a:lnTo>
                  <a:lnTo>
                    <a:pt x="3412" y="125"/>
                  </a:lnTo>
                  <a:lnTo>
                    <a:pt x="3339" y="87"/>
                  </a:lnTo>
                  <a:lnTo>
                    <a:pt x="3264" y="56"/>
                  </a:lnTo>
                  <a:lnTo>
                    <a:pt x="3186" y="31"/>
                  </a:lnTo>
                  <a:lnTo>
                    <a:pt x="3146" y="22"/>
                  </a:lnTo>
                  <a:lnTo>
                    <a:pt x="3095" y="12"/>
                  </a:lnTo>
                  <a:lnTo>
                    <a:pt x="2994" y="2"/>
                  </a:lnTo>
                  <a:lnTo>
                    <a:pt x="2944" y="0"/>
                  </a:lnTo>
                  <a:lnTo>
                    <a:pt x="2902" y="0"/>
                  </a:lnTo>
                  <a:lnTo>
                    <a:pt x="2819" y="8"/>
                  </a:lnTo>
                  <a:lnTo>
                    <a:pt x="2738" y="24"/>
                  </a:lnTo>
                  <a:lnTo>
                    <a:pt x="2657" y="46"/>
                  </a:lnTo>
                  <a:lnTo>
                    <a:pt x="2580" y="74"/>
                  </a:lnTo>
                  <a:lnTo>
                    <a:pt x="2504" y="111"/>
                  </a:lnTo>
                  <a:lnTo>
                    <a:pt x="2433" y="153"/>
                  </a:lnTo>
                  <a:lnTo>
                    <a:pt x="2366" y="203"/>
                  </a:lnTo>
                  <a:lnTo>
                    <a:pt x="2333" y="230"/>
                  </a:lnTo>
                  <a:lnTo>
                    <a:pt x="2315" y="244"/>
                  </a:lnTo>
                  <a:lnTo>
                    <a:pt x="2276" y="262"/>
                  </a:lnTo>
                  <a:lnTo>
                    <a:pt x="2234" y="270"/>
                  </a:lnTo>
                  <a:lnTo>
                    <a:pt x="2189" y="266"/>
                  </a:lnTo>
                  <a:lnTo>
                    <a:pt x="2169" y="258"/>
                  </a:lnTo>
                  <a:lnTo>
                    <a:pt x="2103" y="235"/>
                  </a:lnTo>
                  <a:lnTo>
                    <a:pt x="2034" y="218"/>
                  </a:lnTo>
                  <a:lnTo>
                    <a:pt x="1983" y="208"/>
                  </a:lnTo>
                  <a:lnTo>
                    <a:pt x="1882" y="196"/>
                  </a:lnTo>
                  <a:lnTo>
                    <a:pt x="1832" y="196"/>
                  </a:lnTo>
                  <a:lnTo>
                    <a:pt x="1792" y="196"/>
                  </a:lnTo>
                  <a:lnTo>
                    <a:pt x="1711" y="204"/>
                  </a:lnTo>
                  <a:lnTo>
                    <a:pt x="1632" y="217"/>
                  </a:lnTo>
                  <a:lnTo>
                    <a:pt x="1557" y="238"/>
                  </a:lnTo>
                  <a:lnTo>
                    <a:pt x="1483" y="265"/>
                  </a:lnTo>
                  <a:lnTo>
                    <a:pt x="1412" y="297"/>
                  </a:lnTo>
                  <a:lnTo>
                    <a:pt x="1344" y="335"/>
                  </a:lnTo>
                  <a:lnTo>
                    <a:pt x="1280" y="379"/>
                  </a:lnTo>
                  <a:lnTo>
                    <a:pt x="1219" y="428"/>
                  </a:lnTo>
                  <a:lnTo>
                    <a:pt x="1163" y="481"/>
                  </a:lnTo>
                  <a:lnTo>
                    <a:pt x="1111" y="540"/>
                  </a:lnTo>
                  <a:lnTo>
                    <a:pt x="1063" y="602"/>
                  </a:lnTo>
                  <a:lnTo>
                    <a:pt x="1022" y="668"/>
                  </a:lnTo>
                  <a:lnTo>
                    <a:pt x="985" y="738"/>
                  </a:lnTo>
                  <a:lnTo>
                    <a:pt x="956" y="812"/>
                  </a:lnTo>
                  <a:lnTo>
                    <a:pt x="931" y="888"/>
                  </a:lnTo>
                  <a:lnTo>
                    <a:pt x="922" y="928"/>
                  </a:lnTo>
                  <a:lnTo>
                    <a:pt x="912" y="980"/>
                  </a:lnTo>
                  <a:lnTo>
                    <a:pt x="900" y="1085"/>
                  </a:lnTo>
                  <a:lnTo>
                    <a:pt x="900" y="1138"/>
                  </a:lnTo>
                  <a:lnTo>
                    <a:pt x="899" y="1168"/>
                  </a:lnTo>
                  <a:lnTo>
                    <a:pt x="879" y="1220"/>
                  </a:lnTo>
                  <a:lnTo>
                    <a:pt x="844" y="1264"/>
                  </a:lnTo>
                  <a:lnTo>
                    <a:pt x="795" y="1293"/>
                  </a:lnTo>
                  <a:lnTo>
                    <a:pt x="766" y="1299"/>
                  </a:lnTo>
                  <a:lnTo>
                    <a:pt x="698" y="1313"/>
                  </a:lnTo>
                  <a:lnTo>
                    <a:pt x="567" y="1359"/>
                  </a:lnTo>
                  <a:lnTo>
                    <a:pt x="446" y="1421"/>
                  </a:lnTo>
                  <a:lnTo>
                    <a:pt x="336" y="1500"/>
                  </a:lnTo>
                  <a:lnTo>
                    <a:pt x="239" y="1593"/>
                  </a:lnTo>
                  <a:lnTo>
                    <a:pt x="156" y="1701"/>
                  </a:lnTo>
                  <a:lnTo>
                    <a:pt x="89" y="1819"/>
                  </a:lnTo>
                  <a:lnTo>
                    <a:pt x="39" y="1948"/>
                  </a:lnTo>
                  <a:lnTo>
                    <a:pt x="22" y="2017"/>
                  </a:lnTo>
                  <a:lnTo>
                    <a:pt x="13" y="2063"/>
                  </a:lnTo>
                  <a:lnTo>
                    <a:pt x="3" y="2155"/>
                  </a:lnTo>
                  <a:lnTo>
                    <a:pt x="0" y="2245"/>
                  </a:lnTo>
                  <a:lnTo>
                    <a:pt x="7" y="2336"/>
                  </a:lnTo>
                  <a:lnTo>
                    <a:pt x="24" y="2425"/>
                  </a:lnTo>
                  <a:lnTo>
                    <a:pt x="48" y="2512"/>
                  </a:lnTo>
                  <a:lnTo>
                    <a:pt x="81" y="2598"/>
                  </a:lnTo>
                  <a:lnTo>
                    <a:pt x="124" y="2679"/>
                  </a:lnTo>
                  <a:lnTo>
                    <a:pt x="148" y="2720"/>
                  </a:lnTo>
                  <a:lnTo>
                    <a:pt x="173" y="2759"/>
                  </a:lnTo>
                  <a:lnTo>
                    <a:pt x="230" y="2831"/>
                  </a:lnTo>
                  <a:lnTo>
                    <a:pt x="293" y="2897"/>
                  </a:lnTo>
                  <a:lnTo>
                    <a:pt x="362" y="2956"/>
                  </a:lnTo>
                  <a:lnTo>
                    <a:pt x="437" y="3009"/>
                  </a:lnTo>
                  <a:lnTo>
                    <a:pt x="516" y="3053"/>
                  </a:lnTo>
                  <a:lnTo>
                    <a:pt x="600" y="3089"/>
                  </a:lnTo>
                  <a:lnTo>
                    <a:pt x="687" y="3118"/>
                  </a:lnTo>
                  <a:lnTo>
                    <a:pt x="733" y="3128"/>
                  </a:lnTo>
                  <a:lnTo>
                    <a:pt x="786" y="3140"/>
                  </a:lnTo>
                  <a:lnTo>
                    <a:pt x="891" y="3150"/>
                  </a:lnTo>
                  <a:lnTo>
                    <a:pt x="997" y="3149"/>
                  </a:lnTo>
                  <a:lnTo>
                    <a:pt x="1102" y="3136"/>
                  </a:lnTo>
                  <a:lnTo>
                    <a:pt x="1153" y="3124"/>
                  </a:lnTo>
                  <a:lnTo>
                    <a:pt x="1181" y="3119"/>
                  </a:lnTo>
                  <a:lnTo>
                    <a:pt x="1236" y="3125"/>
                  </a:lnTo>
                  <a:lnTo>
                    <a:pt x="1285" y="3149"/>
                  </a:lnTo>
                  <a:lnTo>
                    <a:pt x="1324" y="3186"/>
                  </a:lnTo>
                  <a:lnTo>
                    <a:pt x="1337" y="3211"/>
                  </a:lnTo>
                  <a:lnTo>
                    <a:pt x="1361" y="3259"/>
                  </a:lnTo>
                  <a:lnTo>
                    <a:pt x="1418" y="3350"/>
                  </a:lnTo>
                  <a:lnTo>
                    <a:pt x="1484" y="3431"/>
                  </a:lnTo>
                  <a:lnTo>
                    <a:pt x="1558" y="3505"/>
                  </a:lnTo>
                  <a:lnTo>
                    <a:pt x="1640" y="3570"/>
                  </a:lnTo>
                  <a:lnTo>
                    <a:pt x="1729" y="3626"/>
                  </a:lnTo>
                  <a:lnTo>
                    <a:pt x="1824" y="3671"/>
                  </a:lnTo>
                  <a:lnTo>
                    <a:pt x="1924" y="3705"/>
                  </a:lnTo>
                  <a:lnTo>
                    <a:pt x="1977" y="3718"/>
                  </a:lnTo>
                  <a:lnTo>
                    <a:pt x="2026" y="3728"/>
                  </a:lnTo>
                  <a:lnTo>
                    <a:pt x="2127" y="3738"/>
                  </a:lnTo>
                  <a:lnTo>
                    <a:pt x="2178" y="3740"/>
                  </a:lnTo>
                  <a:lnTo>
                    <a:pt x="2243" y="3738"/>
                  </a:lnTo>
                  <a:lnTo>
                    <a:pt x="2371" y="3720"/>
                  </a:lnTo>
                  <a:lnTo>
                    <a:pt x="2495" y="3685"/>
                  </a:lnTo>
                  <a:lnTo>
                    <a:pt x="2613" y="3632"/>
                  </a:lnTo>
                  <a:lnTo>
                    <a:pt x="2670" y="3598"/>
                  </a:lnTo>
                  <a:lnTo>
                    <a:pt x="2690" y="3588"/>
                  </a:lnTo>
                  <a:lnTo>
                    <a:pt x="2733" y="3575"/>
                  </a:lnTo>
                  <a:lnTo>
                    <a:pt x="2756" y="3574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81"/>
            <p:cNvSpPr>
              <a:spLocks/>
            </p:cNvSpPr>
            <p:nvPr/>
          </p:nvSpPr>
          <p:spPr bwMode="auto">
            <a:xfrm>
              <a:off x="5605463" y="2690813"/>
              <a:ext cx="2670175" cy="2252663"/>
            </a:xfrm>
            <a:custGeom>
              <a:avLst/>
              <a:gdLst>
                <a:gd name="T0" fmla="*/ 3843 w 6728"/>
                <a:gd name="T1" fmla="*/ 5646 h 5675"/>
                <a:gd name="T2" fmla="*/ 3444 w 6728"/>
                <a:gd name="T3" fmla="*/ 5483 h 5675"/>
                <a:gd name="T4" fmla="*/ 3089 w 6728"/>
                <a:gd name="T5" fmla="*/ 5147 h 5675"/>
                <a:gd name="T6" fmla="*/ 2941 w 6728"/>
                <a:gd name="T7" fmla="*/ 4871 h 5675"/>
                <a:gd name="T8" fmla="*/ 2858 w 6728"/>
                <a:gd name="T9" fmla="*/ 4485 h 5675"/>
                <a:gd name="T10" fmla="*/ 2628 w 6728"/>
                <a:gd name="T11" fmla="*/ 4383 h 5675"/>
                <a:gd name="T12" fmla="*/ 2169 w 6728"/>
                <a:gd name="T13" fmla="*/ 4344 h 5675"/>
                <a:gd name="T14" fmla="*/ 1720 w 6728"/>
                <a:gd name="T15" fmla="*/ 4117 h 5675"/>
                <a:gd name="T16" fmla="*/ 1430 w 6728"/>
                <a:gd name="T17" fmla="*/ 3786 h 5675"/>
                <a:gd name="T18" fmla="*/ 1042 w 6728"/>
                <a:gd name="T19" fmla="*/ 3780 h 5675"/>
                <a:gd name="T20" fmla="*/ 695 w 6728"/>
                <a:gd name="T21" fmla="*/ 3667 h 5675"/>
                <a:gd name="T22" fmla="*/ 310 w 6728"/>
                <a:gd name="T23" fmla="*/ 3368 h 5675"/>
                <a:gd name="T24" fmla="*/ 109 w 6728"/>
                <a:gd name="T25" fmla="*/ 3054 h 5675"/>
                <a:gd name="T26" fmla="*/ 0 w 6728"/>
                <a:gd name="T27" fmla="*/ 2578 h 5675"/>
                <a:gd name="T28" fmla="*/ 51 w 6728"/>
                <a:gd name="T29" fmla="*/ 2187 h 5675"/>
                <a:gd name="T30" fmla="*/ 400 w 6728"/>
                <a:gd name="T31" fmla="*/ 1622 h 5675"/>
                <a:gd name="T32" fmla="*/ 905 w 6728"/>
                <a:gd name="T33" fmla="*/ 1334 h 5675"/>
                <a:gd name="T34" fmla="*/ 974 w 6728"/>
                <a:gd name="T35" fmla="*/ 1026 h 5675"/>
                <a:gd name="T36" fmla="*/ 1184 w 6728"/>
                <a:gd name="T37" fmla="*/ 659 h 5675"/>
                <a:gd name="T38" fmla="*/ 1499 w 6728"/>
                <a:gd name="T39" fmla="*/ 384 h 5675"/>
                <a:gd name="T40" fmla="*/ 1887 w 6728"/>
                <a:gd name="T41" fmla="*/ 225 h 5675"/>
                <a:gd name="T42" fmla="*/ 2223 w 6728"/>
                <a:gd name="T43" fmla="*/ 197 h 5675"/>
                <a:gd name="T44" fmla="*/ 2519 w 6728"/>
                <a:gd name="T45" fmla="*/ 249 h 5675"/>
                <a:gd name="T46" fmla="*/ 2826 w 6728"/>
                <a:gd name="T47" fmla="*/ 81 h 5675"/>
                <a:gd name="T48" fmla="*/ 3217 w 6728"/>
                <a:gd name="T49" fmla="*/ 0 h 5675"/>
                <a:gd name="T50" fmla="*/ 3540 w 6728"/>
                <a:gd name="T51" fmla="*/ 30 h 5675"/>
                <a:gd name="T52" fmla="*/ 3848 w 6728"/>
                <a:gd name="T53" fmla="*/ 142 h 5675"/>
                <a:gd name="T54" fmla="*/ 4149 w 6728"/>
                <a:gd name="T55" fmla="*/ 361 h 5675"/>
                <a:gd name="T56" fmla="*/ 4407 w 6728"/>
                <a:gd name="T57" fmla="*/ 328 h 5675"/>
                <a:gd name="T58" fmla="*/ 4779 w 6728"/>
                <a:gd name="T59" fmla="*/ 311 h 5675"/>
                <a:gd name="T60" fmla="*/ 5071 w 6728"/>
                <a:gd name="T61" fmla="*/ 376 h 5675"/>
                <a:gd name="T62" fmla="*/ 5426 w 6728"/>
                <a:gd name="T63" fmla="*/ 573 h 5675"/>
                <a:gd name="T64" fmla="*/ 5695 w 6728"/>
                <a:gd name="T65" fmla="*/ 866 h 5675"/>
                <a:gd name="T66" fmla="*/ 5861 w 6728"/>
                <a:gd name="T67" fmla="*/ 1230 h 5675"/>
                <a:gd name="T68" fmla="*/ 5957 w 6728"/>
                <a:gd name="T69" fmla="*/ 1504 h 5675"/>
                <a:gd name="T70" fmla="*/ 6336 w 6728"/>
                <a:gd name="T71" fmla="*/ 1749 h 5675"/>
                <a:gd name="T72" fmla="*/ 6599 w 6728"/>
                <a:gd name="T73" fmla="*/ 2104 h 5675"/>
                <a:gd name="T74" fmla="*/ 6722 w 6728"/>
                <a:gd name="T75" fmla="*/ 2530 h 5675"/>
                <a:gd name="T76" fmla="*/ 6697 w 6728"/>
                <a:gd name="T77" fmla="*/ 2935 h 5675"/>
                <a:gd name="T78" fmla="*/ 6477 w 6728"/>
                <a:gd name="T79" fmla="*/ 3418 h 5675"/>
                <a:gd name="T80" fmla="*/ 6546 w 6728"/>
                <a:gd name="T81" fmla="*/ 3745 h 5675"/>
                <a:gd name="T82" fmla="*/ 6596 w 6728"/>
                <a:gd name="T83" fmla="*/ 4206 h 5675"/>
                <a:gd name="T84" fmla="*/ 6525 w 6728"/>
                <a:gd name="T85" fmla="*/ 4538 h 5675"/>
                <a:gd name="T86" fmla="*/ 6315 w 6728"/>
                <a:gd name="T87" fmla="*/ 4905 h 5675"/>
                <a:gd name="T88" fmla="*/ 6001 w 6728"/>
                <a:gd name="T89" fmla="*/ 5181 h 5675"/>
                <a:gd name="T90" fmla="*/ 5611 w 6728"/>
                <a:gd name="T91" fmla="*/ 5339 h 5675"/>
                <a:gd name="T92" fmla="*/ 5344 w 6728"/>
                <a:gd name="T93" fmla="*/ 5369 h 5675"/>
                <a:gd name="T94" fmla="*/ 5032 w 6728"/>
                <a:gd name="T95" fmla="*/ 5329 h 5675"/>
                <a:gd name="T96" fmla="*/ 4751 w 6728"/>
                <a:gd name="T97" fmla="*/ 5502 h 5675"/>
                <a:gd name="T98" fmla="*/ 4298 w 6728"/>
                <a:gd name="T99" fmla="*/ 566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28" h="5675">
                  <a:moveTo>
                    <a:pt x="4115" y="5675"/>
                  </a:moveTo>
                  <a:lnTo>
                    <a:pt x="4047" y="5674"/>
                  </a:lnTo>
                  <a:lnTo>
                    <a:pt x="3911" y="5659"/>
                  </a:lnTo>
                  <a:lnTo>
                    <a:pt x="3843" y="5646"/>
                  </a:lnTo>
                  <a:lnTo>
                    <a:pt x="3782" y="5631"/>
                  </a:lnTo>
                  <a:lnTo>
                    <a:pt x="3664" y="5593"/>
                  </a:lnTo>
                  <a:lnTo>
                    <a:pt x="3552" y="5544"/>
                  </a:lnTo>
                  <a:lnTo>
                    <a:pt x="3444" y="5483"/>
                  </a:lnTo>
                  <a:lnTo>
                    <a:pt x="3344" y="5413"/>
                  </a:lnTo>
                  <a:lnTo>
                    <a:pt x="3251" y="5334"/>
                  </a:lnTo>
                  <a:lnTo>
                    <a:pt x="3167" y="5244"/>
                  </a:lnTo>
                  <a:lnTo>
                    <a:pt x="3089" y="5147"/>
                  </a:lnTo>
                  <a:lnTo>
                    <a:pt x="3055" y="5095"/>
                  </a:lnTo>
                  <a:lnTo>
                    <a:pt x="3028" y="5051"/>
                  </a:lnTo>
                  <a:lnTo>
                    <a:pt x="2980" y="4963"/>
                  </a:lnTo>
                  <a:lnTo>
                    <a:pt x="2941" y="4871"/>
                  </a:lnTo>
                  <a:lnTo>
                    <a:pt x="2909" y="4777"/>
                  </a:lnTo>
                  <a:lnTo>
                    <a:pt x="2884" y="4681"/>
                  </a:lnTo>
                  <a:lnTo>
                    <a:pt x="2867" y="4583"/>
                  </a:lnTo>
                  <a:lnTo>
                    <a:pt x="2858" y="4485"/>
                  </a:lnTo>
                  <a:lnTo>
                    <a:pt x="2857" y="4385"/>
                  </a:lnTo>
                  <a:lnTo>
                    <a:pt x="2860" y="4336"/>
                  </a:lnTo>
                  <a:lnTo>
                    <a:pt x="2783" y="4357"/>
                  </a:lnTo>
                  <a:lnTo>
                    <a:pt x="2628" y="4383"/>
                  </a:lnTo>
                  <a:lnTo>
                    <a:pt x="2468" y="4388"/>
                  </a:lnTo>
                  <a:lnTo>
                    <a:pt x="2310" y="4373"/>
                  </a:lnTo>
                  <a:lnTo>
                    <a:pt x="2231" y="4358"/>
                  </a:lnTo>
                  <a:lnTo>
                    <a:pt x="2169" y="4344"/>
                  </a:lnTo>
                  <a:lnTo>
                    <a:pt x="2047" y="4304"/>
                  </a:lnTo>
                  <a:lnTo>
                    <a:pt x="1932" y="4252"/>
                  </a:lnTo>
                  <a:lnTo>
                    <a:pt x="1823" y="4189"/>
                  </a:lnTo>
                  <a:lnTo>
                    <a:pt x="1720" y="4117"/>
                  </a:lnTo>
                  <a:lnTo>
                    <a:pt x="1626" y="4034"/>
                  </a:lnTo>
                  <a:lnTo>
                    <a:pt x="1540" y="3942"/>
                  </a:lnTo>
                  <a:lnTo>
                    <a:pt x="1464" y="3841"/>
                  </a:lnTo>
                  <a:lnTo>
                    <a:pt x="1430" y="3786"/>
                  </a:lnTo>
                  <a:lnTo>
                    <a:pt x="1374" y="3794"/>
                  </a:lnTo>
                  <a:lnTo>
                    <a:pt x="1264" y="3799"/>
                  </a:lnTo>
                  <a:lnTo>
                    <a:pt x="1153" y="3794"/>
                  </a:lnTo>
                  <a:lnTo>
                    <a:pt x="1042" y="3780"/>
                  </a:lnTo>
                  <a:lnTo>
                    <a:pt x="987" y="3769"/>
                  </a:lnTo>
                  <a:lnTo>
                    <a:pt x="926" y="3754"/>
                  </a:lnTo>
                  <a:lnTo>
                    <a:pt x="808" y="3716"/>
                  </a:lnTo>
                  <a:lnTo>
                    <a:pt x="695" y="3667"/>
                  </a:lnTo>
                  <a:lnTo>
                    <a:pt x="589" y="3606"/>
                  </a:lnTo>
                  <a:lnTo>
                    <a:pt x="488" y="3536"/>
                  </a:lnTo>
                  <a:lnTo>
                    <a:pt x="396" y="3457"/>
                  </a:lnTo>
                  <a:lnTo>
                    <a:pt x="310" y="3368"/>
                  </a:lnTo>
                  <a:lnTo>
                    <a:pt x="234" y="3270"/>
                  </a:lnTo>
                  <a:lnTo>
                    <a:pt x="199" y="3219"/>
                  </a:lnTo>
                  <a:lnTo>
                    <a:pt x="165" y="3164"/>
                  </a:lnTo>
                  <a:lnTo>
                    <a:pt x="109" y="3054"/>
                  </a:lnTo>
                  <a:lnTo>
                    <a:pt x="64" y="2939"/>
                  </a:lnTo>
                  <a:lnTo>
                    <a:pt x="32" y="2822"/>
                  </a:lnTo>
                  <a:lnTo>
                    <a:pt x="9" y="2701"/>
                  </a:lnTo>
                  <a:lnTo>
                    <a:pt x="0" y="2578"/>
                  </a:lnTo>
                  <a:lnTo>
                    <a:pt x="3" y="2457"/>
                  </a:lnTo>
                  <a:lnTo>
                    <a:pt x="17" y="2332"/>
                  </a:lnTo>
                  <a:lnTo>
                    <a:pt x="30" y="2271"/>
                  </a:lnTo>
                  <a:lnTo>
                    <a:pt x="51" y="2187"/>
                  </a:lnTo>
                  <a:lnTo>
                    <a:pt x="109" y="2026"/>
                  </a:lnTo>
                  <a:lnTo>
                    <a:pt x="188" y="1878"/>
                  </a:lnTo>
                  <a:lnTo>
                    <a:pt x="286" y="1742"/>
                  </a:lnTo>
                  <a:lnTo>
                    <a:pt x="400" y="1622"/>
                  </a:lnTo>
                  <a:lnTo>
                    <a:pt x="528" y="1517"/>
                  </a:lnTo>
                  <a:lnTo>
                    <a:pt x="670" y="1429"/>
                  </a:lnTo>
                  <a:lnTo>
                    <a:pt x="823" y="1360"/>
                  </a:lnTo>
                  <a:lnTo>
                    <a:pt x="905" y="1334"/>
                  </a:lnTo>
                  <a:lnTo>
                    <a:pt x="914" y="1258"/>
                  </a:lnTo>
                  <a:lnTo>
                    <a:pt x="930" y="1182"/>
                  </a:lnTo>
                  <a:lnTo>
                    <a:pt x="941" y="1129"/>
                  </a:lnTo>
                  <a:lnTo>
                    <a:pt x="974" y="1026"/>
                  </a:lnTo>
                  <a:lnTo>
                    <a:pt x="1015" y="927"/>
                  </a:lnTo>
                  <a:lnTo>
                    <a:pt x="1064" y="832"/>
                  </a:lnTo>
                  <a:lnTo>
                    <a:pt x="1120" y="743"/>
                  </a:lnTo>
                  <a:lnTo>
                    <a:pt x="1184" y="659"/>
                  </a:lnTo>
                  <a:lnTo>
                    <a:pt x="1254" y="580"/>
                  </a:lnTo>
                  <a:lnTo>
                    <a:pt x="1330" y="508"/>
                  </a:lnTo>
                  <a:lnTo>
                    <a:pt x="1412" y="442"/>
                  </a:lnTo>
                  <a:lnTo>
                    <a:pt x="1499" y="384"/>
                  </a:lnTo>
                  <a:lnTo>
                    <a:pt x="1589" y="332"/>
                  </a:lnTo>
                  <a:lnTo>
                    <a:pt x="1685" y="288"/>
                  </a:lnTo>
                  <a:lnTo>
                    <a:pt x="1785" y="252"/>
                  </a:lnTo>
                  <a:lnTo>
                    <a:pt x="1887" y="225"/>
                  </a:lnTo>
                  <a:lnTo>
                    <a:pt x="1992" y="206"/>
                  </a:lnTo>
                  <a:lnTo>
                    <a:pt x="2101" y="196"/>
                  </a:lnTo>
                  <a:lnTo>
                    <a:pt x="2156" y="196"/>
                  </a:lnTo>
                  <a:lnTo>
                    <a:pt x="2223" y="197"/>
                  </a:lnTo>
                  <a:lnTo>
                    <a:pt x="2359" y="212"/>
                  </a:lnTo>
                  <a:lnTo>
                    <a:pt x="2427" y="226"/>
                  </a:lnTo>
                  <a:lnTo>
                    <a:pt x="2473" y="236"/>
                  </a:lnTo>
                  <a:lnTo>
                    <a:pt x="2519" y="249"/>
                  </a:lnTo>
                  <a:lnTo>
                    <a:pt x="2560" y="219"/>
                  </a:lnTo>
                  <a:lnTo>
                    <a:pt x="2646" y="166"/>
                  </a:lnTo>
                  <a:lnTo>
                    <a:pt x="2734" y="120"/>
                  </a:lnTo>
                  <a:lnTo>
                    <a:pt x="2826" y="81"/>
                  </a:lnTo>
                  <a:lnTo>
                    <a:pt x="2922" y="50"/>
                  </a:lnTo>
                  <a:lnTo>
                    <a:pt x="3018" y="25"/>
                  </a:lnTo>
                  <a:lnTo>
                    <a:pt x="3117" y="9"/>
                  </a:lnTo>
                  <a:lnTo>
                    <a:pt x="3217" y="0"/>
                  </a:lnTo>
                  <a:lnTo>
                    <a:pt x="3268" y="0"/>
                  </a:lnTo>
                  <a:lnTo>
                    <a:pt x="3336" y="2"/>
                  </a:lnTo>
                  <a:lnTo>
                    <a:pt x="3473" y="16"/>
                  </a:lnTo>
                  <a:lnTo>
                    <a:pt x="3540" y="30"/>
                  </a:lnTo>
                  <a:lnTo>
                    <a:pt x="3585" y="41"/>
                  </a:lnTo>
                  <a:lnTo>
                    <a:pt x="3676" y="68"/>
                  </a:lnTo>
                  <a:lnTo>
                    <a:pt x="3763" y="101"/>
                  </a:lnTo>
                  <a:lnTo>
                    <a:pt x="3848" y="142"/>
                  </a:lnTo>
                  <a:lnTo>
                    <a:pt x="3929" y="187"/>
                  </a:lnTo>
                  <a:lnTo>
                    <a:pt x="4007" y="240"/>
                  </a:lnTo>
                  <a:lnTo>
                    <a:pt x="4080" y="297"/>
                  </a:lnTo>
                  <a:lnTo>
                    <a:pt x="4149" y="361"/>
                  </a:lnTo>
                  <a:lnTo>
                    <a:pt x="4183" y="394"/>
                  </a:lnTo>
                  <a:lnTo>
                    <a:pt x="4226" y="378"/>
                  </a:lnTo>
                  <a:lnTo>
                    <a:pt x="4315" y="349"/>
                  </a:lnTo>
                  <a:lnTo>
                    <a:pt x="4407" y="328"/>
                  </a:lnTo>
                  <a:lnTo>
                    <a:pt x="4499" y="313"/>
                  </a:lnTo>
                  <a:lnTo>
                    <a:pt x="4592" y="306"/>
                  </a:lnTo>
                  <a:lnTo>
                    <a:pt x="4686" y="305"/>
                  </a:lnTo>
                  <a:lnTo>
                    <a:pt x="4779" y="311"/>
                  </a:lnTo>
                  <a:lnTo>
                    <a:pt x="4872" y="324"/>
                  </a:lnTo>
                  <a:lnTo>
                    <a:pt x="4919" y="333"/>
                  </a:lnTo>
                  <a:lnTo>
                    <a:pt x="4971" y="346"/>
                  </a:lnTo>
                  <a:lnTo>
                    <a:pt x="5071" y="376"/>
                  </a:lnTo>
                  <a:lnTo>
                    <a:pt x="5167" y="415"/>
                  </a:lnTo>
                  <a:lnTo>
                    <a:pt x="5257" y="462"/>
                  </a:lnTo>
                  <a:lnTo>
                    <a:pt x="5344" y="514"/>
                  </a:lnTo>
                  <a:lnTo>
                    <a:pt x="5426" y="573"/>
                  </a:lnTo>
                  <a:lnTo>
                    <a:pt x="5502" y="638"/>
                  </a:lnTo>
                  <a:lnTo>
                    <a:pt x="5572" y="709"/>
                  </a:lnTo>
                  <a:lnTo>
                    <a:pt x="5637" y="785"/>
                  </a:lnTo>
                  <a:lnTo>
                    <a:pt x="5695" y="866"/>
                  </a:lnTo>
                  <a:lnTo>
                    <a:pt x="5748" y="952"/>
                  </a:lnTo>
                  <a:lnTo>
                    <a:pt x="5793" y="1041"/>
                  </a:lnTo>
                  <a:lnTo>
                    <a:pt x="5831" y="1133"/>
                  </a:lnTo>
                  <a:lnTo>
                    <a:pt x="5861" y="1230"/>
                  </a:lnTo>
                  <a:lnTo>
                    <a:pt x="5885" y="1330"/>
                  </a:lnTo>
                  <a:lnTo>
                    <a:pt x="5899" y="1431"/>
                  </a:lnTo>
                  <a:lnTo>
                    <a:pt x="5903" y="1483"/>
                  </a:lnTo>
                  <a:lnTo>
                    <a:pt x="5957" y="1504"/>
                  </a:lnTo>
                  <a:lnTo>
                    <a:pt x="6062" y="1553"/>
                  </a:lnTo>
                  <a:lnTo>
                    <a:pt x="6159" y="1611"/>
                  </a:lnTo>
                  <a:lnTo>
                    <a:pt x="6251" y="1676"/>
                  </a:lnTo>
                  <a:lnTo>
                    <a:pt x="6336" y="1749"/>
                  </a:lnTo>
                  <a:lnTo>
                    <a:pt x="6413" y="1829"/>
                  </a:lnTo>
                  <a:lnTo>
                    <a:pt x="6483" y="1915"/>
                  </a:lnTo>
                  <a:lnTo>
                    <a:pt x="6544" y="2007"/>
                  </a:lnTo>
                  <a:lnTo>
                    <a:pt x="6599" y="2104"/>
                  </a:lnTo>
                  <a:lnTo>
                    <a:pt x="6643" y="2205"/>
                  </a:lnTo>
                  <a:lnTo>
                    <a:pt x="6679" y="2310"/>
                  </a:lnTo>
                  <a:lnTo>
                    <a:pt x="6705" y="2419"/>
                  </a:lnTo>
                  <a:lnTo>
                    <a:pt x="6722" y="2530"/>
                  </a:lnTo>
                  <a:lnTo>
                    <a:pt x="6728" y="2644"/>
                  </a:lnTo>
                  <a:lnTo>
                    <a:pt x="6724" y="2760"/>
                  </a:lnTo>
                  <a:lnTo>
                    <a:pt x="6710" y="2875"/>
                  </a:lnTo>
                  <a:lnTo>
                    <a:pt x="6697" y="2935"/>
                  </a:lnTo>
                  <a:lnTo>
                    <a:pt x="6679" y="3010"/>
                  </a:lnTo>
                  <a:lnTo>
                    <a:pt x="6629" y="3154"/>
                  </a:lnTo>
                  <a:lnTo>
                    <a:pt x="6561" y="3291"/>
                  </a:lnTo>
                  <a:lnTo>
                    <a:pt x="6477" y="3418"/>
                  </a:lnTo>
                  <a:lnTo>
                    <a:pt x="6428" y="3478"/>
                  </a:lnTo>
                  <a:lnTo>
                    <a:pt x="6457" y="3530"/>
                  </a:lnTo>
                  <a:lnTo>
                    <a:pt x="6507" y="3636"/>
                  </a:lnTo>
                  <a:lnTo>
                    <a:pt x="6546" y="3745"/>
                  </a:lnTo>
                  <a:lnTo>
                    <a:pt x="6574" y="3858"/>
                  </a:lnTo>
                  <a:lnTo>
                    <a:pt x="6592" y="3973"/>
                  </a:lnTo>
                  <a:lnTo>
                    <a:pt x="6600" y="4090"/>
                  </a:lnTo>
                  <a:lnTo>
                    <a:pt x="6596" y="4206"/>
                  </a:lnTo>
                  <a:lnTo>
                    <a:pt x="6582" y="4323"/>
                  </a:lnTo>
                  <a:lnTo>
                    <a:pt x="6570" y="4381"/>
                  </a:lnTo>
                  <a:lnTo>
                    <a:pt x="6557" y="4434"/>
                  </a:lnTo>
                  <a:lnTo>
                    <a:pt x="6525" y="4538"/>
                  </a:lnTo>
                  <a:lnTo>
                    <a:pt x="6483" y="4638"/>
                  </a:lnTo>
                  <a:lnTo>
                    <a:pt x="6435" y="4733"/>
                  </a:lnTo>
                  <a:lnTo>
                    <a:pt x="6378" y="4822"/>
                  </a:lnTo>
                  <a:lnTo>
                    <a:pt x="6315" y="4905"/>
                  </a:lnTo>
                  <a:lnTo>
                    <a:pt x="6245" y="4984"/>
                  </a:lnTo>
                  <a:lnTo>
                    <a:pt x="6170" y="5057"/>
                  </a:lnTo>
                  <a:lnTo>
                    <a:pt x="6087" y="5121"/>
                  </a:lnTo>
                  <a:lnTo>
                    <a:pt x="6001" y="5181"/>
                  </a:lnTo>
                  <a:lnTo>
                    <a:pt x="5909" y="5232"/>
                  </a:lnTo>
                  <a:lnTo>
                    <a:pt x="5813" y="5276"/>
                  </a:lnTo>
                  <a:lnTo>
                    <a:pt x="5713" y="5312"/>
                  </a:lnTo>
                  <a:lnTo>
                    <a:pt x="5611" y="5339"/>
                  </a:lnTo>
                  <a:lnTo>
                    <a:pt x="5506" y="5359"/>
                  </a:lnTo>
                  <a:lnTo>
                    <a:pt x="5399" y="5368"/>
                  </a:lnTo>
                  <a:lnTo>
                    <a:pt x="5344" y="5369"/>
                  </a:lnTo>
                  <a:lnTo>
                    <a:pt x="5344" y="5369"/>
                  </a:lnTo>
                  <a:lnTo>
                    <a:pt x="5275" y="5368"/>
                  </a:lnTo>
                  <a:lnTo>
                    <a:pt x="5139" y="5352"/>
                  </a:lnTo>
                  <a:lnTo>
                    <a:pt x="5072" y="5339"/>
                  </a:lnTo>
                  <a:lnTo>
                    <a:pt x="5032" y="5329"/>
                  </a:lnTo>
                  <a:lnTo>
                    <a:pt x="4992" y="5318"/>
                  </a:lnTo>
                  <a:lnTo>
                    <a:pt x="4948" y="5360"/>
                  </a:lnTo>
                  <a:lnTo>
                    <a:pt x="4852" y="5436"/>
                  </a:lnTo>
                  <a:lnTo>
                    <a:pt x="4751" y="5502"/>
                  </a:lnTo>
                  <a:lnTo>
                    <a:pt x="4644" y="5558"/>
                  </a:lnTo>
                  <a:lnTo>
                    <a:pt x="4533" y="5605"/>
                  </a:lnTo>
                  <a:lnTo>
                    <a:pt x="4417" y="5639"/>
                  </a:lnTo>
                  <a:lnTo>
                    <a:pt x="4298" y="5662"/>
                  </a:lnTo>
                  <a:lnTo>
                    <a:pt x="4176" y="5675"/>
                  </a:lnTo>
                  <a:lnTo>
                    <a:pt x="4115" y="5675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82"/>
            <p:cNvSpPr>
              <a:spLocks/>
            </p:cNvSpPr>
            <p:nvPr/>
          </p:nvSpPr>
          <p:spPr bwMode="auto">
            <a:xfrm>
              <a:off x="6049963" y="2216150"/>
              <a:ext cx="323850" cy="446088"/>
            </a:xfrm>
            <a:custGeom>
              <a:avLst/>
              <a:gdLst>
                <a:gd name="T0" fmla="*/ 652 w 815"/>
                <a:gd name="T1" fmla="*/ 1123 h 1123"/>
                <a:gd name="T2" fmla="*/ 631 w 815"/>
                <a:gd name="T3" fmla="*/ 1123 h 1123"/>
                <a:gd name="T4" fmla="*/ 593 w 815"/>
                <a:gd name="T5" fmla="*/ 1113 h 1123"/>
                <a:gd name="T6" fmla="*/ 556 w 815"/>
                <a:gd name="T7" fmla="*/ 1094 h 1123"/>
                <a:gd name="T8" fmla="*/ 526 w 815"/>
                <a:gd name="T9" fmla="*/ 1064 h 1123"/>
                <a:gd name="T10" fmla="*/ 513 w 815"/>
                <a:gd name="T11" fmla="*/ 1046 h 1123"/>
                <a:gd name="T12" fmla="*/ 25 w 815"/>
                <a:gd name="T13" fmla="*/ 246 h 1123"/>
                <a:gd name="T14" fmla="*/ 17 w 815"/>
                <a:gd name="T15" fmla="*/ 232 h 1123"/>
                <a:gd name="T16" fmla="*/ 7 w 815"/>
                <a:gd name="T17" fmla="*/ 202 h 1123"/>
                <a:gd name="T18" fmla="*/ 0 w 815"/>
                <a:gd name="T19" fmla="*/ 155 h 1123"/>
                <a:gd name="T20" fmla="*/ 16 w 815"/>
                <a:gd name="T21" fmla="*/ 94 h 1123"/>
                <a:gd name="T22" fmla="*/ 42 w 815"/>
                <a:gd name="T23" fmla="*/ 55 h 1123"/>
                <a:gd name="T24" fmla="*/ 65 w 815"/>
                <a:gd name="T25" fmla="*/ 33 h 1123"/>
                <a:gd name="T26" fmla="*/ 79 w 815"/>
                <a:gd name="T27" fmla="*/ 24 h 1123"/>
                <a:gd name="T28" fmla="*/ 94 w 815"/>
                <a:gd name="T29" fmla="*/ 15 h 1123"/>
                <a:gd name="T30" fmla="*/ 123 w 815"/>
                <a:gd name="T31" fmla="*/ 5 h 1123"/>
                <a:gd name="T32" fmla="*/ 171 w 815"/>
                <a:gd name="T33" fmla="*/ 0 h 1123"/>
                <a:gd name="T34" fmla="*/ 231 w 815"/>
                <a:gd name="T35" fmla="*/ 14 h 1123"/>
                <a:gd name="T36" fmla="*/ 271 w 815"/>
                <a:gd name="T37" fmla="*/ 40 h 1123"/>
                <a:gd name="T38" fmla="*/ 293 w 815"/>
                <a:gd name="T39" fmla="*/ 63 h 1123"/>
                <a:gd name="T40" fmla="*/ 302 w 815"/>
                <a:gd name="T41" fmla="*/ 77 h 1123"/>
                <a:gd name="T42" fmla="*/ 791 w 815"/>
                <a:gd name="T43" fmla="*/ 877 h 1123"/>
                <a:gd name="T44" fmla="*/ 799 w 815"/>
                <a:gd name="T45" fmla="*/ 891 h 1123"/>
                <a:gd name="T46" fmla="*/ 809 w 815"/>
                <a:gd name="T47" fmla="*/ 923 h 1123"/>
                <a:gd name="T48" fmla="*/ 815 w 815"/>
                <a:gd name="T49" fmla="*/ 969 h 1123"/>
                <a:gd name="T50" fmla="*/ 800 w 815"/>
                <a:gd name="T51" fmla="*/ 1030 h 1123"/>
                <a:gd name="T52" fmla="*/ 774 w 815"/>
                <a:gd name="T53" fmla="*/ 1069 h 1123"/>
                <a:gd name="T54" fmla="*/ 751 w 815"/>
                <a:gd name="T55" fmla="*/ 1091 h 1123"/>
                <a:gd name="T56" fmla="*/ 736 w 815"/>
                <a:gd name="T57" fmla="*/ 1100 h 1123"/>
                <a:gd name="T58" fmla="*/ 717 w 815"/>
                <a:gd name="T59" fmla="*/ 1111 h 1123"/>
                <a:gd name="T60" fmla="*/ 674 w 815"/>
                <a:gd name="T61" fmla="*/ 1123 h 1123"/>
                <a:gd name="T62" fmla="*/ 652 w 815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5" h="1123">
                  <a:moveTo>
                    <a:pt x="652" y="1123"/>
                  </a:moveTo>
                  <a:lnTo>
                    <a:pt x="631" y="1123"/>
                  </a:lnTo>
                  <a:lnTo>
                    <a:pt x="593" y="1113"/>
                  </a:lnTo>
                  <a:lnTo>
                    <a:pt x="556" y="1094"/>
                  </a:lnTo>
                  <a:lnTo>
                    <a:pt x="526" y="1064"/>
                  </a:lnTo>
                  <a:lnTo>
                    <a:pt x="513" y="1046"/>
                  </a:lnTo>
                  <a:lnTo>
                    <a:pt x="25" y="246"/>
                  </a:lnTo>
                  <a:lnTo>
                    <a:pt x="17" y="232"/>
                  </a:lnTo>
                  <a:lnTo>
                    <a:pt x="7" y="202"/>
                  </a:lnTo>
                  <a:lnTo>
                    <a:pt x="0" y="155"/>
                  </a:lnTo>
                  <a:lnTo>
                    <a:pt x="16" y="94"/>
                  </a:lnTo>
                  <a:lnTo>
                    <a:pt x="42" y="55"/>
                  </a:lnTo>
                  <a:lnTo>
                    <a:pt x="65" y="33"/>
                  </a:lnTo>
                  <a:lnTo>
                    <a:pt x="79" y="24"/>
                  </a:lnTo>
                  <a:lnTo>
                    <a:pt x="94" y="15"/>
                  </a:lnTo>
                  <a:lnTo>
                    <a:pt x="123" y="5"/>
                  </a:lnTo>
                  <a:lnTo>
                    <a:pt x="171" y="0"/>
                  </a:lnTo>
                  <a:lnTo>
                    <a:pt x="231" y="14"/>
                  </a:lnTo>
                  <a:lnTo>
                    <a:pt x="271" y="40"/>
                  </a:lnTo>
                  <a:lnTo>
                    <a:pt x="293" y="63"/>
                  </a:lnTo>
                  <a:lnTo>
                    <a:pt x="302" y="77"/>
                  </a:lnTo>
                  <a:lnTo>
                    <a:pt x="791" y="877"/>
                  </a:lnTo>
                  <a:lnTo>
                    <a:pt x="799" y="891"/>
                  </a:lnTo>
                  <a:lnTo>
                    <a:pt x="809" y="923"/>
                  </a:lnTo>
                  <a:lnTo>
                    <a:pt x="815" y="969"/>
                  </a:lnTo>
                  <a:lnTo>
                    <a:pt x="800" y="1030"/>
                  </a:lnTo>
                  <a:lnTo>
                    <a:pt x="774" y="1069"/>
                  </a:lnTo>
                  <a:lnTo>
                    <a:pt x="751" y="1091"/>
                  </a:lnTo>
                  <a:lnTo>
                    <a:pt x="736" y="1100"/>
                  </a:lnTo>
                  <a:lnTo>
                    <a:pt x="717" y="1111"/>
                  </a:lnTo>
                  <a:lnTo>
                    <a:pt x="674" y="1123"/>
                  </a:lnTo>
                  <a:lnTo>
                    <a:pt x="652" y="1123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3"/>
            <p:cNvSpPr>
              <a:spLocks/>
            </p:cNvSpPr>
            <p:nvPr/>
          </p:nvSpPr>
          <p:spPr bwMode="auto">
            <a:xfrm>
              <a:off x="7178675" y="2106613"/>
              <a:ext cx="193675" cy="498475"/>
            </a:xfrm>
            <a:custGeom>
              <a:avLst/>
              <a:gdLst>
                <a:gd name="T0" fmla="*/ 163 w 487"/>
                <a:gd name="T1" fmla="*/ 1253 h 1253"/>
                <a:gd name="T2" fmla="*/ 149 w 487"/>
                <a:gd name="T3" fmla="*/ 1253 h 1253"/>
                <a:gd name="T4" fmla="*/ 135 w 487"/>
                <a:gd name="T5" fmla="*/ 1251 h 1253"/>
                <a:gd name="T6" fmla="*/ 118 w 487"/>
                <a:gd name="T7" fmla="*/ 1247 h 1253"/>
                <a:gd name="T8" fmla="*/ 88 w 487"/>
                <a:gd name="T9" fmla="*/ 1235 h 1253"/>
                <a:gd name="T10" fmla="*/ 49 w 487"/>
                <a:gd name="T11" fmla="*/ 1208 h 1253"/>
                <a:gd name="T12" fmla="*/ 13 w 487"/>
                <a:gd name="T13" fmla="*/ 1157 h 1253"/>
                <a:gd name="T14" fmla="*/ 1 w 487"/>
                <a:gd name="T15" fmla="*/ 1112 h 1253"/>
                <a:gd name="T16" fmla="*/ 0 w 487"/>
                <a:gd name="T17" fmla="*/ 1080 h 1253"/>
                <a:gd name="T18" fmla="*/ 2 w 487"/>
                <a:gd name="T19" fmla="*/ 1063 h 1253"/>
                <a:gd name="T20" fmla="*/ 166 w 487"/>
                <a:gd name="T21" fmla="*/ 133 h 1253"/>
                <a:gd name="T22" fmla="*/ 170 w 487"/>
                <a:gd name="T23" fmla="*/ 117 h 1253"/>
                <a:gd name="T24" fmla="*/ 181 w 487"/>
                <a:gd name="T25" fmla="*/ 87 h 1253"/>
                <a:gd name="T26" fmla="*/ 208 w 487"/>
                <a:gd name="T27" fmla="*/ 48 h 1253"/>
                <a:gd name="T28" fmla="*/ 259 w 487"/>
                <a:gd name="T29" fmla="*/ 13 h 1253"/>
                <a:gd name="T30" fmla="*/ 304 w 487"/>
                <a:gd name="T31" fmla="*/ 0 h 1253"/>
                <a:gd name="T32" fmla="*/ 337 w 487"/>
                <a:gd name="T33" fmla="*/ 0 h 1253"/>
                <a:gd name="T34" fmla="*/ 354 w 487"/>
                <a:gd name="T35" fmla="*/ 3 h 1253"/>
                <a:gd name="T36" fmla="*/ 370 w 487"/>
                <a:gd name="T37" fmla="*/ 5 h 1253"/>
                <a:gd name="T38" fmla="*/ 400 w 487"/>
                <a:gd name="T39" fmla="*/ 17 h 1253"/>
                <a:gd name="T40" fmla="*/ 439 w 487"/>
                <a:gd name="T41" fmla="*/ 44 h 1253"/>
                <a:gd name="T42" fmla="*/ 474 w 487"/>
                <a:gd name="T43" fmla="*/ 95 h 1253"/>
                <a:gd name="T44" fmla="*/ 487 w 487"/>
                <a:gd name="T45" fmla="*/ 141 h 1253"/>
                <a:gd name="T46" fmla="*/ 487 w 487"/>
                <a:gd name="T47" fmla="*/ 174 h 1253"/>
                <a:gd name="T48" fmla="*/ 486 w 487"/>
                <a:gd name="T49" fmla="*/ 189 h 1253"/>
                <a:gd name="T50" fmla="*/ 321 w 487"/>
                <a:gd name="T51" fmla="*/ 1120 h 1253"/>
                <a:gd name="T52" fmla="*/ 315 w 487"/>
                <a:gd name="T53" fmla="*/ 1148 h 1253"/>
                <a:gd name="T54" fmla="*/ 286 w 487"/>
                <a:gd name="T55" fmla="*/ 1196 h 1253"/>
                <a:gd name="T56" fmla="*/ 243 w 487"/>
                <a:gd name="T57" fmla="*/ 1233 h 1253"/>
                <a:gd name="T58" fmla="*/ 192 w 487"/>
                <a:gd name="T59" fmla="*/ 1252 h 1253"/>
                <a:gd name="T60" fmla="*/ 163 w 487"/>
                <a:gd name="T61" fmla="*/ 1253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1253">
                  <a:moveTo>
                    <a:pt x="163" y="1253"/>
                  </a:moveTo>
                  <a:lnTo>
                    <a:pt x="149" y="1253"/>
                  </a:lnTo>
                  <a:lnTo>
                    <a:pt x="135" y="1251"/>
                  </a:lnTo>
                  <a:lnTo>
                    <a:pt x="118" y="1247"/>
                  </a:lnTo>
                  <a:lnTo>
                    <a:pt x="88" y="1235"/>
                  </a:lnTo>
                  <a:lnTo>
                    <a:pt x="49" y="1208"/>
                  </a:lnTo>
                  <a:lnTo>
                    <a:pt x="13" y="1157"/>
                  </a:lnTo>
                  <a:lnTo>
                    <a:pt x="1" y="1112"/>
                  </a:lnTo>
                  <a:lnTo>
                    <a:pt x="0" y="1080"/>
                  </a:lnTo>
                  <a:lnTo>
                    <a:pt x="2" y="1063"/>
                  </a:lnTo>
                  <a:lnTo>
                    <a:pt x="166" y="133"/>
                  </a:lnTo>
                  <a:lnTo>
                    <a:pt x="170" y="117"/>
                  </a:lnTo>
                  <a:lnTo>
                    <a:pt x="181" y="87"/>
                  </a:lnTo>
                  <a:lnTo>
                    <a:pt x="208" y="48"/>
                  </a:lnTo>
                  <a:lnTo>
                    <a:pt x="259" y="13"/>
                  </a:lnTo>
                  <a:lnTo>
                    <a:pt x="304" y="0"/>
                  </a:lnTo>
                  <a:lnTo>
                    <a:pt x="337" y="0"/>
                  </a:lnTo>
                  <a:lnTo>
                    <a:pt x="354" y="3"/>
                  </a:lnTo>
                  <a:lnTo>
                    <a:pt x="370" y="5"/>
                  </a:lnTo>
                  <a:lnTo>
                    <a:pt x="400" y="17"/>
                  </a:lnTo>
                  <a:lnTo>
                    <a:pt x="439" y="44"/>
                  </a:lnTo>
                  <a:lnTo>
                    <a:pt x="474" y="95"/>
                  </a:lnTo>
                  <a:lnTo>
                    <a:pt x="487" y="141"/>
                  </a:lnTo>
                  <a:lnTo>
                    <a:pt x="487" y="174"/>
                  </a:lnTo>
                  <a:lnTo>
                    <a:pt x="486" y="189"/>
                  </a:lnTo>
                  <a:lnTo>
                    <a:pt x="321" y="1120"/>
                  </a:lnTo>
                  <a:lnTo>
                    <a:pt x="315" y="1148"/>
                  </a:lnTo>
                  <a:lnTo>
                    <a:pt x="286" y="1196"/>
                  </a:lnTo>
                  <a:lnTo>
                    <a:pt x="243" y="1233"/>
                  </a:lnTo>
                  <a:lnTo>
                    <a:pt x="192" y="1252"/>
                  </a:lnTo>
                  <a:lnTo>
                    <a:pt x="163" y="1253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84"/>
            <p:cNvSpPr>
              <a:spLocks/>
            </p:cNvSpPr>
            <p:nvPr/>
          </p:nvSpPr>
          <p:spPr bwMode="auto">
            <a:xfrm>
              <a:off x="7866063" y="2482850"/>
              <a:ext cx="385763" cy="403225"/>
            </a:xfrm>
            <a:custGeom>
              <a:avLst/>
              <a:gdLst>
                <a:gd name="T0" fmla="*/ 503 w 972"/>
                <a:gd name="T1" fmla="*/ 726 h 1016"/>
                <a:gd name="T2" fmla="*/ 279 w 972"/>
                <a:gd name="T3" fmla="*/ 966 h 1016"/>
                <a:gd name="T4" fmla="*/ 267 w 972"/>
                <a:gd name="T5" fmla="*/ 977 h 1016"/>
                <a:gd name="T6" fmla="*/ 239 w 972"/>
                <a:gd name="T7" fmla="*/ 997 h 1016"/>
                <a:gd name="T8" fmla="*/ 209 w 972"/>
                <a:gd name="T9" fmla="*/ 1010 h 1016"/>
                <a:gd name="T10" fmla="*/ 176 w 972"/>
                <a:gd name="T11" fmla="*/ 1016 h 1016"/>
                <a:gd name="T12" fmla="*/ 161 w 972"/>
                <a:gd name="T13" fmla="*/ 1016 h 1016"/>
                <a:gd name="T14" fmla="*/ 131 w 972"/>
                <a:gd name="T15" fmla="*/ 1015 h 1016"/>
                <a:gd name="T16" fmla="*/ 74 w 972"/>
                <a:gd name="T17" fmla="*/ 993 h 1016"/>
                <a:gd name="T18" fmla="*/ 51 w 972"/>
                <a:gd name="T19" fmla="*/ 974 h 1016"/>
                <a:gd name="T20" fmla="*/ 38 w 972"/>
                <a:gd name="T21" fmla="*/ 961 h 1016"/>
                <a:gd name="T22" fmla="*/ 19 w 972"/>
                <a:gd name="T23" fmla="*/ 935 h 1016"/>
                <a:gd name="T24" fmla="*/ 1 w 972"/>
                <a:gd name="T25" fmla="*/ 891 h 1016"/>
                <a:gd name="T26" fmla="*/ 0 w 972"/>
                <a:gd name="T27" fmla="*/ 828 h 1016"/>
                <a:gd name="T28" fmla="*/ 14 w 972"/>
                <a:gd name="T29" fmla="*/ 784 h 1016"/>
                <a:gd name="T30" fmla="*/ 31 w 972"/>
                <a:gd name="T31" fmla="*/ 757 h 1016"/>
                <a:gd name="T32" fmla="*/ 43 w 972"/>
                <a:gd name="T33" fmla="*/ 744 h 1016"/>
                <a:gd name="T34" fmla="*/ 692 w 972"/>
                <a:gd name="T35" fmla="*/ 51 h 1016"/>
                <a:gd name="T36" fmla="*/ 704 w 972"/>
                <a:gd name="T37" fmla="*/ 39 h 1016"/>
                <a:gd name="T38" fmla="*/ 731 w 972"/>
                <a:gd name="T39" fmla="*/ 21 h 1016"/>
                <a:gd name="T40" fmla="*/ 775 w 972"/>
                <a:gd name="T41" fmla="*/ 3 h 1016"/>
                <a:gd name="T42" fmla="*/ 837 w 972"/>
                <a:gd name="T43" fmla="*/ 0 h 1016"/>
                <a:gd name="T44" fmla="*/ 881 w 972"/>
                <a:gd name="T45" fmla="*/ 16 h 1016"/>
                <a:gd name="T46" fmla="*/ 909 w 972"/>
                <a:gd name="T47" fmla="*/ 33 h 1016"/>
                <a:gd name="T48" fmla="*/ 922 w 972"/>
                <a:gd name="T49" fmla="*/ 44 h 1016"/>
                <a:gd name="T50" fmla="*/ 933 w 972"/>
                <a:gd name="T51" fmla="*/ 56 h 1016"/>
                <a:gd name="T52" fmla="*/ 953 w 972"/>
                <a:gd name="T53" fmla="*/ 82 h 1016"/>
                <a:gd name="T54" fmla="*/ 970 w 972"/>
                <a:gd name="T55" fmla="*/ 126 h 1016"/>
                <a:gd name="T56" fmla="*/ 972 w 972"/>
                <a:gd name="T57" fmla="*/ 188 h 1016"/>
                <a:gd name="T58" fmla="*/ 957 w 972"/>
                <a:gd name="T59" fmla="*/ 232 h 1016"/>
                <a:gd name="T60" fmla="*/ 940 w 972"/>
                <a:gd name="T61" fmla="*/ 261 h 1016"/>
                <a:gd name="T62" fmla="*/ 929 w 972"/>
                <a:gd name="T63" fmla="*/ 272 h 1016"/>
                <a:gd name="T64" fmla="*/ 503 w 972"/>
                <a:gd name="T65" fmla="*/ 72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2" h="1016">
                  <a:moveTo>
                    <a:pt x="503" y="726"/>
                  </a:moveTo>
                  <a:lnTo>
                    <a:pt x="279" y="966"/>
                  </a:lnTo>
                  <a:lnTo>
                    <a:pt x="267" y="977"/>
                  </a:lnTo>
                  <a:lnTo>
                    <a:pt x="239" y="997"/>
                  </a:lnTo>
                  <a:lnTo>
                    <a:pt x="209" y="1010"/>
                  </a:lnTo>
                  <a:lnTo>
                    <a:pt x="176" y="1016"/>
                  </a:lnTo>
                  <a:lnTo>
                    <a:pt x="161" y="1016"/>
                  </a:lnTo>
                  <a:lnTo>
                    <a:pt x="131" y="1015"/>
                  </a:lnTo>
                  <a:lnTo>
                    <a:pt x="74" y="993"/>
                  </a:lnTo>
                  <a:lnTo>
                    <a:pt x="51" y="974"/>
                  </a:lnTo>
                  <a:lnTo>
                    <a:pt x="38" y="961"/>
                  </a:lnTo>
                  <a:lnTo>
                    <a:pt x="19" y="935"/>
                  </a:lnTo>
                  <a:lnTo>
                    <a:pt x="1" y="891"/>
                  </a:lnTo>
                  <a:lnTo>
                    <a:pt x="0" y="828"/>
                  </a:lnTo>
                  <a:lnTo>
                    <a:pt x="14" y="784"/>
                  </a:lnTo>
                  <a:lnTo>
                    <a:pt x="31" y="757"/>
                  </a:lnTo>
                  <a:lnTo>
                    <a:pt x="43" y="744"/>
                  </a:lnTo>
                  <a:lnTo>
                    <a:pt x="692" y="51"/>
                  </a:lnTo>
                  <a:lnTo>
                    <a:pt x="704" y="39"/>
                  </a:lnTo>
                  <a:lnTo>
                    <a:pt x="731" y="21"/>
                  </a:lnTo>
                  <a:lnTo>
                    <a:pt x="775" y="3"/>
                  </a:lnTo>
                  <a:lnTo>
                    <a:pt x="837" y="0"/>
                  </a:lnTo>
                  <a:lnTo>
                    <a:pt x="881" y="16"/>
                  </a:lnTo>
                  <a:lnTo>
                    <a:pt x="909" y="33"/>
                  </a:lnTo>
                  <a:lnTo>
                    <a:pt x="922" y="44"/>
                  </a:lnTo>
                  <a:lnTo>
                    <a:pt x="933" y="56"/>
                  </a:lnTo>
                  <a:lnTo>
                    <a:pt x="953" y="82"/>
                  </a:lnTo>
                  <a:lnTo>
                    <a:pt x="970" y="126"/>
                  </a:lnTo>
                  <a:lnTo>
                    <a:pt x="972" y="188"/>
                  </a:lnTo>
                  <a:lnTo>
                    <a:pt x="957" y="232"/>
                  </a:lnTo>
                  <a:lnTo>
                    <a:pt x="940" y="261"/>
                  </a:lnTo>
                  <a:lnTo>
                    <a:pt x="929" y="272"/>
                  </a:lnTo>
                  <a:lnTo>
                    <a:pt x="503" y="72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85"/>
            <p:cNvSpPr>
              <a:spLocks/>
            </p:cNvSpPr>
            <p:nvPr/>
          </p:nvSpPr>
          <p:spPr bwMode="auto">
            <a:xfrm>
              <a:off x="8305800" y="3375025"/>
              <a:ext cx="495300" cy="165100"/>
            </a:xfrm>
            <a:custGeom>
              <a:avLst/>
              <a:gdLst>
                <a:gd name="T0" fmla="*/ 162 w 1247"/>
                <a:gd name="T1" fmla="*/ 415 h 415"/>
                <a:gd name="T2" fmla="*/ 131 w 1247"/>
                <a:gd name="T3" fmla="*/ 413 h 415"/>
                <a:gd name="T4" fmla="*/ 76 w 1247"/>
                <a:gd name="T5" fmla="*/ 391 h 415"/>
                <a:gd name="T6" fmla="*/ 33 w 1247"/>
                <a:gd name="T7" fmla="*/ 352 h 415"/>
                <a:gd name="T8" fmla="*/ 6 w 1247"/>
                <a:gd name="T9" fmla="*/ 299 h 415"/>
                <a:gd name="T10" fmla="*/ 1 w 1247"/>
                <a:gd name="T11" fmla="*/ 268 h 415"/>
                <a:gd name="T12" fmla="*/ 0 w 1247"/>
                <a:gd name="T13" fmla="*/ 253 h 415"/>
                <a:gd name="T14" fmla="*/ 2 w 1247"/>
                <a:gd name="T15" fmla="*/ 220 h 415"/>
                <a:gd name="T16" fmla="*/ 18 w 1247"/>
                <a:gd name="T17" fmla="*/ 175 h 415"/>
                <a:gd name="T18" fmla="*/ 58 w 1247"/>
                <a:gd name="T19" fmla="*/ 127 h 415"/>
                <a:gd name="T20" fmla="*/ 98 w 1247"/>
                <a:gd name="T21" fmla="*/ 104 h 415"/>
                <a:gd name="T22" fmla="*/ 129 w 1247"/>
                <a:gd name="T23" fmla="*/ 93 h 415"/>
                <a:gd name="T24" fmla="*/ 146 w 1247"/>
                <a:gd name="T25" fmla="*/ 92 h 415"/>
                <a:gd name="T26" fmla="*/ 1068 w 1247"/>
                <a:gd name="T27" fmla="*/ 1 h 415"/>
                <a:gd name="T28" fmla="*/ 1085 w 1247"/>
                <a:gd name="T29" fmla="*/ 0 h 415"/>
                <a:gd name="T30" fmla="*/ 1117 w 1247"/>
                <a:gd name="T31" fmla="*/ 4 h 415"/>
                <a:gd name="T32" fmla="*/ 1161 w 1247"/>
                <a:gd name="T33" fmla="*/ 19 h 415"/>
                <a:gd name="T34" fmla="*/ 1209 w 1247"/>
                <a:gd name="T35" fmla="*/ 58 h 415"/>
                <a:gd name="T36" fmla="*/ 1234 w 1247"/>
                <a:gd name="T37" fmla="*/ 100 h 415"/>
                <a:gd name="T38" fmla="*/ 1243 w 1247"/>
                <a:gd name="T39" fmla="*/ 130 h 415"/>
                <a:gd name="T40" fmla="*/ 1245 w 1247"/>
                <a:gd name="T41" fmla="*/ 146 h 415"/>
                <a:gd name="T42" fmla="*/ 1247 w 1247"/>
                <a:gd name="T43" fmla="*/ 163 h 415"/>
                <a:gd name="T44" fmla="*/ 1243 w 1247"/>
                <a:gd name="T45" fmla="*/ 196 h 415"/>
                <a:gd name="T46" fmla="*/ 1227 w 1247"/>
                <a:gd name="T47" fmla="*/ 240 h 415"/>
                <a:gd name="T48" fmla="*/ 1188 w 1247"/>
                <a:gd name="T49" fmla="*/ 288 h 415"/>
                <a:gd name="T50" fmla="*/ 1147 w 1247"/>
                <a:gd name="T51" fmla="*/ 312 h 415"/>
                <a:gd name="T52" fmla="*/ 1116 w 1247"/>
                <a:gd name="T53" fmla="*/ 321 h 415"/>
                <a:gd name="T54" fmla="*/ 1100 w 1247"/>
                <a:gd name="T55" fmla="*/ 324 h 415"/>
                <a:gd name="T56" fmla="*/ 177 w 1247"/>
                <a:gd name="T57" fmla="*/ 415 h 415"/>
                <a:gd name="T58" fmla="*/ 170 w 1247"/>
                <a:gd name="T59" fmla="*/ 415 h 415"/>
                <a:gd name="T60" fmla="*/ 162 w 1247"/>
                <a:gd name="T6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415">
                  <a:moveTo>
                    <a:pt x="162" y="415"/>
                  </a:moveTo>
                  <a:lnTo>
                    <a:pt x="131" y="413"/>
                  </a:lnTo>
                  <a:lnTo>
                    <a:pt x="76" y="391"/>
                  </a:lnTo>
                  <a:lnTo>
                    <a:pt x="33" y="352"/>
                  </a:lnTo>
                  <a:lnTo>
                    <a:pt x="6" y="299"/>
                  </a:lnTo>
                  <a:lnTo>
                    <a:pt x="1" y="268"/>
                  </a:lnTo>
                  <a:lnTo>
                    <a:pt x="0" y="253"/>
                  </a:lnTo>
                  <a:lnTo>
                    <a:pt x="2" y="220"/>
                  </a:lnTo>
                  <a:lnTo>
                    <a:pt x="18" y="175"/>
                  </a:lnTo>
                  <a:lnTo>
                    <a:pt x="58" y="127"/>
                  </a:lnTo>
                  <a:lnTo>
                    <a:pt x="98" y="104"/>
                  </a:lnTo>
                  <a:lnTo>
                    <a:pt x="129" y="93"/>
                  </a:lnTo>
                  <a:lnTo>
                    <a:pt x="146" y="92"/>
                  </a:lnTo>
                  <a:lnTo>
                    <a:pt x="1068" y="1"/>
                  </a:lnTo>
                  <a:lnTo>
                    <a:pt x="1085" y="0"/>
                  </a:lnTo>
                  <a:lnTo>
                    <a:pt x="1117" y="4"/>
                  </a:lnTo>
                  <a:lnTo>
                    <a:pt x="1161" y="19"/>
                  </a:lnTo>
                  <a:lnTo>
                    <a:pt x="1209" y="58"/>
                  </a:lnTo>
                  <a:lnTo>
                    <a:pt x="1234" y="100"/>
                  </a:lnTo>
                  <a:lnTo>
                    <a:pt x="1243" y="130"/>
                  </a:lnTo>
                  <a:lnTo>
                    <a:pt x="1245" y="146"/>
                  </a:lnTo>
                  <a:lnTo>
                    <a:pt x="1247" y="163"/>
                  </a:lnTo>
                  <a:lnTo>
                    <a:pt x="1243" y="196"/>
                  </a:lnTo>
                  <a:lnTo>
                    <a:pt x="1227" y="240"/>
                  </a:lnTo>
                  <a:lnTo>
                    <a:pt x="1188" y="288"/>
                  </a:lnTo>
                  <a:lnTo>
                    <a:pt x="1147" y="312"/>
                  </a:lnTo>
                  <a:lnTo>
                    <a:pt x="1116" y="321"/>
                  </a:lnTo>
                  <a:lnTo>
                    <a:pt x="1100" y="324"/>
                  </a:lnTo>
                  <a:lnTo>
                    <a:pt x="177" y="415"/>
                  </a:lnTo>
                  <a:lnTo>
                    <a:pt x="170" y="415"/>
                  </a:lnTo>
                  <a:lnTo>
                    <a:pt x="162" y="41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86"/>
            <p:cNvSpPr>
              <a:spLocks/>
            </p:cNvSpPr>
            <p:nvPr/>
          </p:nvSpPr>
          <p:spPr bwMode="auto">
            <a:xfrm>
              <a:off x="5211763" y="2994025"/>
              <a:ext cx="419100" cy="273050"/>
            </a:xfrm>
            <a:custGeom>
              <a:avLst/>
              <a:gdLst>
                <a:gd name="T0" fmla="*/ 896 w 1057"/>
                <a:gd name="T1" fmla="*/ 685 h 685"/>
                <a:gd name="T2" fmla="*/ 878 w 1057"/>
                <a:gd name="T3" fmla="*/ 685 h 685"/>
                <a:gd name="T4" fmla="*/ 842 w 1057"/>
                <a:gd name="T5" fmla="*/ 676 h 685"/>
                <a:gd name="T6" fmla="*/ 824 w 1057"/>
                <a:gd name="T7" fmla="*/ 669 h 685"/>
                <a:gd name="T8" fmla="*/ 89 w 1057"/>
                <a:gd name="T9" fmla="*/ 307 h 685"/>
                <a:gd name="T10" fmla="*/ 75 w 1057"/>
                <a:gd name="T11" fmla="*/ 299 h 685"/>
                <a:gd name="T12" fmla="*/ 49 w 1057"/>
                <a:gd name="T13" fmla="*/ 280 h 685"/>
                <a:gd name="T14" fmla="*/ 19 w 1057"/>
                <a:gd name="T15" fmla="*/ 242 h 685"/>
                <a:gd name="T16" fmla="*/ 0 w 1057"/>
                <a:gd name="T17" fmla="*/ 184 h 685"/>
                <a:gd name="T18" fmla="*/ 1 w 1057"/>
                <a:gd name="T19" fmla="*/ 137 h 685"/>
                <a:gd name="T20" fmla="*/ 9 w 1057"/>
                <a:gd name="T21" fmla="*/ 105 h 685"/>
                <a:gd name="T22" fmla="*/ 15 w 1057"/>
                <a:gd name="T23" fmla="*/ 90 h 685"/>
                <a:gd name="T24" fmla="*/ 24 w 1057"/>
                <a:gd name="T25" fmla="*/ 75 h 685"/>
                <a:gd name="T26" fmla="*/ 44 w 1057"/>
                <a:gd name="T27" fmla="*/ 50 h 685"/>
                <a:gd name="T28" fmla="*/ 80 w 1057"/>
                <a:gd name="T29" fmla="*/ 21 h 685"/>
                <a:gd name="T30" fmla="*/ 140 w 1057"/>
                <a:gd name="T31" fmla="*/ 0 h 685"/>
                <a:gd name="T32" fmla="*/ 186 w 1057"/>
                <a:gd name="T33" fmla="*/ 1 h 685"/>
                <a:gd name="T34" fmla="*/ 217 w 1057"/>
                <a:gd name="T35" fmla="*/ 10 h 685"/>
                <a:gd name="T36" fmla="*/ 233 w 1057"/>
                <a:gd name="T37" fmla="*/ 17 h 685"/>
                <a:gd name="T38" fmla="*/ 968 w 1057"/>
                <a:gd name="T39" fmla="*/ 378 h 685"/>
                <a:gd name="T40" fmla="*/ 982 w 1057"/>
                <a:gd name="T41" fmla="*/ 386 h 685"/>
                <a:gd name="T42" fmla="*/ 1008 w 1057"/>
                <a:gd name="T43" fmla="*/ 405 h 685"/>
                <a:gd name="T44" fmla="*/ 1038 w 1057"/>
                <a:gd name="T45" fmla="*/ 443 h 685"/>
                <a:gd name="T46" fmla="*/ 1057 w 1057"/>
                <a:gd name="T47" fmla="*/ 501 h 685"/>
                <a:gd name="T48" fmla="*/ 1056 w 1057"/>
                <a:gd name="T49" fmla="*/ 549 h 685"/>
                <a:gd name="T50" fmla="*/ 1048 w 1057"/>
                <a:gd name="T51" fmla="*/ 580 h 685"/>
                <a:gd name="T52" fmla="*/ 1042 w 1057"/>
                <a:gd name="T53" fmla="*/ 596 h 685"/>
                <a:gd name="T54" fmla="*/ 1030 w 1057"/>
                <a:gd name="T55" fmla="*/ 617 h 685"/>
                <a:gd name="T56" fmla="*/ 999 w 1057"/>
                <a:gd name="T57" fmla="*/ 649 h 685"/>
                <a:gd name="T58" fmla="*/ 961 w 1057"/>
                <a:gd name="T59" fmla="*/ 672 h 685"/>
                <a:gd name="T60" fmla="*/ 919 w 1057"/>
                <a:gd name="T61" fmla="*/ 685 h 685"/>
                <a:gd name="T62" fmla="*/ 896 w 1057"/>
                <a:gd name="T63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7" h="685">
                  <a:moveTo>
                    <a:pt x="896" y="685"/>
                  </a:moveTo>
                  <a:lnTo>
                    <a:pt x="878" y="685"/>
                  </a:lnTo>
                  <a:lnTo>
                    <a:pt x="842" y="676"/>
                  </a:lnTo>
                  <a:lnTo>
                    <a:pt x="824" y="669"/>
                  </a:lnTo>
                  <a:lnTo>
                    <a:pt x="89" y="307"/>
                  </a:lnTo>
                  <a:lnTo>
                    <a:pt x="75" y="299"/>
                  </a:lnTo>
                  <a:lnTo>
                    <a:pt x="49" y="280"/>
                  </a:lnTo>
                  <a:lnTo>
                    <a:pt x="19" y="242"/>
                  </a:lnTo>
                  <a:lnTo>
                    <a:pt x="0" y="184"/>
                  </a:lnTo>
                  <a:lnTo>
                    <a:pt x="1" y="137"/>
                  </a:lnTo>
                  <a:lnTo>
                    <a:pt x="9" y="105"/>
                  </a:lnTo>
                  <a:lnTo>
                    <a:pt x="15" y="90"/>
                  </a:lnTo>
                  <a:lnTo>
                    <a:pt x="24" y="75"/>
                  </a:lnTo>
                  <a:lnTo>
                    <a:pt x="44" y="50"/>
                  </a:lnTo>
                  <a:lnTo>
                    <a:pt x="80" y="21"/>
                  </a:lnTo>
                  <a:lnTo>
                    <a:pt x="140" y="0"/>
                  </a:lnTo>
                  <a:lnTo>
                    <a:pt x="186" y="1"/>
                  </a:lnTo>
                  <a:lnTo>
                    <a:pt x="217" y="10"/>
                  </a:lnTo>
                  <a:lnTo>
                    <a:pt x="233" y="17"/>
                  </a:lnTo>
                  <a:lnTo>
                    <a:pt x="968" y="378"/>
                  </a:lnTo>
                  <a:lnTo>
                    <a:pt x="982" y="386"/>
                  </a:lnTo>
                  <a:lnTo>
                    <a:pt x="1008" y="405"/>
                  </a:lnTo>
                  <a:lnTo>
                    <a:pt x="1038" y="443"/>
                  </a:lnTo>
                  <a:lnTo>
                    <a:pt x="1057" y="501"/>
                  </a:lnTo>
                  <a:lnTo>
                    <a:pt x="1056" y="549"/>
                  </a:lnTo>
                  <a:lnTo>
                    <a:pt x="1048" y="580"/>
                  </a:lnTo>
                  <a:lnTo>
                    <a:pt x="1042" y="596"/>
                  </a:lnTo>
                  <a:lnTo>
                    <a:pt x="1030" y="617"/>
                  </a:lnTo>
                  <a:lnTo>
                    <a:pt x="999" y="649"/>
                  </a:lnTo>
                  <a:lnTo>
                    <a:pt x="961" y="672"/>
                  </a:lnTo>
                  <a:lnTo>
                    <a:pt x="919" y="685"/>
                  </a:lnTo>
                  <a:lnTo>
                    <a:pt x="896" y="68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87"/>
            <p:cNvSpPr>
              <a:spLocks/>
            </p:cNvSpPr>
            <p:nvPr/>
          </p:nvSpPr>
          <p:spPr bwMode="auto">
            <a:xfrm>
              <a:off x="5248275" y="4179888"/>
              <a:ext cx="427038" cy="255588"/>
            </a:xfrm>
            <a:custGeom>
              <a:avLst/>
              <a:gdLst>
                <a:gd name="T0" fmla="*/ 161 w 1076"/>
                <a:gd name="T1" fmla="*/ 647 h 647"/>
                <a:gd name="T2" fmla="*/ 137 w 1076"/>
                <a:gd name="T3" fmla="*/ 646 h 647"/>
                <a:gd name="T4" fmla="*/ 93 w 1076"/>
                <a:gd name="T5" fmla="*/ 631 h 647"/>
                <a:gd name="T6" fmla="*/ 53 w 1076"/>
                <a:gd name="T7" fmla="*/ 607 h 647"/>
                <a:gd name="T8" fmla="*/ 23 w 1076"/>
                <a:gd name="T9" fmla="*/ 570 h 647"/>
                <a:gd name="T10" fmla="*/ 12 w 1076"/>
                <a:gd name="T11" fmla="*/ 548 h 647"/>
                <a:gd name="T12" fmla="*/ 6 w 1076"/>
                <a:gd name="T13" fmla="*/ 533 h 647"/>
                <a:gd name="T14" fmla="*/ 0 w 1076"/>
                <a:gd name="T15" fmla="*/ 500 h 647"/>
                <a:gd name="T16" fmla="*/ 1 w 1076"/>
                <a:gd name="T17" fmla="*/ 454 h 647"/>
                <a:gd name="T18" fmla="*/ 23 w 1076"/>
                <a:gd name="T19" fmla="*/ 395 h 647"/>
                <a:gd name="T20" fmla="*/ 56 w 1076"/>
                <a:gd name="T21" fmla="*/ 360 h 647"/>
                <a:gd name="T22" fmla="*/ 82 w 1076"/>
                <a:gd name="T23" fmla="*/ 342 h 647"/>
                <a:gd name="T24" fmla="*/ 97 w 1076"/>
                <a:gd name="T25" fmla="*/ 336 h 647"/>
                <a:gd name="T26" fmla="*/ 850 w 1076"/>
                <a:gd name="T27" fmla="*/ 13 h 647"/>
                <a:gd name="T28" fmla="*/ 866 w 1076"/>
                <a:gd name="T29" fmla="*/ 7 h 647"/>
                <a:gd name="T30" fmla="*/ 897 w 1076"/>
                <a:gd name="T31" fmla="*/ 0 h 647"/>
                <a:gd name="T32" fmla="*/ 945 w 1076"/>
                <a:gd name="T33" fmla="*/ 1 h 647"/>
                <a:gd name="T34" fmla="*/ 1002 w 1076"/>
                <a:gd name="T35" fmla="*/ 25 h 647"/>
                <a:gd name="T36" fmla="*/ 1037 w 1076"/>
                <a:gd name="T37" fmla="*/ 56 h 647"/>
                <a:gd name="T38" fmla="*/ 1055 w 1076"/>
                <a:gd name="T39" fmla="*/ 83 h 647"/>
                <a:gd name="T40" fmla="*/ 1063 w 1076"/>
                <a:gd name="T41" fmla="*/ 97 h 647"/>
                <a:gd name="T42" fmla="*/ 1069 w 1076"/>
                <a:gd name="T43" fmla="*/ 113 h 647"/>
                <a:gd name="T44" fmla="*/ 1076 w 1076"/>
                <a:gd name="T45" fmla="*/ 145 h 647"/>
                <a:gd name="T46" fmla="*/ 1074 w 1076"/>
                <a:gd name="T47" fmla="*/ 192 h 647"/>
                <a:gd name="T48" fmla="*/ 1051 w 1076"/>
                <a:gd name="T49" fmla="*/ 250 h 647"/>
                <a:gd name="T50" fmla="*/ 1019 w 1076"/>
                <a:gd name="T51" fmla="*/ 285 h 647"/>
                <a:gd name="T52" fmla="*/ 993 w 1076"/>
                <a:gd name="T53" fmla="*/ 303 h 647"/>
                <a:gd name="T54" fmla="*/ 977 w 1076"/>
                <a:gd name="T55" fmla="*/ 310 h 647"/>
                <a:gd name="T56" fmla="*/ 224 w 1076"/>
                <a:gd name="T57" fmla="*/ 633 h 647"/>
                <a:gd name="T58" fmla="*/ 209 w 1076"/>
                <a:gd name="T59" fmla="*/ 639 h 647"/>
                <a:gd name="T60" fmla="*/ 176 w 1076"/>
                <a:gd name="T61" fmla="*/ 646 h 647"/>
                <a:gd name="T62" fmla="*/ 161 w 1076"/>
                <a:gd name="T63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6" h="647">
                  <a:moveTo>
                    <a:pt x="161" y="647"/>
                  </a:moveTo>
                  <a:lnTo>
                    <a:pt x="137" y="646"/>
                  </a:lnTo>
                  <a:lnTo>
                    <a:pt x="93" y="631"/>
                  </a:lnTo>
                  <a:lnTo>
                    <a:pt x="53" y="607"/>
                  </a:lnTo>
                  <a:lnTo>
                    <a:pt x="23" y="570"/>
                  </a:lnTo>
                  <a:lnTo>
                    <a:pt x="12" y="548"/>
                  </a:lnTo>
                  <a:lnTo>
                    <a:pt x="6" y="533"/>
                  </a:lnTo>
                  <a:lnTo>
                    <a:pt x="0" y="500"/>
                  </a:lnTo>
                  <a:lnTo>
                    <a:pt x="1" y="454"/>
                  </a:lnTo>
                  <a:lnTo>
                    <a:pt x="23" y="395"/>
                  </a:lnTo>
                  <a:lnTo>
                    <a:pt x="56" y="360"/>
                  </a:lnTo>
                  <a:lnTo>
                    <a:pt x="82" y="342"/>
                  </a:lnTo>
                  <a:lnTo>
                    <a:pt x="97" y="336"/>
                  </a:lnTo>
                  <a:lnTo>
                    <a:pt x="850" y="13"/>
                  </a:lnTo>
                  <a:lnTo>
                    <a:pt x="866" y="7"/>
                  </a:lnTo>
                  <a:lnTo>
                    <a:pt x="897" y="0"/>
                  </a:lnTo>
                  <a:lnTo>
                    <a:pt x="945" y="1"/>
                  </a:lnTo>
                  <a:lnTo>
                    <a:pt x="1002" y="25"/>
                  </a:lnTo>
                  <a:lnTo>
                    <a:pt x="1037" y="56"/>
                  </a:lnTo>
                  <a:lnTo>
                    <a:pt x="1055" y="83"/>
                  </a:lnTo>
                  <a:lnTo>
                    <a:pt x="1063" y="97"/>
                  </a:lnTo>
                  <a:lnTo>
                    <a:pt x="1069" y="113"/>
                  </a:lnTo>
                  <a:lnTo>
                    <a:pt x="1076" y="145"/>
                  </a:lnTo>
                  <a:lnTo>
                    <a:pt x="1074" y="192"/>
                  </a:lnTo>
                  <a:lnTo>
                    <a:pt x="1051" y="250"/>
                  </a:lnTo>
                  <a:lnTo>
                    <a:pt x="1019" y="285"/>
                  </a:lnTo>
                  <a:lnTo>
                    <a:pt x="993" y="303"/>
                  </a:lnTo>
                  <a:lnTo>
                    <a:pt x="977" y="310"/>
                  </a:lnTo>
                  <a:lnTo>
                    <a:pt x="224" y="633"/>
                  </a:lnTo>
                  <a:lnTo>
                    <a:pt x="209" y="639"/>
                  </a:lnTo>
                  <a:lnTo>
                    <a:pt x="176" y="646"/>
                  </a:lnTo>
                  <a:lnTo>
                    <a:pt x="161" y="647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7188200" y="3371850"/>
              <a:ext cx="831850" cy="831850"/>
            </a:xfrm>
            <a:custGeom>
              <a:avLst/>
              <a:gdLst>
                <a:gd name="T0" fmla="*/ 883 w 2097"/>
                <a:gd name="T1" fmla="*/ 2096 h 2096"/>
                <a:gd name="T2" fmla="*/ 836 w 2097"/>
                <a:gd name="T3" fmla="*/ 1930 h 2096"/>
                <a:gd name="T4" fmla="*/ 658 w 2097"/>
                <a:gd name="T5" fmla="*/ 1867 h 2096"/>
                <a:gd name="T6" fmla="*/ 536 w 2097"/>
                <a:gd name="T7" fmla="*/ 1795 h 2096"/>
                <a:gd name="T8" fmla="*/ 437 w 2097"/>
                <a:gd name="T9" fmla="*/ 1890 h 2096"/>
                <a:gd name="T10" fmla="*/ 428 w 2097"/>
                <a:gd name="T11" fmla="*/ 1904 h 2096"/>
                <a:gd name="T12" fmla="*/ 191 w 2097"/>
                <a:gd name="T13" fmla="*/ 1672 h 2096"/>
                <a:gd name="T14" fmla="*/ 276 w 2097"/>
                <a:gd name="T15" fmla="*/ 1523 h 2096"/>
                <a:gd name="T16" fmla="*/ 195 w 2097"/>
                <a:gd name="T17" fmla="*/ 1353 h 2096"/>
                <a:gd name="T18" fmla="*/ 157 w 2097"/>
                <a:gd name="T19" fmla="*/ 1213 h 2096"/>
                <a:gd name="T20" fmla="*/ 0 w 2097"/>
                <a:gd name="T21" fmla="*/ 883 h 2096"/>
                <a:gd name="T22" fmla="*/ 168 w 2097"/>
                <a:gd name="T23" fmla="*/ 836 h 2096"/>
                <a:gd name="T24" fmla="*/ 231 w 2097"/>
                <a:gd name="T25" fmla="*/ 656 h 2096"/>
                <a:gd name="T26" fmla="*/ 301 w 2097"/>
                <a:gd name="T27" fmla="*/ 535 h 2096"/>
                <a:gd name="T28" fmla="*/ 424 w 2097"/>
                <a:gd name="T29" fmla="*/ 191 h 2096"/>
                <a:gd name="T30" fmla="*/ 575 w 2097"/>
                <a:gd name="T31" fmla="*/ 275 h 2096"/>
                <a:gd name="T32" fmla="*/ 744 w 2097"/>
                <a:gd name="T33" fmla="*/ 195 h 2096"/>
                <a:gd name="T34" fmla="*/ 883 w 2097"/>
                <a:gd name="T35" fmla="*/ 157 h 2096"/>
                <a:gd name="T36" fmla="*/ 1215 w 2097"/>
                <a:gd name="T37" fmla="*/ 0 h 2096"/>
                <a:gd name="T38" fmla="*/ 1261 w 2097"/>
                <a:gd name="T39" fmla="*/ 167 h 2096"/>
                <a:gd name="T40" fmla="*/ 1440 w 2097"/>
                <a:gd name="T41" fmla="*/ 231 h 2096"/>
                <a:gd name="T42" fmla="*/ 1562 w 2097"/>
                <a:gd name="T43" fmla="*/ 301 h 2096"/>
                <a:gd name="T44" fmla="*/ 1907 w 2097"/>
                <a:gd name="T45" fmla="*/ 424 h 2096"/>
                <a:gd name="T46" fmla="*/ 1821 w 2097"/>
                <a:gd name="T47" fmla="*/ 574 h 2096"/>
                <a:gd name="T48" fmla="*/ 1903 w 2097"/>
                <a:gd name="T49" fmla="*/ 744 h 2096"/>
                <a:gd name="T50" fmla="*/ 1941 w 2097"/>
                <a:gd name="T51" fmla="*/ 883 h 2096"/>
                <a:gd name="T52" fmla="*/ 2097 w 2097"/>
                <a:gd name="T53" fmla="*/ 1213 h 2096"/>
                <a:gd name="T54" fmla="*/ 1930 w 2097"/>
                <a:gd name="T55" fmla="*/ 1261 h 2096"/>
                <a:gd name="T56" fmla="*/ 1867 w 2097"/>
                <a:gd name="T57" fmla="*/ 1440 h 2096"/>
                <a:gd name="T58" fmla="*/ 1797 w 2097"/>
                <a:gd name="T59" fmla="*/ 1562 h 2096"/>
                <a:gd name="T60" fmla="*/ 1674 w 2097"/>
                <a:gd name="T61" fmla="*/ 1907 h 2096"/>
                <a:gd name="T62" fmla="*/ 1523 w 2097"/>
                <a:gd name="T63" fmla="*/ 1821 h 2096"/>
                <a:gd name="T64" fmla="*/ 1354 w 2097"/>
                <a:gd name="T65" fmla="*/ 1903 h 2096"/>
                <a:gd name="T66" fmla="*/ 1215 w 2097"/>
                <a:gd name="T67" fmla="*/ 1939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7" h="2096">
                  <a:moveTo>
                    <a:pt x="1215" y="2096"/>
                  </a:moveTo>
                  <a:lnTo>
                    <a:pt x="883" y="2096"/>
                  </a:lnTo>
                  <a:lnTo>
                    <a:pt x="883" y="1939"/>
                  </a:lnTo>
                  <a:lnTo>
                    <a:pt x="836" y="1930"/>
                  </a:lnTo>
                  <a:lnTo>
                    <a:pt x="744" y="1903"/>
                  </a:lnTo>
                  <a:lnTo>
                    <a:pt x="658" y="1867"/>
                  </a:lnTo>
                  <a:lnTo>
                    <a:pt x="575" y="1821"/>
                  </a:lnTo>
                  <a:lnTo>
                    <a:pt x="536" y="1795"/>
                  </a:lnTo>
                  <a:lnTo>
                    <a:pt x="440" y="1891"/>
                  </a:lnTo>
                  <a:lnTo>
                    <a:pt x="437" y="1890"/>
                  </a:lnTo>
                  <a:lnTo>
                    <a:pt x="433" y="1889"/>
                  </a:lnTo>
                  <a:lnTo>
                    <a:pt x="428" y="1904"/>
                  </a:lnTo>
                  <a:lnTo>
                    <a:pt x="424" y="1907"/>
                  </a:lnTo>
                  <a:lnTo>
                    <a:pt x="191" y="1672"/>
                  </a:lnTo>
                  <a:lnTo>
                    <a:pt x="301" y="1562"/>
                  </a:lnTo>
                  <a:lnTo>
                    <a:pt x="276" y="1523"/>
                  </a:lnTo>
                  <a:lnTo>
                    <a:pt x="231" y="1440"/>
                  </a:lnTo>
                  <a:lnTo>
                    <a:pt x="195" y="1353"/>
                  </a:lnTo>
                  <a:lnTo>
                    <a:pt x="168" y="1261"/>
                  </a:lnTo>
                  <a:lnTo>
                    <a:pt x="157" y="1213"/>
                  </a:lnTo>
                  <a:lnTo>
                    <a:pt x="0" y="1213"/>
                  </a:lnTo>
                  <a:lnTo>
                    <a:pt x="0" y="883"/>
                  </a:lnTo>
                  <a:lnTo>
                    <a:pt x="157" y="883"/>
                  </a:lnTo>
                  <a:lnTo>
                    <a:pt x="168" y="836"/>
                  </a:lnTo>
                  <a:lnTo>
                    <a:pt x="195" y="744"/>
                  </a:lnTo>
                  <a:lnTo>
                    <a:pt x="231" y="656"/>
                  </a:lnTo>
                  <a:lnTo>
                    <a:pt x="276" y="574"/>
                  </a:lnTo>
                  <a:lnTo>
                    <a:pt x="301" y="535"/>
                  </a:lnTo>
                  <a:lnTo>
                    <a:pt x="191" y="424"/>
                  </a:lnTo>
                  <a:lnTo>
                    <a:pt x="424" y="191"/>
                  </a:lnTo>
                  <a:lnTo>
                    <a:pt x="536" y="301"/>
                  </a:lnTo>
                  <a:lnTo>
                    <a:pt x="575" y="275"/>
                  </a:lnTo>
                  <a:lnTo>
                    <a:pt x="658" y="231"/>
                  </a:lnTo>
                  <a:lnTo>
                    <a:pt x="744" y="195"/>
                  </a:lnTo>
                  <a:lnTo>
                    <a:pt x="836" y="167"/>
                  </a:lnTo>
                  <a:lnTo>
                    <a:pt x="883" y="157"/>
                  </a:lnTo>
                  <a:lnTo>
                    <a:pt x="883" y="0"/>
                  </a:lnTo>
                  <a:lnTo>
                    <a:pt x="1215" y="0"/>
                  </a:lnTo>
                  <a:lnTo>
                    <a:pt x="1215" y="157"/>
                  </a:lnTo>
                  <a:lnTo>
                    <a:pt x="1261" y="167"/>
                  </a:lnTo>
                  <a:lnTo>
                    <a:pt x="1354" y="195"/>
                  </a:lnTo>
                  <a:lnTo>
                    <a:pt x="1440" y="231"/>
                  </a:lnTo>
                  <a:lnTo>
                    <a:pt x="1523" y="275"/>
                  </a:lnTo>
                  <a:lnTo>
                    <a:pt x="1562" y="301"/>
                  </a:lnTo>
                  <a:lnTo>
                    <a:pt x="1674" y="191"/>
                  </a:lnTo>
                  <a:lnTo>
                    <a:pt x="1907" y="424"/>
                  </a:lnTo>
                  <a:lnTo>
                    <a:pt x="1797" y="535"/>
                  </a:lnTo>
                  <a:lnTo>
                    <a:pt x="1821" y="574"/>
                  </a:lnTo>
                  <a:lnTo>
                    <a:pt x="1867" y="656"/>
                  </a:lnTo>
                  <a:lnTo>
                    <a:pt x="1903" y="744"/>
                  </a:lnTo>
                  <a:lnTo>
                    <a:pt x="1930" y="836"/>
                  </a:lnTo>
                  <a:lnTo>
                    <a:pt x="1941" y="883"/>
                  </a:lnTo>
                  <a:lnTo>
                    <a:pt x="2097" y="883"/>
                  </a:lnTo>
                  <a:lnTo>
                    <a:pt x="2097" y="1213"/>
                  </a:lnTo>
                  <a:lnTo>
                    <a:pt x="1941" y="1213"/>
                  </a:lnTo>
                  <a:lnTo>
                    <a:pt x="1930" y="1261"/>
                  </a:lnTo>
                  <a:lnTo>
                    <a:pt x="1903" y="1353"/>
                  </a:lnTo>
                  <a:lnTo>
                    <a:pt x="1867" y="1440"/>
                  </a:lnTo>
                  <a:lnTo>
                    <a:pt x="1821" y="1523"/>
                  </a:lnTo>
                  <a:lnTo>
                    <a:pt x="1797" y="1562"/>
                  </a:lnTo>
                  <a:lnTo>
                    <a:pt x="1907" y="1672"/>
                  </a:lnTo>
                  <a:lnTo>
                    <a:pt x="1674" y="1907"/>
                  </a:lnTo>
                  <a:lnTo>
                    <a:pt x="1562" y="1795"/>
                  </a:lnTo>
                  <a:lnTo>
                    <a:pt x="1523" y="1821"/>
                  </a:lnTo>
                  <a:lnTo>
                    <a:pt x="1440" y="1867"/>
                  </a:lnTo>
                  <a:lnTo>
                    <a:pt x="1354" y="1903"/>
                  </a:lnTo>
                  <a:lnTo>
                    <a:pt x="1261" y="1930"/>
                  </a:lnTo>
                  <a:lnTo>
                    <a:pt x="1215" y="1939"/>
                  </a:lnTo>
                  <a:lnTo>
                    <a:pt x="1215" y="2096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7370763" y="3554413"/>
              <a:ext cx="468313" cy="468313"/>
            </a:xfrm>
            <a:custGeom>
              <a:avLst/>
              <a:gdLst>
                <a:gd name="T0" fmla="*/ 590 w 1180"/>
                <a:gd name="T1" fmla="*/ 0 h 1179"/>
                <a:gd name="T2" fmla="*/ 529 w 1180"/>
                <a:gd name="T3" fmla="*/ 1 h 1179"/>
                <a:gd name="T4" fmla="*/ 414 w 1180"/>
                <a:gd name="T5" fmla="*/ 26 h 1179"/>
                <a:gd name="T6" fmla="*/ 309 w 1180"/>
                <a:gd name="T7" fmla="*/ 70 h 1179"/>
                <a:gd name="T8" fmla="*/ 214 w 1180"/>
                <a:gd name="T9" fmla="*/ 133 h 1179"/>
                <a:gd name="T10" fmla="*/ 134 w 1180"/>
                <a:gd name="T11" fmla="*/ 214 h 1179"/>
                <a:gd name="T12" fmla="*/ 70 w 1180"/>
                <a:gd name="T13" fmla="*/ 308 h 1179"/>
                <a:gd name="T14" fmla="*/ 26 w 1180"/>
                <a:gd name="T15" fmla="*/ 413 h 1179"/>
                <a:gd name="T16" fmla="*/ 3 w 1180"/>
                <a:gd name="T17" fmla="*/ 529 h 1179"/>
                <a:gd name="T18" fmla="*/ 0 w 1180"/>
                <a:gd name="T19" fmla="*/ 590 h 1179"/>
                <a:gd name="T20" fmla="*/ 3 w 1180"/>
                <a:gd name="T21" fmla="*/ 651 h 1179"/>
                <a:gd name="T22" fmla="*/ 26 w 1180"/>
                <a:gd name="T23" fmla="*/ 765 h 1179"/>
                <a:gd name="T24" fmla="*/ 70 w 1180"/>
                <a:gd name="T25" fmla="*/ 871 h 1179"/>
                <a:gd name="T26" fmla="*/ 134 w 1180"/>
                <a:gd name="T27" fmla="*/ 966 h 1179"/>
                <a:gd name="T28" fmla="*/ 214 w 1180"/>
                <a:gd name="T29" fmla="*/ 1045 h 1179"/>
                <a:gd name="T30" fmla="*/ 309 w 1180"/>
                <a:gd name="T31" fmla="*/ 1108 h 1179"/>
                <a:gd name="T32" fmla="*/ 414 w 1180"/>
                <a:gd name="T33" fmla="*/ 1154 h 1179"/>
                <a:gd name="T34" fmla="*/ 529 w 1180"/>
                <a:gd name="T35" fmla="*/ 1177 h 1179"/>
                <a:gd name="T36" fmla="*/ 590 w 1180"/>
                <a:gd name="T37" fmla="*/ 1179 h 1179"/>
                <a:gd name="T38" fmla="*/ 590 w 1180"/>
                <a:gd name="T39" fmla="*/ 1179 h 1179"/>
                <a:gd name="T40" fmla="*/ 651 w 1180"/>
                <a:gd name="T41" fmla="*/ 1177 h 1179"/>
                <a:gd name="T42" fmla="*/ 766 w 1180"/>
                <a:gd name="T43" fmla="*/ 1154 h 1179"/>
                <a:gd name="T44" fmla="*/ 871 w 1180"/>
                <a:gd name="T45" fmla="*/ 1108 h 1179"/>
                <a:gd name="T46" fmla="*/ 966 w 1180"/>
                <a:gd name="T47" fmla="*/ 1045 h 1179"/>
                <a:gd name="T48" fmla="*/ 1046 w 1180"/>
                <a:gd name="T49" fmla="*/ 966 h 1179"/>
                <a:gd name="T50" fmla="*/ 1110 w 1180"/>
                <a:gd name="T51" fmla="*/ 871 h 1179"/>
                <a:gd name="T52" fmla="*/ 1154 w 1180"/>
                <a:gd name="T53" fmla="*/ 765 h 1179"/>
                <a:gd name="T54" fmla="*/ 1177 w 1180"/>
                <a:gd name="T55" fmla="*/ 651 h 1179"/>
                <a:gd name="T56" fmla="*/ 1180 w 1180"/>
                <a:gd name="T57" fmla="*/ 590 h 1179"/>
                <a:gd name="T58" fmla="*/ 1177 w 1180"/>
                <a:gd name="T59" fmla="*/ 529 h 1179"/>
                <a:gd name="T60" fmla="*/ 1154 w 1180"/>
                <a:gd name="T61" fmla="*/ 413 h 1179"/>
                <a:gd name="T62" fmla="*/ 1110 w 1180"/>
                <a:gd name="T63" fmla="*/ 308 h 1179"/>
                <a:gd name="T64" fmla="*/ 1046 w 1180"/>
                <a:gd name="T65" fmla="*/ 214 h 1179"/>
                <a:gd name="T66" fmla="*/ 966 w 1180"/>
                <a:gd name="T67" fmla="*/ 133 h 1179"/>
                <a:gd name="T68" fmla="*/ 871 w 1180"/>
                <a:gd name="T69" fmla="*/ 70 h 1179"/>
                <a:gd name="T70" fmla="*/ 766 w 1180"/>
                <a:gd name="T71" fmla="*/ 26 h 1179"/>
                <a:gd name="T72" fmla="*/ 651 w 1180"/>
                <a:gd name="T73" fmla="*/ 1 h 1179"/>
                <a:gd name="T74" fmla="*/ 590 w 1180"/>
                <a:gd name="T75" fmla="*/ 0 h 1179"/>
                <a:gd name="T76" fmla="*/ 590 w 1180"/>
                <a:gd name="T77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0" h="1179">
                  <a:moveTo>
                    <a:pt x="590" y="0"/>
                  </a:moveTo>
                  <a:lnTo>
                    <a:pt x="529" y="1"/>
                  </a:lnTo>
                  <a:lnTo>
                    <a:pt x="414" y="26"/>
                  </a:lnTo>
                  <a:lnTo>
                    <a:pt x="309" y="70"/>
                  </a:lnTo>
                  <a:lnTo>
                    <a:pt x="214" y="133"/>
                  </a:lnTo>
                  <a:lnTo>
                    <a:pt x="134" y="214"/>
                  </a:lnTo>
                  <a:lnTo>
                    <a:pt x="70" y="308"/>
                  </a:lnTo>
                  <a:lnTo>
                    <a:pt x="26" y="413"/>
                  </a:lnTo>
                  <a:lnTo>
                    <a:pt x="3" y="529"/>
                  </a:lnTo>
                  <a:lnTo>
                    <a:pt x="0" y="590"/>
                  </a:lnTo>
                  <a:lnTo>
                    <a:pt x="3" y="651"/>
                  </a:lnTo>
                  <a:lnTo>
                    <a:pt x="26" y="765"/>
                  </a:lnTo>
                  <a:lnTo>
                    <a:pt x="70" y="871"/>
                  </a:lnTo>
                  <a:lnTo>
                    <a:pt x="134" y="966"/>
                  </a:lnTo>
                  <a:lnTo>
                    <a:pt x="214" y="1045"/>
                  </a:lnTo>
                  <a:lnTo>
                    <a:pt x="309" y="1108"/>
                  </a:lnTo>
                  <a:lnTo>
                    <a:pt x="414" y="1154"/>
                  </a:lnTo>
                  <a:lnTo>
                    <a:pt x="529" y="1177"/>
                  </a:lnTo>
                  <a:lnTo>
                    <a:pt x="590" y="1179"/>
                  </a:lnTo>
                  <a:lnTo>
                    <a:pt x="590" y="1179"/>
                  </a:lnTo>
                  <a:lnTo>
                    <a:pt x="651" y="1177"/>
                  </a:lnTo>
                  <a:lnTo>
                    <a:pt x="766" y="1154"/>
                  </a:lnTo>
                  <a:lnTo>
                    <a:pt x="871" y="1108"/>
                  </a:lnTo>
                  <a:lnTo>
                    <a:pt x="966" y="1045"/>
                  </a:lnTo>
                  <a:lnTo>
                    <a:pt x="1046" y="966"/>
                  </a:lnTo>
                  <a:lnTo>
                    <a:pt x="1110" y="871"/>
                  </a:lnTo>
                  <a:lnTo>
                    <a:pt x="1154" y="765"/>
                  </a:lnTo>
                  <a:lnTo>
                    <a:pt x="1177" y="651"/>
                  </a:lnTo>
                  <a:lnTo>
                    <a:pt x="1180" y="590"/>
                  </a:lnTo>
                  <a:lnTo>
                    <a:pt x="1177" y="529"/>
                  </a:lnTo>
                  <a:lnTo>
                    <a:pt x="1154" y="413"/>
                  </a:lnTo>
                  <a:lnTo>
                    <a:pt x="1110" y="308"/>
                  </a:lnTo>
                  <a:lnTo>
                    <a:pt x="1046" y="214"/>
                  </a:lnTo>
                  <a:lnTo>
                    <a:pt x="966" y="133"/>
                  </a:lnTo>
                  <a:lnTo>
                    <a:pt x="871" y="70"/>
                  </a:lnTo>
                  <a:lnTo>
                    <a:pt x="766" y="26"/>
                  </a:lnTo>
                  <a:lnTo>
                    <a:pt x="651" y="1"/>
                  </a:ln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7389813" y="3028950"/>
              <a:ext cx="301625" cy="301625"/>
            </a:xfrm>
            <a:custGeom>
              <a:avLst/>
              <a:gdLst>
                <a:gd name="T0" fmla="*/ 441 w 760"/>
                <a:gd name="T1" fmla="*/ 761 h 761"/>
                <a:gd name="T2" fmla="*/ 320 w 760"/>
                <a:gd name="T3" fmla="*/ 761 h 761"/>
                <a:gd name="T4" fmla="*/ 320 w 760"/>
                <a:gd name="T5" fmla="*/ 704 h 761"/>
                <a:gd name="T6" fmla="*/ 287 w 760"/>
                <a:gd name="T7" fmla="*/ 696 h 761"/>
                <a:gd name="T8" fmla="*/ 223 w 760"/>
                <a:gd name="T9" fmla="*/ 670 h 761"/>
                <a:gd name="T10" fmla="*/ 195 w 760"/>
                <a:gd name="T11" fmla="*/ 652 h 761"/>
                <a:gd name="T12" fmla="*/ 154 w 760"/>
                <a:gd name="T13" fmla="*/ 692 h 761"/>
                <a:gd name="T14" fmla="*/ 69 w 760"/>
                <a:gd name="T15" fmla="*/ 606 h 761"/>
                <a:gd name="T16" fmla="*/ 109 w 760"/>
                <a:gd name="T17" fmla="*/ 566 h 761"/>
                <a:gd name="T18" fmla="*/ 91 w 760"/>
                <a:gd name="T19" fmla="*/ 538 h 761"/>
                <a:gd name="T20" fmla="*/ 65 w 760"/>
                <a:gd name="T21" fmla="*/ 474 h 761"/>
                <a:gd name="T22" fmla="*/ 57 w 760"/>
                <a:gd name="T23" fmla="*/ 441 h 761"/>
                <a:gd name="T24" fmla="*/ 0 w 760"/>
                <a:gd name="T25" fmla="*/ 441 h 761"/>
                <a:gd name="T26" fmla="*/ 0 w 760"/>
                <a:gd name="T27" fmla="*/ 320 h 761"/>
                <a:gd name="T28" fmla="*/ 57 w 760"/>
                <a:gd name="T29" fmla="*/ 320 h 761"/>
                <a:gd name="T30" fmla="*/ 65 w 760"/>
                <a:gd name="T31" fmla="*/ 286 h 761"/>
                <a:gd name="T32" fmla="*/ 91 w 760"/>
                <a:gd name="T33" fmla="*/ 223 h 761"/>
                <a:gd name="T34" fmla="*/ 109 w 760"/>
                <a:gd name="T35" fmla="*/ 194 h 761"/>
                <a:gd name="T36" fmla="*/ 69 w 760"/>
                <a:gd name="T37" fmla="*/ 154 h 761"/>
                <a:gd name="T38" fmla="*/ 154 w 760"/>
                <a:gd name="T39" fmla="*/ 69 h 761"/>
                <a:gd name="T40" fmla="*/ 195 w 760"/>
                <a:gd name="T41" fmla="*/ 109 h 761"/>
                <a:gd name="T42" fmla="*/ 223 w 760"/>
                <a:gd name="T43" fmla="*/ 91 h 761"/>
                <a:gd name="T44" fmla="*/ 287 w 760"/>
                <a:gd name="T45" fmla="*/ 65 h 761"/>
                <a:gd name="T46" fmla="*/ 320 w 760"/>
                <a:gd name="T47" fmla="*/ 57 h 761"/>
                <a:gd name="T48" fmla="*/ 320 w 760"/>
                <a:gd name="T49" fmla="*/ 0 h 761"/>
                <a:gd name="T50" fmla="*/ 441 w 760"/>
                <a:gd name="T51" fmla="*/ 0 h 761"/>
                <a:gd name="T52" fmla="*/ 441 w 760"/>
                <a:gd name="T53" fmla="*/ 57 h 761"/>
                <a:gd name="T54" fmla="*/ 475 w 760"/>
                <a:gd name="T55" fmla="*/ 65 h 761"/>
                <a:gd name="T56" fmla="*/ 538 w 760"/>
                <a:gd name="T57" fmla="*/ 91 h 761"/>
                <a:gd name="T58" fmla="*/ 567 w 760"/>
                <a:gd name="T59" fmla="*/ 109 h 761"/>
                <a:gd name="T60" fmla="*/ 607 w 760"/>
                <a:gd name="T61" fmla="*/ 69 h 761"/>
                <a:gd name="T62" fmla="*/ 691 w 760"/>
                <a:gd name="T63" fmla="*/ 154 h 761"/>
                <a:gd name="T64" fmla="*/ 651 w 760"/>
                <a:gd name="T65" fmla="*/ 194 h 761"/>
                <a:gd name="T66" fmla="*/ 669 w 760"/>
                <a:gd name="T67" fmla="*/ 223 h 761"/>
                <a:gd name="T68" fmla="*/ 696 w 760"/>
                <a:gd name="T69" fmla="*/ 286 h 761"/>
                <a:gd name="T70" fmla="*/ 704 w 760"/>
                <a:gd name="T71" fmla="*/ 320 h 761"/>
                <a:gd name="T72" fmla="*/ 760 w 760"/>
                <a:gd name="T73" fmla="*/ 320 h 761"/>
                <a:gd name="T74" fmla="*/ 760 w 760"/>
                <a:gd name="T75" fmla="*/ 441 h 761"/>
                <a:gd name="T76" fmla="*/ 704 w 760"/>
                <a:gd name="T77" fmla="*/ 441 h 761"/>
                <a:gd name="T78" fmla="*/ 696 w 760"/>
                <a:gd name="T79" fmla="*/ 474 h 761"/>
                <a:gd name="T80" fmla="*/ 669 w 760"/>
                <a:gd name="T81" fmla="*/ 538 h 761"/>
                <a:gd name="T82" fmla="*/ 651 w 760"/>
                <a:gd name="T83" fmla="*/ 566 h 761"/>
                <a:gd name="T84" fmla="*/ 691 w 760"/>
                <a:gd name="T85" fmla="*/ 606 h 761"/>
                <a:gd name="T86" fmla="*/ 607 w 760"/>
                <a:gd name="T87" fmla="*/ 692 h 761"/>
                <a:gd name="T88" fmla="*/ 567 w 760"/>
                <a:gd name="T89" fmla="*/ 652 h 761"/>
                <a:gd name="T90" fmla="*/ 538 w 760"/>
                <a:gd name="T91" fmla="*/ 670 h 761"/>
                <a:gd name="T92" fmla="*/ 475 w 760"/>
                <a:gd name="T93" fmla="*/ 696 h 761"/>
                <a:gd name="T94" fmla="*/ 441 w 760"/>
                <a:gd name="T95" fmla="*/ 704 h 761"/>
                <a:gd name="T96" fmla="*/ 441 w 760"/>
                <a:gd name="T97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0" h="761">
                  <a:moveTo>
                    <a:pt x="441" y="761"/>
                  </a:moveTo>
                  <a:lnTo>
                    <a:pt x="320" y="761"/>
                  </a:lnTo>
                  <a:lnTo>
                    <a:pt x="320" y="704"/>
                  </a:lnTo>
                  <a:lnTo>
                    <a:pt x="287" y="696"/>
                  </a:lnTo>
                  <a:lnTo>
                    <a:pt x="223" y="670"/>
                  </a:lnTo>
                  <a:lnTo>
                    <a:pt x="195" y="652"/>
                  </a:lnTo>
                  <a:lnTo>
                    <a:pt x="154" y="692"/>
                  </a:lnTo>
                  <a:lnTo>
                    <a:pt x="69" y="606"/>
                  </a:lnTo>
                  <a:lnTo>
                    <a:pt x="109" y="566"/>
                  </a:lnTo>
                  <a:lnTo>
                    <a:pt x="91" y="538"/>
                  </a:lnTo>
                  <a:lnTo>
                    <a:pt x="65" y="474"/>
                  </a:lnTo>
                  <a:lnTo>
                    <a:pt x="57" y="441"/>
                  </a:lnTo>
                  <a:lnTo>
                    <a:pt x="0" y="441"/>
                  </a:lnTo>
                  <a:lnTo>
                    <a:pt x="0" y="320"/>
                  </a:lnTo>
                  <a:lnTo>
                    <a:pt x="57" y="320"/>
                  </a:lnTo>
                  <a:lnTo>
                    <a:pt x="65" y="286"/>
                  </a:lnTo>
                  <a:lnTo>
                    <a:pt x="91" y="223"/>
                  </a:lnTo>
                  <a:lnTo>
                    <a:pt x="109" y="194"/>
                  </a:lnTo>
                  <a:lnTo>
                    <a:pt x="69" y="154"/>
                  </a:lnTo>
                  <a:lnTo>
                    <a:pt x="154" y="69"/>
                  </a:lnTo>
                  <a:lnTo>
                    <a:pt x="195" y="109"/>
                  </a:lnTo>
                  <a:lnTo>
                    <a:pt x="223" y="91"/>
                  </a:lnTo>
                  <a:lnTo>
                    <a:pt x="287" y="65"/>
                  </a:lnTo>
                  <a:lnTo>
                    <a:pt x="320" y="57"/>
                  </a:lnTo>
                  <a:lnTo>
                    <a:pt x="320" y="0"/>
                  </a:lnTo>
                  <a:lnTo>
                    <a:pt x="441" y="0"/>
                  </a:lnTo>
                  <a:lnTo>
                    <a:pt x="441" y="57"/>
                  </a:lnTo>
                  <a:lnTo>
                    <a:pt x="475" y="65"/>
                  </a:lnTo>
                  <a:lnTo>
                    <a:pt x="538" y="91"/>
                  </a:lnTo>
                  <a:lnTo>
                    <a:pt x="567" y="109"/>
                  </a:lnTo>
                  <a:lnTo>
                    <a:pt x="607" y="69"/>
                  </a:lnTo>
                  <a:lnTo>
                    <a:pt x="691" y="154"/>
                  </a:lnTo>
                  <a:lnTo>
                    <a:pt x="651" y="194"/>
                  </a:lnTo>
                  <a:lnTo>
                    <a:pt x="669" y="223"/>
                  </a:lnTo>
                  <a:lnTo>
                    <a:pt x="696" y="286"/>
                  </a:lnTo>
                  <a:lnTo>
                    <a:pt x="704" y="320"/>
                  </a:lnTo>
                  <a:lnTo>
                    <a:pt x="760" y="320"/>
                  </a:lnTo>
                  <a:lnTo>
                    <a:pt x="760" y="441"/>
                  </a:lnTo>
                  <a:lnTo>
                    <a:pt x="704" y="441"/>
                  </a:lnTo>
                  <a:lnTo>
                    <a:pt x="696" y="474"/>
                  </a:lnTo>
                  <a:lnTo>
                    <a:pt x="669" y="538"/>
                  </a:lnTo>
                  <a:lnTo>
                    <a:pt x="651" y="566"/>
                  </a:lnTo>
                  <a:lnTo>
                    <a:pt x="691" y="606"/>
                  </a:lnTo>
                  <a:lnTo>
                    <a:pt x="607" y="692"/>
                  </a:lnTo>
                  <a:lnTo>
                    <a:pt x="567" y="652"/>
                  </a:lnTo>
                  <a:lnTo>
                    <a:pt x="538" y="670"/>
                  </a:lnTo>
                  <a:lnTo>
                    <a:pt x="475" y="696"/>
                  </a:lnTo>
                  <a:lnTo>
                    <a:pt x="441" y="704"/>
                  </a:lnTo>
                  <a:lnTo>
                    <a:pt x="441" y="761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91"/>
            <p:cNvSpPr>
              <a:spLocks/>
            </p:cNvSpPr>
            <p:nvPr/>
          </p:nvSpPr>
          <p:spPr bwMode="auto">
            <a:xfrm>
              <a:off x="7443788" y="3084513"/>
              <a:ext cx="193675" cy="192088"/>
            </a:xfrm>
            <a:custGeom>
              <a:avLst/>
              <a:gdLst>
                <a:gd name="T0" fmla="*/ 242 w 486"/>
                <a:gd name="T1" fmla="*/ 0 h 486"/>
                <a:gd name="T2" fmla="*/ 217 w 486"/>
                <a:gd name="T3" fmla="*/ 2 h 486"/>
                <a:gd name="T4" fmla="*/ 169 w 486"/>
                <a:gd name="T5" fmla="*/ 11 h 486"/>
                <a:gd name="T6" fmla="*/ 127 w 486"/>
                <a:gd name="T7" fmla="*/ 30 h 486"/>
                <a:gd name="T8" fmla="*/ 88 w 486"/>
                <a:gd name="T9" fmla="*/ 56 h 486"/>
                <a:gd name="T10" fmla="*/ 55 w 486"/>
                <a:gd name="T11" fmla="*/ 88 h 486"/>
                <a:gd name="T12" fmla="*/ 28 w 486"/>
                <a:gd name="T13" fmla="*/ 127 h 486"/>
                <a:gd name="T14" fmla="*/ 10 w 486"/>
                <a:gd name="T15" fmla="*/ 171 h 486"/>
                <a:gd name="T16" fmla="*/ 1 w 486"/>
                <a:gd name="T17" fmla="*/ 218 h 486"/>
                <a:gd name="T18" fmla="*/ 0 w 486"/>
                <a:gd name="T19" fmla="*/ 243 h 486"/>
                <a:gd name="T20" fmla="*/ 1 w 486"/>
                <a:gd name="T21" fmla="*/ 269 h 486"/>
                <a:gd name="T22" fmla="*/ 10 w 486"/>
                <a:gd name="T23" fmla="*/ 315 h 486"/>
                <a:gd name="T24" fmla="*/ 28 w 486"/>
                <a:gd name="T25" fmla="*/ 359 h 486"/>
                <a:gd name="T26" fmla="*/ 55 w 486"/>
                <a:gd name="T27" fmla="*/ 398 h 486"/>
                <a:gd name="T28" fmla="*/ 88 w 486"/>
                <a:gd name="T29" fmla="*/ 431 h 486"/>
                <a:gd name="T30" fmla="*/ 127 w 486"/>
                <a:gd name="T31" fmla="*/ 457 h 486"/>
                <a:gd name="T32" fmla="*/ 169 w 486"/>
                <a:gd name="T33" fmla="*/ 476 h 486"/>
                <a:gd name="T34" fmla="*/ 217 w 486"/>
                <a:gd name="T35" fmla="*/ 485 h 486"/>
                <a:gd name="T36" fmla="*/ 242 w 486"/>
                <a:gd name="T37" fmla="*/ 486 h 486"/>
                <a:gd name="T38" fmla="*/ 268 w 486"/>
                <a:gd name="T39" fmla="*/ 485 h 486"/>
                <a:gd name="T40" fmla="*/ 315 w 486"/>
                <a:gd name="T41" fmla="*/ 476 h 486"/>
                <a:gd name="T42" fmla="*/ 359 w 486"/>
                <a:gd name="T43" fmla="*/ 457 h 486"/>
                <a:gd name="T44" fmla="*/ 397 w 486"/>
                <a:gd name="T45" fmla="*/ 431 h 486"/>
                <a:gd name="T46" fmla="*/ 430 w 486"/>
                <a:gd name="T47" fmla="*/ 398 h 486"/>
                <a:gd name="T48" fmla="*/ 456 w 486"/>
                <a:gd name="T49" fmla="*/ 359 h 486"/>
                <a:gd name="T50" fmla="*/ 474 w 486"/>
                <a:gd name="T51" fmla="*/ 315 h 486"/>
                <a:gd name="T52" fmla="*/ 484 w 486"/>
                <a:gd name="T53" fmla="*/ 269 h 486"/>
                <a:gd name="T54" fmla="*/ 486 w 486"/>
                <a:gd name="T55" fmla="*/ 243 h 486"/>
                <a:gd name="T56" fmla="*/ 484 w 486"/>
                <a:gd name="T57" fmla="*/ 218 h 486"/>
                <a:gd name="T58" fmla="*/ 474 w 486"/>
                <a:gd name="T59" fmla="*/ 171 h 486"/>
                <a:gd name="T60" fmla="*/ 456 w 486"/>
                <a:gd name="T61" fmla="*/ 127 h 486"/>
                <a:gd name="T62" fmla="*/ 430 w 486"/>
                <a:gd name="T63" fmla="*/ 88 h 486"/>
                <a:gd name="T64" fmla="*/ 397 w 486"/>
                <a:gd name="T65" fmla="*/ 56 h 486"/>
                <a:gd name="T66" fmla="*/ 359 w 486"/>
                <a:gd name="T67" fmla="*/ 30 h 486"/>
                <a:gd name="T68" fmla="*/ 315 w 486"/>
                <a:gd name="T69" fmla="*/ 11 h 486"/>
                <a:gd name="T70" fmla="*/ 268 w 486"/>
                <a:gd name="T71" fmla="*/ 2 h 486"/>
                <a:gd name="T72" fmla="*/ 242 w 486"/>
                <a:gd name="T7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" h="486">
                  <a:moveTo>
                    <a:pt x="242" y="0"/>
                  </a:moveTo>
                  <a:lnTo>
                    <a:pt x="217" y="2"/>
                  </a:lnTo>
                  <a:lnTo>
                    <a:pt x="169" y="11"/>
                  </a:lnTo>
                  <a:lnTo>
                    <a:pt x="127" y="30"/>
                  </a:lnTo>
                  <a:lnTo>
                    <a:pt x="88" y="56"/>
                  </a:lnTo>
                  <a:lnTo>
                    <a:pt x="55" y="88"/>
                  </a:lnTo>
                  <a:lnTo>
                    <a:pt x="28" y="127"/>
                  </a:lnTo>
                  <a:lnTo>
                    <a:pt x="10" y="171"/>
                  </a:lnTo>
                  <a:lnTo>
                    <a:pt x="1" y="218"/>
                  </a:lnTo>
                  <a:lnTo>
                    <a:pt x="0" y="243"/>
                  </a:lnTo>
                  <a:lnTo>
                    <a:pt x="1" y="269"/>
                  </a:lnTo>
                  <a:lnTo>
                    <a:pt x="10" y="315"/>
                  </a:lnTo>
                  <a:lnTo>
                    <a:pt x="28" y="359"/>
                  </a:lnTo>
                  <a:lnTo>
                    <a:pt x="55" y="398"/>
                  </a:lnTo>
                  <a:lnTo>
                    <a:pt x="88" y="431"/>
                  </a:lnTo>
                  <a:lnTo>
                    <a:pt x="127" y="457"/>
                  </a:lnTo>
                  <a:lnTo>
                    <a:pt x="169" y="476"/>
                  </a:lnTo>
                  <a:lnTo>
                    <a:pt x="217" y="485"/>
                  </a:lnTo>
                  <a:lnTo>
                    <a:pt x="242" y="486"/>
                  </a:lnTo>
                  <a:lnTo>
                    <a:pt x="268" y="485"/>
                  </a:lnTo>
                  <a:lnTo>
                    <a:pt x="315" y="476"/>
                  </a:lnTo>
                  <a:lnTo>
                    <a:pt x="359" y="457"/>
                  </a:lnTo>
                  <a:lnTo>
                    <a:pt x="397" y="431"/>
                  </a:lnTo>
                  <a:lnTo>
                    <a:pt x="430" y="398"/>
                  </a:lnTo>
                  <a:lnTo>
                    <a:pt x="456" y="359"/>
                  </a:lnTo>
                  <a:lnTo>
                    <a:pt x="474" y="315"/>
                  </a:lnTo>
                  <a:lnTo>
                    <a:pt x="484" y="269"/>
                  </a:lnTo>
                  <a:lnTo>
                    <a:pt x="486" y="243"/>
                  </a:lnTo>
                  <a:lnTo>
                    <a:pt x="484" y="218"/>
                  </a:lnTo>
                  <a:lnTo>
                    <a:pt x="474" y="171"/>
                  </a:lnTo>
                  <a:lnTo>
                    <a:pt x="456" y="127"/>
                  </a:lnTo>
                  <a:lnTo>
                    <a:pt x="430" y="88"/>
                  </a:lnTo>
                  <a:lnTo>
                    <a:pt x="397" y="56"/>
                  </a:lnTo>
                  <a:lnTo>
                    <a:pt x="359" y="30"/>
                  </a:lnTo>
                  <a:lnTo>
                    <a:pt x="315" y="11"/>
                  </a:lnTo>
                  <a:lnTo>
                    <a:pt x="268" y="2"/>
                  </a:lnTo>
                  <a:lnTo>
                    <a:pt x="242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92"/>
            <p:cNvSpPr>
              <a:spLocks/>
            </p:cNvSpPr>
            <p:nvPr/>
          </p:nvSpPr>
          <p:spPr bwMode="auto">
            <a:xfrm>
              <a:off x="6237288" y="3757613"/>
              <a:ext cx="298450" cy="298450"/>
            </a:xfrm>
            <a:custGeom>
              <a:avLst/>
              <a:gdLst>
                <a:gd name="T0" fmla="*/ 302 w 750"/>
                <a:gd name="T1" fmla="*/ 749 h 749"/>
                <a:gd name="T2" fmla="*/ 246 w 750"/>
                <a:gd name="T3" fmla="*/ 729 h 749"/>
                <a:gd name="T4" fmla="*/ 191 w 750"/>
                <a:gd name="T5" fmla="*/ 709 h 749"/>
                <a:gd name="T6" fmla="*/ 210 w 750"/>
                <a:gd name="T7" fmla="*/ 655 h 749"/>
                <a:gd name="T8" fmla="*/ 180 w 750"/>
                <a:gd name="T9" fmla="*/ 636 h 749"/>
                <a:gd name="T10" fmla="*/ 130 w 750"/>
                <a:gd name="T11" fmla="*/ 591 h 749"/>
                <a:gd name="T12" fmla="*/ 110 w 750"/>
                <a:gd name="T13" fmla="*/ 563 h 749"/>
                <a:gd name="T14" fmla="*/ 58 w 750"/>
                <a:gd name="T15" fmla="*/ 588 h 749"/>
                <a:gd name="T16" fmla="*/ 8 w 750"/>
                <a:gd name="T17" fmla="*/ 479 h 749"/>
                <a:gd name="T18" fmla="*/ 60 w 750"/>
                <a:gd name="T19" fmla="*/ 456 h 749"/>
                <a:gd name="T20" fmla="*/ 52 w 750"/>
                <a:gd name="T21" fmla="*/ 423 h 749"/>
                <a:gd name="T22" fmla="*/ 49 w 750"/>
                <a:gd name="T23" fmla="*/ 355 h 749"/>
                <a:gd name="T24" fmla="*/ 53 w 750"/>
                <a:gd name="T25" fmla="*/ 321 h 749"/>
                <a:gd name="T26" fmla="*/ 0 w 750"/>
                <a:gd name="T27" fmla="*/ 302 h 749"/>
                <a:gd name="T28" fmla="*/ 41 w 750"/>
                <a:gd name="T29" fmla="*/ 189 h 749"/>
                <a:gd name="T30" fmla="*/ 95 w 750"/>
                <a:gd name="T31" fmla="*/ 208 h 749"/>
                <a:gd name="T32" fmla="*/ 113 w 750"/>
                <a:gd name="T33" fmla="*/ 180 h 749"/>
                <a:gd name="T34" fmla="*/ 158 w 750"/>
                <a:gd name="T35" fmla="*/ 129 h 749"/>
                <a:gd name="T36" fmla="*/ 185 w 750"/>
                <a:gd name="T37" fmla="*/ 108 h 749"/>
                <a:gd name="T38" fmla="*/ 162 w 750"/>
                <a:gd name="T39" fmla="*/ 58 h 749"/>
                <a:gd name="T40" fmla="*/ 270 w 750"/>
                <a:gd name="T41" fmla="*/ 7 h 749"/>
                <a:gd name="T42" fmla="*/ 293 w 750"/>
                <a:gd name="T43" fmla="*/ 58 h 749"/>
                <a:gd name="T44" fmla="*/ 333 w 750"/>
                <a:gd name="T45" fmla="*/ 50 h 749"/>
                <a:gd name="T46" fmla="*/ 375 w 750"/>
                <a:gd name="T47" fmla="*/ 47 h 749"/>
                <a:gd name="T48" fmla="*/ 402 w 750"/>
                <a:gd name="T49" fmla="*/ 49 h 749"/>
                <a:gd name="T50" fmla="*/ 429 w 750"/>
                <a:gd name="T51" fmla="*/ 53 h 749"/>
                <a:gd name="T52" fmla="*/ 448 w 750"/>
                <a:gd name="T53" fmla="*/ 0 h 749"/>
                <a:gd name="T54" fmla="*/ 504 w 750"/>
                <a:gd name="T55" fmla="*/ 19 h 749"/>
                <a:gd name="T56" fmla="*/ 560 w 750"/>
                <a:gd name="T57" fmla="*/ 40 h 749"/>
                <a:gd name="T58" fmla="*/ 540 w 750"/>
                <a:gd name="T59" fmla="*/ 93 h 749"/>
                <a:gd name="T60" fmla="*/ 570 w 750"/>
                <a:gd name="T61" fmla="*/ 112 h 749"/>
                <a:gd name="T62" fmla="*/ 620 w 750"/>
                <a:gd name="T63" fmla="*/ 158 h 749"/>
                <a:gd name="T64" fmla="*/ 640 w 750"/>
                <a:gd name="T65" fmla="*/ 185 h 749"/>
                <a:gd name="T66" fmla="*/ 692 w 750"/>
                <a:gd name="T67" fmla="*/ 160 h 749"/>
                <a:gd name="T68" fmla="*/ 743 w 750"/>
                <a:gd name="T69" fmla="*/ 269 h 749"/>
                <a:gd name="T70" fmla="*/ 691 w 750"/>
                <a:gd name="T71" fmla="*/ 292 h 749"/>
                <a:gd name="T72" fmla="*/ 699 w 750"/>
                <a:gd name="T73" fmla="*/ 325 h 749"/>
                <a:gd name="T74" fmla="*/ 701 w 750"/>
                <a:gd name="T75" fmla="*/ 394 h 749"/>
                <a:gd name="T76" fmla="*/ 697 w 750"/>
                <a:gd name="T77" fmla="*/ 427 h 749"/>
                <a:gd name="T78" fmla="*/ 750 w 750"/>
                <a:gd name="T79" fmla="*/ 447 h 749"/>
                <a:gd name="T80" fmla="*/ 709 w 750"/>
                <a:gd name="T81" fmla="*/ 559 h 749"/>
                <a:gd name="T82" fmla="*/ 656 w 750"/>
                <a:gd name="T83" fmla="*/ 540 h 749"/>
                <a:gd name="T84" fmla="*/ 638 w 750"/>
                <a:gd name="T85" fmla="*/ 569 h 749"/>
                <a:gd name="T86" fmla="*/ 591 w 750"/>
                <a:gd name="T87" fmla="*/ 619 h 749"/>
                <a:gd name="T88" fmla="*/ 565 w 750"/>
                <a:gd name="T89" fmla="*/ 640 h 749"/>
                <a:gd name="T90" fmla="*/ 588 w 750"/>
                <a:gd name="T91" fmla="*/ 690 h 749"/>
                <a:gd name="T92" fmla="*/ 481 w 750"/>
                <a:gd name="T93" fmla="*/ 741 h 749"/>
                <a:gd name="T94" fmla="*/ 456 w 750"/>
                <a:gd name="T95" fmla="*/ 690 h 749"/>
                <a:gd name="T96" fmla="*/ 416 w 750"/>
                <a:gd name="T97" fmla="*/ 698 h 749"/>
                <a:gd name="T98" fmla="*/ 375 w 750"/>
                <a:gd name="T99" fmla="*/ 701 h 749"/>
                <a:gd name="T100" fmla="*/ 349 w 750"/>
                <a:gd name="T101" fmla="*/ 699 h 749"/>
                <a:gd name="T102" fmla="*/ 321 w 750"/>
                <a:gd name="T103" fmla="*/ 696 h 749"/>
                <a:gd name="T104" fmla="*/ 302 w 750"/>
                <a:gd name="T105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" h="749">
                  <a:moveTo>
                    <a:pt x="302" y="749"/>
                  </a:moveTo>
                  <a:lnTo>
                    <a:pt x="246" y="729"/>
                  </a:lnTo>
                  <a:lnTo>
                    <a:pt x="191" y="709"/>
                  </a:lnTo>
                  <a:lnTo>
                    <a:pt x="210" y="655"/>
                  </a:lnTo>
                  <a:lnTo>
                    <a:pt x="180" y="636"/>
                  </a:lnTo>
                  <a:lnTo>
                    <a:pt x="130" y="591"/>
                  </a:lnTo>
                  <a:lnTo>
                    <a:pt x="110" y="563"/>
                  </a:lnTo>
                  <a:lnTo>
                    <a:pt x="58" y="588"/>
                  </a:lnTo>
                  <a:lnTo>
                    <a:pt x="8" y="479"/>
                  </a:lnTo>
                  <a:lnTo>
                    <a:pt x="60" y="456"/>
                  </a:lnTo>
                  <a:lnTo>
                    <a:pt x="52" y="423"/>
                  </a:lnTo>
                  <a:lnTo>
                    <a:pt x="49" y="355"/>
                  </a:lnTo>
                  <a:lnTo>
                    <a:pt x="53" y="321"/>
                  </a:lnTo>
                  <a:lnTo>
                    <a:pt x="0" y="302"/>
                  </a:lnTo>
                  <a:lnTo>
                    <a:pt x="41" y="189"/>
                  </a:lnTo>
                  <a:lnTo>
                    <a:pt x="95" y="208"/>
                  </a:lnTo>
                  <a:lnTo>
                    <a:pt x="113" y="180"/>
                  </a:lnTo>
                  <a:lnTo>
                    <a:pt x="158" y="129"/>
                  </a:lnTo>
                  <a:lnTo>
                    <a:pt x="185" y="108"/>
                  </a:lnTo>
                  <a:lnTo>
                    <a:pt x="162" y="58"/>
                  </a:lnTo>
                  <a:lnTo>
                    <a:pt x="270" y="7"/>
                  </a:lnTo>
                  <a:lnTo>
                    <a:pt x="293" y="58"/>
                  </a:lnTo>
                  <a:lnTo>
                    <a:pt x="333" y="50"/>
                  </a:lnTo>
                  <a:lnTo>
                    <a:pt x="375" y="47"/>
                  </a:lnTo>
                  <a:lnTo>
                    <a:pt x="402" y="49"/>
                  </a:lnTo>
                  <a:lnTo>
                    <a:pt x="429" y="53"/>
                  </a:lnTo>
                  <a:lnTo>
                    <a:pt x="448" y="0"/>
                  </a:lnTo>
                  <a:lnTo>
                    <a:pt x="504" y="19"/>
                  </a:lnTo>
                  <a:lnTo>
                    <a:pt x="560" y="40"/>
                  </a:lnTo>
                  <a:lnTo>
                    <a:pt x="540" y="93"/>
                  </a:lnTo>
                  <a:lnTo>
                    <a:pt x="570" y="112"/>
                  </a:lnTo>
                  <a:lnTo>
                    <a:pt x="620" y="158"/>
                  </a:lnTo>
                  <a:lnTo>
                    <a:pt x="640" y="185"/>
                  </a:lnTo>
                  <a:lnTo>
                    <a:pt x="692" y="160"/>
                  </a:lnTo>
                  <a:lnTo>
                    <a:pt x="743" y="269"/>
                  </a:lnTo>
                  <a:lnTo>
                    <a:pt x="691" y="292"/>
                  </a:lnTo>
                  <a:lnTo>
                    <a:pt x="699" y="325"/>
                  </a:lnTo>
                  <a:lnTo>
                    <a:pt x="701" y="394"/>
                  </a:lnTo>
                  <a:lnTo>
                    <a:pt x="697" y="427"/>
                  </a:lnTo>
                  <a:lnTo>
                    <a:pt x="750" y="447"/>
                  </a:lnTo>
                  <a:lnTo>
                    <a:pt x="709" y="559"/>
                  </a:lnTo>
                  <a:lnTo>
                    <a:pt x="656" y="540"/>
                  </a:lnTo>
                  <a:lnTo>
                    <a:pt x="638" y="569"/>
                  </a:lnTo>
                  <a:lnTo>
                    <a:pt x="591" y="619"/>
                  </a:lnTo>
                  <a:lnTo>
                    <a:pt x="565" y="640"/>
                  </a:lnTo>
                  <a:lnTo>
                    <a:pt x="588" y="690"/>
                  </a:lnTo>
                  <a:lnTo>
                    <a:pt x="481" y="741"/>
                  </a:lnTo>
                  <a:lnTo>
                    <a:pt x="456" y="690"/>
                  </a:lnTo>
                  <a:lnTo>
                    <a:pt x="416" y="698"/>
                  </a:lnTo>
                  <a:lnTo>
                    <a:pt x="375" y="701"/>
                  </a:lnTo>
                  <a:lnTo>
                    <a:pt x="349" y="699"/>
                  </a:lnTo>
                  <a:lnTo>
                    <a:pt x="321" y="696"/>
                  </a:lnTo>
                  <a:lnTo>
                    <a:pt x="302" y="749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93"/>
            <p:cNvSpPr>
              <a:spLocks/>
            </p:cNvSpPr>
            <p:nvPr/>
          </p:nvSpPr>
          <p:spPr bwMode="auto">
            <a:xfrm>
              <a:off x="6289675" y="3811588"/>
              <a:ext cx="192088" cy="190500"/>
            </a:xfrm>
            <a:custGeom>
              <a:avLst/>
              <a:gdLst>
                <a:gd name="T0" fmla="*/ 242 w 483"/>
                <a:gd name="T1" fmla="*/ 0 h 482"/>
                <a:gd name="T2" fmla="*/ 205 w 483"/>
                <a:gd name="T3" fmla="*/ 3 h 482"/>
                <a:gd name="T4" fmla="*/ 137 w 483"/>
                <a:gd name="T5" fmla="*/ 23 h 482"/>
                <a:gd name="T6" fmla="*/ 77 w 483"/>
                <a:gd name="T7" fmla="*/ 65 h 482"/>
                <a:gd name="T8" fmla="*/ 30 w 483"/>
                <a:gd name="T9" fmla="*/ 123 h 482"/>
                <a:gd name="T10" fmla="*/ 16 w 483"/>
                <a:gd name="T11" fmla="*/ 159 h 482"/>
                <a:gd name="T12" fmla="*/ 8 w 483"/>
                <a:gd name="T13" fmla="*/ 183 h 482"/>
                <a:gd name="T14" fmla="*/ 0 w 483"/>
                <a:gd name="T15" fmla="*/ 229 h 482"/>
                <a:gd name="T16" fmla="*/ 3 w 483"/>
                <a:gd name="T17" fmla="*/ 277 h 482"/>
                <a:gd name="T18" fmla="*/ 15 w 483"/>
                <a:gd name="T19" fmla="*/ 321 h 482"/>
                <a:gd name="T20" fmla="*/ 34 w 483"/>
                <a:gd name="T21" fmla="*/ 364 h 482"/>
                <a:gd name="T22" fmla="*/ 61 w 483"/>
                <a:gd name="T23" fmla="*/ 402 h 482"/>
                <a:gd name="T24" fmla="*/ 96 w 483"/>
                <a:gd name="T25" fmla="*/ 433 h 482"/>
                <a:gd name="T26" fmla="*/ 137 w 483"/>
                <a:gd name="T27" fmla="*/ 459 h 482"/>
                <a:gd name="T28" fmla="*/ 160 w 483"/>
                <a:gd name="T29" fmla="*/ 468 h 482"/>
                <a:gd name="T30" fmla="*/ 181 w 483"/>
                <a:gd name="T31" fmla="*/ 474 h 482"/>
                <a:gd name="T32" fmla="*/ 222 w 483"/>
                <a:gd name="T33" fmla="*/ 481 h 482"/>
                <a:gd name="T34" fmla="*/ 242 w 483"/>
                <a:gd name="T35" fmla="*/ 482 h 482"/>
                <a:gd name="T36" fmla="*/ 279 w 483"/>
                <a:gd name="T37" fmla="*/ 480 h 482"/>
                <a:gd name="T38" fmla="*/ 348 w 483"/>
                <a:gd name="T39" fmla="*/ 459 h 482"/>
                <a:gd name="T40" fmla="*/ 407 w 483"/>
                <a:gd name="T41" fmla="*/ 417 h 482"/>
                <a:gd name="T42" fmla="*/ 453 w 483"/>
                <a:gd name="T43" fmla="*/ 359 h 482"/>
                <a:gd name="T44" fmla="*/ 468 w 483"/>
                <a:gd name="T45" fmla="*/ 324 h 482"/>
                <a:gd name="T46" fmla="*/ 476 w 483"/>
                <a:gd name="T47" fmla="*/ 299 h 482"/>
                <a:gd name="T48" fmla="*/ 483 w 483"/>
                <a:gd name="T49" fmla="*/ 253 h 482"/>
                <a:gd name="T50" fmla="*/ 481 w 483"/>
                <a:gd name="T51" fmla="*/ 206 h 482"/>
                <a:gd name="T52" fmla="*/ 470 w 483"/>
                <a:gd name="T53" fmla="*/ 161 h 482"/>
                <a:gd name="T54" fmla="*/ 450 w 483"/>
                <a:gd name="T55" fmla="*/ 118 h 482"/>
                <a:gd name="T56" fmla="*/ 423 w 483"/>
                <a:gd name="T57" fmla="*/ 82 h 482"/>
                <a:gd name="T58" fmla="*/ 388 w 483"/>
                <a:gd name="T59" fmla="*/ 49 h 482"/>
                <a:gd name="T60" fmla="*/ 348 w 483"/>
                <a:gd name="T61" fmla="*/ 23 h 482"/>
                <a:gd name="T62" fmla="*/ 324 w 483"/>
                <a:gd name="T63" fmla="*/ 14 h 482"/>
                <a:gd name="T64" fmla="*/ 304 w 483"/>
                <a:gd name="T65" fmla="*/ 8 h 482"/>
                <a:gd name="T66" fmla="*/ 262 w 483"/>
                <a:gd name="T67" fmla="*/ 1 h 482"/>
                <a:gd name="T68" fmla="*/ 242 w 483"/>
                <a:gd name="T6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82">
                  <a:moveTo>
                    <a:pt x="242" y="0"/>
                  </a:moveTo>
                  <a:lnTo>
                    <a:pt x="205" y="3"/>
                  </a:lnTo>
                  <a:lnTo>
                    <a:pt x="137" y="23"/>
                  </a:lnTo>
                  <a:lnTo>
                    <a:pt x="77" y="65"/>
                  </a:lnTo>
                  <a:lnTo>
                    <a:pt x="30" y="123"/>
                  </a:lnTo>
                  <a:lnTo>
                    <a:pt x="16" y="159"/>
                  </a:lnTo>
                  <a:lnTo>
                    <a:pt x="8" y="183"/>
                  </a:lnTo>
                  <a:lnTo>
                    <a:pt x="0" y="229"/>
                  </a:lnTo>
                  <a:lnTo>
                    <a:pt x="3" y="277"/>
                  </a:lnTo>
                  <a:lnTo>
                    <a:pt x="15" y="321"/>
                  </a:lnTo>
                  <a:lnTo>
                    <a:pt x="34" y="364"/>
                  </a:lnTo>
                  <a:lnTo>
                    <a:pt x="61" y="402"/>
                  </a:lnTo>
                  <a:lnTo>
                    <a:pt x="96" y="433"/>
                  </a:lnTo>
                  <a:lnTo>
                    <a:pt x="137" y="459"/>
                  </a:lnTo>
                  <a:lnTo>
                    <a:pt x="160" y="468"/>
                  </a:lnTo>
                  <a:lnTo>
                    <a:pt x="181" y="474"/>
                  </a:lnTo>
                  <a:lnTo>
                    <a:pt x="222" y="481"/>
                  </a:lnTo>
                  <a:lnTo>
                    <a:pt x="242" y="482"/>
                  </a:lnTo>
                  <a:lnTo>
                    <a:pt x="279" y="480"/>
                  </a:lnTo>
                  <a:lnTo>
                    <a:pt x="348" y="459"/>
                  </a:lnTo>
                  <a:lnTo>
                    <a:pt x="407" y="417"/>
                  </a:lnTo>
                  <a:lnTo>
                    <a:pt x="453" y="359"/>
                  </a:lnTo>
                  <a:lnTo>
                    <a:pt x="468" y="324"/>
                  </a:lnTo>
                  <a:lnTo>
                    <a:pt x="476" y="299"/>
                  </a:lnTo>
                  <a:lnTo>
                    <a:pt x="483" y="253"/>
                  </a:lnTo>
                  <a:lnTo>
                    <a:pt x="481" y="206"/>
                  </a:lnTo>
                  <a:lnTo>
                    <a:pt x="470" y="161"/>
                  </a:lnTo>
                  <a:lnTo>
                    <a:pt x="450" y="118"/>
                  </a:lnTo>
                  <a:lnTo>
                    <a:pt x="423" y="82"/>
                  </a:lnTo>
                  <a:lnTo>
                    <a:pt x="388" y="49"/>
                  </a:lnTo>
                  <a:lnTo>
                    <a:pt x="348" y="23"/>
                  </a:lnTo>
                  <a:lnTo>
                    <a:pt x="324" y="14"/>
                  </a:lnTo>
                  <a:lnTo>
                    <a:pt x="304" y="8"/>
                  </a:lnTo>
                  <a:lnTo>
                    <a:pt x="262" y="1"/>
                  </a:lnTo>
                  <a:lnTo>
                    <a:pt x="242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6578600" y="3609975"/>
              <a:ext cx="595313" cy="593725"/>
            </a:xfrm>
            <a:custGeom>
              <a:avLst/>
              <a:gdLst>
                <a:gd name="T0" fmla="*/ 701 w 1497"/>
                <a:gd name="T1" fmla="*/ 1496 h 1496"/>
                <a:gd name="T2" fmla="*/ 566 w 1497"/>
                <a:gd name="T3" fmla="*/ 1474 h 1496"/>
                <a:gd name="T4" fmla="*/ 565 w 1497"/>
                <a:gd name="T5" fmla="*/ 1351 h 1496"/>
                <a:gd name="T6" fmla="*/ 424 w 1497"/>
                <a:gd name="T7" fmla="*/ 1289 h 1496"/>
                <a:gd name="T8" fmla="*/ 303 w 1497"/>
                <a:gd name="T9" fmla="*/ 1350 h 1496"/>
                <a:gd name="T10" fmla="*/ 219 w 1497"/>
                <a:gd name="T11" fmla="*/ 1278 h 1496"/>
                <a:gd name="T12" fmla="*/ 126 w 1497"/>
                <a:gd name="T13" fmla="*/ 1164 h 1496"/>
                <a:gd name="T14" fmla="*/ 209 w 1497"/>
                <a:gd name="T15" fmla="*/ 1072 h 1496"/>
                <a:gd name="T16" fmla="*/ 146 w 1497"/>
                <a:gd name="T17" fmla="*/ 933 h 1496"/>
                <a:gd name="T18" fmla="*/ 126 w 1497"/>
                <a:gd name="T19" fmla="*/ 841 h 1496"/>
                <a:gd name="T20" fmla="*/ 2 w 1497"/>
                <a:gd name="T21" fmla="*/ 821 h 1496"/>
                <a:gd name="T22" fmla="*/ 2 w 1497"/>
                <a:gd name="T23" fmla="*/ 673 h 1496"/>
                <a:gd name="T24" fmla="*/ 22 w 1497"/>
                <a:gd name="T25" fmla="*/ 567 h 1496"/>
                <a:gd name="T26" fmla="*/ 145 w 1497"/>
                <a:gd name="T27" fmla="*/ 565 h 1496"/>
                <a:gd name="T28" fmla="*/ 207 w 1497"/>
                <a:gd name="T29" fmla="*/ 424 h 1496"/>
                <a:gd name="T30" fmla="*/ 146 w 1497"/>
                <a:gd name="T31" fmla="*/ 302 h 1496"/>
                <a:gd name="T32" fmla="*/ 218 w 1497"/>
                <a:gd name="T33" fmla="*/ 219 h 1496"/>
                <a:gd name="T34" fmla="*/ 332 w 1497"/>
                <a:gd name="T35" fmla="*/ 126 h 1496"/>
                <a:gd name="T36" fmla="*/ 424 w 1497"/>
                <a:gd name="T37" fmla="*/ 209 h 1496"/>
                <a:gd name="T38" fmla="*/ 463 w 1497"/>
                <a:gd name="T39" fmla="*/ 187 h 1496"/>
                <a:gd name="T40" fmla="*/ 604 w 1497"/>
                <a:gd name="T41" fmla="*/ 135 h 1496"/>
                <a:gd name="T42" fmla="*/ 638 w 1497"/>
                <a:gd name="T43" fmla="*/ 8 h 1496"/>
                <a:gd name="T44" fmla="*/ 749 w 1497"/>
                <a:gd name="T45" fmla="*/ 0 h 1496"/>
                <a:gd name="T46" fmla="*/ 885 w 1497"/>
                <a:gd name="T47" fmla="*/ 12 h 1496"/>
                <a:gd name="T48" fmla="*/ 901 w 1497"/>
                <a:gd name="T49" fmla="*/ 138 h 1496"/>
                <a:gd name="T50" fmla="*/ 989 w 1497"/>
                <a:gd name="T51" fmla="*/ 166 h 1496"/>
                <a:gd name="T52" fmla="*/ 1122 w 1497"/>
                <a:gd name="T53" fmla="*/ 243 h 1496"/>
                <a:gd name="T54" fmla="*/ 1222 w 1497"/>
                <a:gd name="T55" fmla="*/ 169 h 1496"/>
                <a:gd name="T56" fmla="*/ 1326 w 1497"/>
                <a:gd name="T57" fmla="*/ 272 h 1496"/>
                <a:gd name="T58" fmla="*/ 1389 w 1497"/>
                <a:gd name="T59" fmla="*/ 363 h 1496"/>
                <a:gd name="T60" fmla="*/ 1317 w 1497"/>
                <a:gd name="T61" fmla="*/ 477 h 1496"/>
                <a:gd name="T62" fmla="*/ 1365 w 1497"/>
                <a:gd name="T63" fmla="*/ 624 h 1496"/>
                <a:gd name="T64" fmla="*/ 1488 w 1497"/>
                <a:gd name="T65" fmla="*/ 638 h 1496"/>
                <a:gd name="T66" fmla="*/ 1497 w 1497"/>
                <a:gd name="T67" fmla="*/ 749 h 1496"/>
                <a:gd name="T68" fmla="*/ 1483 w 1497"/>
                <a:gd name="T69" fmla="*/ 895 h 1496"/>
                <a:gd name="T70" fmla="*/ 1358 w 1497"/>
                <a:gd name="T71" fmla="*/ 901 h 1496"/>
                <a:gd name="T72" fmla="*/ 1330 w 1497"/>
                <a:gd name="T73" fmla="*/ 989 h 1496"/>
                <a:gd name="T74" fmla="*/ 1253 w 1497"/>
                <a:gd name="T75" fmla="*/ 1123 h 1496"/>
                <a:gd name="T76" fmla="*/ 1327 w 1497"/>
                <a:gd name="T77" fmla="*/ 1222 h 1496"/>
                <a:gd name="T78" fmla="*/ 1223 w 1497"/>
                <a:gd name="T79" fmla="*/ 1326 h 1496"/>
                <a:gd name="T80" fmla="*/ 1133 w 1497"/>
                <a:gd name="T81" fmla="*/ 1390 h 1496"/>
                <a:gd name="T82" fmla="*/ 1052 w 1497"/>
                <a:gd name="T83" fmla="*/ 1299 h 1496"/>
                <a:gd name="T84" fmla="*/ 989 w 1497"/>
                <a:gd name="T85" fmla="*/ 1331 h 1496"/>
                <a:gd name="T86" fmla="*/ 841 w 1497"/>
                <a:gd name="T87" fmla="*/ 1370 h 1496"/>
                <a:gd name="T88" fmla="*/ 802 w 1497"/>
                <a:gd name="T89" fmla="*/ 1495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7" h="1496">
                  <a:moveTo>
                    <a:pt x="748" y="1496"/>
                  </a:moveTo>
                  <a:lnTo>
                    <a:pt x="701" y="1496"/>
                  </a:lnTo>
                  <a:lnTo>
                    <a:pt x="610" y="1484"/>
                  </a:lnTo>
                  <a:lnTo>
                    <a:pt x="566" y="1474"/>
                  </a:lnTo>
                  <a:lnTo>
                    <a:pt x="595" y="1359"/>
                  </a:lnTo>
                  <a:lnTo>
                    <a:pt x="565" y="1351"/>
                  </a:lnTo>
                  <a:lnTo>
                    <a:pt x="507" y="1330"/>
                  </a:lnTo>
                  <a:lnTo>
                    <a:pt x="424" y="1289"/>
                  </a:lnTo>
                  <a:lnTo>
                    <a:pt x="373" y="1254"/>
                  </a:lnTo>
                  <a:lnTo>
                    <a:pt x="303" y="1350"/>
                  </a:lnTo>
                  <a:lnTo>
                    <a:pt x="273" y="1327"/>
                  </a:lnTo>
                  <a:lnTo>
                    <a:pt x="219" y="1278"/>
                  </a:lnTo>
                  <a:lnTo>
                    <a:pt x="170" y="1224"/>
                  </a:lnTo>
                  <a:lnTo>
                    <a:pt x="126" y="1164"/>
                  </a:lnTo>
                  <a:lnTo>
                    <a:pt x="106" y="1133"/>
                  </a:lnTo>
                  <a:lnTo>
                    <a:pt x="209" y="1072"/>
                  </a:lnTo>
                  <a:lnTo>
                    <a:pt x="179" y="1019"/>
                  </a:lnTo>
                  <a:lnTo>
                    <a:pt x="146" y="933"/>
                  </a:lnTo>
                  <a:lnTo>
                    <a:pt x="131" y="873"/>
                  </a:lnTo>
                  <a:lnTo>
                    <a:pt x="126" y="841"/>
                  </a:lnTo>
                  <a:lnTo>
                    <a:pt x="8" y="858"/>
                  </a:lnTo>
                  <a:lnTo>
                    <a:pt x="2" y="821"/>
                  </a:lnTo>
                  <a:lnTo>
                    <a:pt x="0" y="747"/>
                  </a:lnTo>
                  <a:lnTo>
                    <a:pt x="2" y="673"/>
                  </a:lnTo>
                  <a:lnTo>
                    <a:pt x="14" y="602"/>
                  </a:lnTo>
                  <a:lnTo>
                    <a:pt x="22" y="567"/>
                  </a:lnTo>
                  <a:lnTo>
                    <a:pt x="137" y="595"/>
                  </a:lnTo>
                  <a:lnTo>
                    <a:pt x="145" y="565"/>
                  </a:lnTo>
                  <a:lnTo>
                    <a:pt x="166" y="507"/>
                  </a:lnTo>
                  <a:lnTo>
                    <a:pt x="207" y="424"/>
                  </a:lnTo>
                  <a:lnTo>
                    <a:pt x="242" y="374"/>
                  </a:lnTo>
                  <a:lnTo>
                    <a:pt x="146" y="302"/>
                  </a:lnTo>
                  <a:lnTo>
                    <a:pt x="168" y="274"/>
                  </a:lnTo>
                  <a:lnTo>
                    <a:pt x="218" y="219"/>
                  </a:lnTo>
                  <a:lnTo>
                    <a:pt x="272" y="170"/>
                  </a:lnTo>
                  <a:lnTo>
                    <a:pt x="332" y="126"/>
                  </a:lnTo>
                  <a:lnTo>
                    <a:pt x="363" y="107"/>
                  </a:lnTo>
                  <a:lnTo>
                    <a:pt x="424" y="209"/>
                  </a:lnTo>
                  <a:lnTo>
                    <a:pt x="443" y="197"/>
                  </a:lnTo>
                  <a:lnTo>
                    <a:pt x="463" y="187"/>
                  </a:lnTo>
                  <a:lnTo>
                    <a:pt x="508" y="166"/>
                  </a:lnTo>
                  <a:lnTo>
                    <a:pt x="604" y="135"/>
                  </a:lnTo>
                  <a:lnTo>
                    <a:pt x="656" y="126"/>
                  </a:lnTo>
                  <a:lnTo>
                    <a:pt x="638" y="8"/>
                  </a:lnTo>
                  <a:lnTo>
                    <a:pt x="693" y="2"/>
                  </a:lnTo>
                  <a:lnTo>
                    <a:pt x="749" y="0"/>
                  </a:lnTo>
                  <a:lnTo>
                    <a:pt x="794" y="0"/>
                  </a:lnTo>
                  <a:lnTo>
                    <a:pt x="885" y="12"/>
                  </a:lnTo>
                  <a:lnTo>
                    <a:pt x="929" y="22"/>
                  </a:lnTo>
                  <a:lnTo>
                    <a:pt x="901" y="138"/>
                  </a:lnTo>
                  <a:lnTo>
                    <a:pt x="930" y="145"/>
                  </a:lnTo>
                  <a:lnTo>
                    <a:pt x="989" y="166"/>
                  </a:lnTo>
                  <a:lnTo>
                    <a:pt x="1072" y="208"/>
                  </a:lnTo>
                  <a:lnTo>
                    <a:pt x="1122" y="243"/>
                  </a:lnTo>
                  <a:lnTo>
                    <a:pt x="1194" y="147"/>
                  </a:lnTo>
                  <a:lnTo>
                    <a:pt x="1222" y="169"/>
                  </a:lnTo>
                  <a:lnTo>
                    <a:pt x="1277" y="218"/>
                  </a:lnTo>
                  <a:lnTo>
                    <a:pt x="1326" y="272"/>
                  </a:lnTo>
                  <a:lnTo>
                    <a:pt x="1370" y="332"/>
                  </a:lnTo>
                  <a:lnTo>
                    <a:pt x="1389" y="363"/>
                  </a:lnTo>
                  <a:lnTo>
                    <a:pt x="1288" y="424"/>
                  </a:lnTo>
                  <a:lnTo>
                    <a:pt x="1317" y="477"/>
                  </a:lnTo>
                  <a:lnTo>
                    <a:pt x="1350" y="563"/>
                  </a:lnTo>
                  <a:lnTo>
                    <a:pt x="1365" y="624"/>
                  </a:lnTo>
                  <a:lnTo>
                    <a:pt x="1371" y="655"/>
                  </a:lnTo>
                  <a:lnTo>
                    <a:pt x="1488" y="638"/>
                  </a:lnTo>
                  <a:lnTo>
                    <a:pt x="1493" y="676"/>
                  </a:lnTo>
                  <a:lnTo>
                    <a:pt x="1497" y="749"/>
                  </a:lnTo>
                  <a:lnTo>
                    <a:pt x="1493" y="823"/>
                  </a:lnTo>
                  <a:lnTo>
                    <a:pt x="1483" y="895"/>
                  </a:lnTo>
                  <a:lnTo>
                    <a:pt x="1474" y="930"/>
                  </a:lnTo>
                  <a:lnTo>
                    <a:pt x="1358" y="901"/>
                  </a:lnTo>
                  <a:lnTo>
                    <a:pt x="1350" y="931"/>
                  </a:lnTo>
                  <a:lnTo>
                    <a:pt x="1330" y="989"/>
                  </a:lnTo>
                  <a:lnTo>
                    <a:pt x="1288" y="1072"/>
                  </a:lnTo>
                  <a:lnTo>
                    <a:pt x="1253" y="1123"/>
                  </a:lnTo>
                  <a:lnTo>
                    <a:pt x="1349" y="1194"/>
                  </a:lnTo>
                  <a:lnTo>
                    <a:pt x="1327" y="1222"/>
                  </a:lnTo>
                  <a:lnTo>
                    <a:pt x="1278" y="1277"/>
                  </a:lnTo>
                  <a:lnTo>
                    <a:pt x="1223" y="1326"/>
                  </a:lnTo>
                  <a:lnTo>
                    <a:pt x="1165" y="1370"/>
                  </a:lnTo>
                  <a:lnTo>
                    <a:pt x="1133" y="1390"/>
                  </a:lnTo>
                  <a:lnTo>
                    <a:pt x="1072" y="1287"/>
                  </a:lnTo>
                  <a:lnTo>
                    <a:pt x="1052" y="1299"/>
                  </a:lnTo>
                  <a:lnTo>
                    <a:pt x="1033" y="1309"/>
                  </a:lnTo>
                  <a:lnTo>
                    <a:pt x="989" y="1331"/>
                  </a:lnTo>
                  <a:lnTo>
                    <a:pt x="892" y="1361"/>
                  </a:lnTo>
                  <a:lnTo>
                    <a:pt x="841" y="1370"/>
                  </a:lnTo>
                  <a:lnTo>
                    <a:pt x="858" y="1488"/>
                  </a:lnTo>
                  <a:lnTo>
                    <a:pt x="802" y="1495"/>
                  </a:lnTo>
                  <a:lnTo>
                    <a:pt x="748" y="1496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95"/>
            <p:cNvSpPr>
              <a:spLocks/>
            </p:cNvSpPr>
            <p:nvPr/>
          </p:nvSpPr>
          <p:spPr bwMode="auto">
            <a:xfrm>
              <a:off x="6754813" y="3786188"/>
              <a:ext cx="242888" cy="241300"/>
            </a:xfrm>
            <a:custGeom>
              <a:avLst/>
              <a:gdLst>
                <a:gd name="T0" fmla="*/ 305 w 609"/>
                <a:gd name="T1" fmla="*/ 0 h 609"/>
                <a:gd name="T2" fmla="*/ 283 w 609"/>
                <a:gd name="T3" fmla="*/ 0 h 609"/>
                <a:gd name="T4" fmla="*/ 261 w 609"/>
                <a:gd name="T5" fmla="*/ 3 h 609"/>
                <a:gd name="T6" fmla="*/ 235 w 609"/>
                <a:gd name="T7" fmla="*/ 7 h 609"/>
                <a:gd name="T8" fmla="*/ 188 w 609"/>
                <a:gd name="T9" fmla="*/ 22 h 609"/>
                <a:gd name="T10" fmla="*/ 167 w 609"/>
                <a:gd name="T11" fmla="*/ 32 h 609"/>
                <a:gd name="T12" fmla="*/ 147 w 609"/>
                <a:gd name="T13" fmla="*/ 44 h 609"/>
                <a:gd name="T14" fmla="*/ 108 w 609"/>
                <a:gd name="T15" fmla="*/ 72 h 609"/>
                <a:gd name="T16" fmla="*/ 74 w 609"/>
                <a:gd name="T17" fmla="*/ 105 h 609"/>
                <a:gd name="T18" fmla="*/ 47 w 609"/>
                <a:gd name="T19" fmla="*/ 142 h 609"/>
                <a:gd name="T20" fmla="*/ 25 w 609"/>
                <a:gd name="T21" fmla="*/ 184 h 609"/>
                <a:gd name="T22" fmla="*/ 9 w 609"/>
                <a:gd name="T23" fmla="*/ 228 h 609"/>
                <a:gd name="T24" fmla="*/ 1 w 609"/>
                <a:gd name="T25" fmla="*/ 276 h 609"/>
                <a:gd name="T26" fmla="*/ 0 w 609"/>
                <a:gd name="T27" fmla="*/ 324 h 609"/>
                <a:gd name="T28" fmla="*/ 4 w 609"/>
                <a:gd name="T29" fmla="*/ 349 h 609"/>
                <a:gd name="T30" fmla="*/ 9 w 609"/>
                <a:gd name="T31" fmla="*/ 377 h 609"/>
                <a:gd name="T32" fmla="*/ 26 w 609"/>
                <a:gd name="T33" fmla="*/ 430 h 609"/>
                <a:gd name="T34" fmla="*/ 53 w 609"/>
                <a:gd name="T35" fmla="*/ 476 h 609"/>
                <a:gd name="T36" fmla="*/ 87 w 609"/>
                <a:gd name="T37" fmla="*/ 518 h 609"/>
                <a:gd name="T38" fmla="*/ 127 w 609"/>
                <a:gd name="T39" fmla="*/ 552 h 609"/>
                <a:gd name="T40" fmla="*/ 174 w 609"/>
                <a:gd name="T41" fmla="*/ 579 h 609"/>
                <a:gd name="T42" fmla="*/ 223 w 609"/>
                <a:gd name="T43" fmla="*/ 598 h 609"/>
                <a:gd name="T44" fmla="*/ 277 w 609"/>
                <a:gd name="T45" fmla="*/ 607 h 609"/>
                <a:gd name="T46" fmla="*/ 305 w 609"/>
                <a:gd name="T47" fmla="*/ 609 h 609"/>
                <a:gd name="T48" fmla="*/ 327 w 609"/>
                <a:gd name="T49" fmla="*/ 609 h 609"/>
                <a:gd name="T50" fmla="*/ 350 w 609"/>
                <a:gd name="T51" fmla="*/ 606 h 609"/>
                <a:gd name="T52" fmla="*/ 375 w 609"/>
                <a:gd name="T53" fmla="*/ 601 h 609"/>
                <a:gd name="T54" fmla="*/ 421 w 609"/>
                <a:gd name="T55" fmla="*/ 587 h 609"/>
                <a:gd name="T56" fmla="*/ 443 w 609"/>
                <a:gd name="T57" fmla="*/ 576 h 609"/>
                <a:gd name="T58" fmla="*/ 464 w 609"/>
                <a:gd name="T59" fmla="*/ 565 h 609"/>
                <a:gd name="T60" fmla="*/ 502 w 609"/>
                <a:gd name="T61" fmla="*/ 537 h 609"/>
                <a:gd name="T62" fmla="*/ 535 w 609"/>
                <a:gd name="T63" fmla="*/ 504 h 609"/>
                <a:gd name="T64" fmla="*/ 564 w 609"/>
                <a:gd name="T65" fmla="*/ 466 h 609"/>
                <a:gd name="T66" fmla="*/ 585 w 609"/>
                <a:gd name="T67" fmla="*/ 425 h 609"/>
                <a:gd name="T68" fmla="*/ 600 w 609"/>
                <a:gd name="T69" fmla="*/ 381 h 609"/>
                <a:gd name="T70" fmla="*/ 609 w 609"/>
                <a:gd name="T71" fmla="*/ 333 h 609"/>
                <a:gd name="T72" fmla="*/ 609 w 609"/>
                <a:gd name="T73" fmla="*/ 285 h 609"/>
                <a:gd name="T74" fmla="*/ 607 w 609"/>
                <a:gd name="T75" fmla="*/ 259 h 609"/>
                <a:gd name="T76" fmla="*/ 602 w 609"/>
                <a:gd name="T77" fmla="*/ 232 h 609"/>
                <a:gd name="T78" fmla="*/ 583 w 609"/>
                <a:gd name="T79" fmla="*/ 178 h 609"/>
                <a:gd name="T80" fmla="*/ 556 w 609"/>
                <a:gd name="T81" fmla="*/ 132 h 609"/>
                <a:gd name="T82" fmla="*/ 522 w 609"/>
                <a:gd name="T83" fmla="*/ 90 h 609"/>
                <a:gd name="T84" fmla="*/ 482 w 609"/>
                <a:gd name="T85" fmla="*/ 57 h 609"/>
                <a:gd name="T86" fmla="*/ 437 w 609"/>
                <a:gd name="T87" fmla="*/ 29 h 609"/>
                <a:gd name="T88" fmla="*/ 386 w 609"/>
                <a:gd name="T89" fmla="*/ 10 h 609"/>
                <a:gd name="T90" fmla="*/ 333 w 609"/>
                <a:gd name="T91" fmla="*/ 1 h 609"/>
                <a:gd name="T92" fmla="*/ 305 w 609"/>
                <a:gd name="T9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9" h="609">
                  <a:moveTo>
                    <a:pt x="305" y="0"/>
                  </a:moveTo>
                  <a:lnTo>
                    <a:pt x="283" y="0"/>
                  </a:lnTo>
                  <a:lnTo>
                    <a:pt x="261" y="3"/>
                  </a:lnTo>
                  <a:lnTo>
                    <a:pt x="235" y="7"/>
                  </a:lnTo>
                  <a:lnTo>
                    <a:pt x="188" y="22"/>
                  </a:lnTo>
                  <a:lnTo>
                    <a:pt x="167" y="32"/>
                  </a:lnTo>
                  <a:lnTo>
                    <a:pt x="147" y="44"/>
                  </a:lnTo>
                  <a:lnTo>
                    <a:pt x="108" y="72"/>
                  </a:lnTo>
                  <a:lnTo>
                    <a:pt x="74" y="105"/>
                  </a:lnTo>
                  <a:lnTo>
                    <a:pt x="47" y="142"/>
                  </a:lnTo>
                  <a:lnTo>
                    <a:pt x="25" y="184"/>
                  </a:lnTo>
                  <a:lnTo>
                    <a:pt x="9" y="228"/>
                  </a:lnTo>
                  <a:lnTo>
                    <a:pt x="1" y="276"/>
                  </a:lnTo>
                  <a:lnTo>
                    <a:pt x="0" y="324"/>
                  </a:lnTo>
                  <a:lnTo>
                    <a:pt x="4" y="349"/>
                  </a:lnTo>
                  <a:lnTo>
                    <a:pt x="9" y="377"/>
                  </a:lnTo>
                  <a:lnTo>
                    <a:pt x="26" y="430"/>
                  </a:lnTo>
                  <a:lnTo>
                    <a:pt x="53" y="476"/>
                  </a:lnTo>
                  <a:lnTo>
                    <a:pt x="87" y="518"/>
                  </a:lnTo>
                  <a:lnTo>
                    <a:pt x="127" y="552"/>
                  </a:lnTo>
                  <a:lnTo>
                    <a:pt x="174" y="579"/>
                  </a:lnTo>
                  <a:lnTo>
                    <a:pt x="223" y="598"/>
                  </a:lnTo>
                  <a:lnTo>
                    <a:pt x="277" y="607"/>
                  </a:lnTo>
                  <a:lnTo>
                    <a:pt x="305" y="609"/>
                  </a:lnTo>
                  <a:lnTo>
                    <a:pt x="327" y="609"/>
                  </a:lnTo>
                  <a:lnTo>
                    <a:pt x="350" y="606"/>
                  </a:lnTo>
                  <a:lnTo>
                    <a:pt x="375" y="601"/>
                  </a:lnTo>
                  <a:lnTo>
                    <a:pt x="421" y="587"/>
                  </a:lnTo>
                  <a:lnTo>
                    <a:pt x="443" y="576"/>
                  </a:lnTo>
                  <a:lnTo>
                    <a:pt x="464" y="565"/>
                  </a:lnTo>
                  <a:lnTo>
                    <a:pt x="502" y="537"/>
                  </a:lnTo>
                  <a:lnTo>
                    <a:pt x="535" y="504"/>
                  </a:lnTo>
                  <a:lnTo>
                    <a:pt x="564" y="466"/>
                  </a:lnTo>
                  <a:lnTo>
                    <a:pt x="585" y="425"/>
                  </a:lnTo>
                  <a:lnTo>
                    <a:pt x="600" y="381"/>
                  </a:lnTo>
                  <a:lnTo>
                    <a:pt x="609" y="333"/>
                  </a:lnTo>
                  <a:lnTo>
                    <a:pt x="609" y="285"/>
                  </a:lnTo>
                  <a:lnTo>
                    <a:pt x="607" y="259"/>
                  </a:lnTo>
                  <a:lnTo>
                    <a:pt x="602" y="232"/>
                  </a:lnTo>
                  <a:lnTo>
                    <a:pt x="583" y="178"/>
                  </a:lnTo>
                  <a:lnTo>
                    <a:pt x="556" y="132"/>
                  </a:lnTo>
                  <a:lnTo>
                    <a:pt x="522" y="90"/>
                  </a:lnTo>
                  <a:lnTo>
                    <a:pt x="482" y="57"/>
                  </a:lnTo>
                  <a:lnTo>
                    <a:pt x="437" y="29"/>
                  </a:lnTo>
                  <a:lnTo>
                    <a:pt x="386" y="10"/>
                  </a:lnTo>
                  <a:lnTo>
                    <a:pt x="333" y="1"/>
                  </a:lnTo>
                  <a:lnTo>
                    <a:pt x="305" y="0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7358063" y="4121150"/>
              <a:ext cx="4763" cy="6350"/>
            </a:xfrm>
            <a:custGeom>
              <a:avLst/>
              <a:gdLst>
                <a:gd name="T0" fmla="*/ 0 w 12"/>
                <a:gd name="T1" fmla="*/ 15 h 15"/>
                <a:gd name="T2" fmla="*/ 5 w 12"/>
                <a:gd name="T3" fmla="*/ 0 h 15"/>
                <a:gd name="T4" fmla="*/ 9 w 12"/>
                <a:gd name="T5" fmla="*/ 1 h 15"/>
                <a:gd name="T6" fmla="*/ 12 w 12"/>
                <a:gd name="T7" fmla="*/ 2 h 15"/>
                <a:gd name="T8" fmla="*/ 0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0" y="15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0" y="15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5802313" y="3457575"/>
              <a:ext cx="449263" cy="449263"/>
            </a:xfrm>
            <a:custGeom>
              <a:avLst/>
              <a:gdLst>
                <a:gd name="T0" fmla="*/ 600 w 1131"/>
                <a:gd name="T1" fmla="*/ 1044 h 1133"/>
                <a:gd name="T2" fmla="*/ 566 w 1131"/>
                <a:gd name="T3" fmla="*/ 1044 h 1133"/>
                <a:gd name="T4" fmla="*/ 452 w 1131"/>
                <a:gd name="T5" fmla="*/ 1031 h 1133"/>
                <a:gd name="T6" fmla="*/ 386 w 1131"/>
                <a:gd name="T7" fmla="*/ 1105 h 1133"/>
                <a:gd name="T8" fmla="*/ 236 w 1131"/>
                <a:gd name="T9" fmla="*/ 1029 h 1133"/>
                <a:gd name="T10" fmla="*/ 253 w 1131"/>
                <a:gd name="T11" fmla="*/ 927 h 1133"/>
                <a:gd name="T12" fmla="*/ 161 w 1131"/>
                <a:gd name="T13" fmla="*/ 821 h 1133"/>
                <a:gd name="T14" fmla="*/ 58 w 1131"/>
                <a:gd name="T15" fmla="*/ 821 h 1133"/>
                <a:gd name="T16" fmla="*/ 5 w 1131"/>
                <a:gd name="T17" fmla="*/ 663 h 1133"/>
                <a:gd name="T18" fmla="*/ 89 w 1131"/>
                <a:gd name="T19" fmla="*/ 600 h 1133"/>
                <a:gd name="T20" fmla="*/ 100 w 1131"/>
                <a:gd name="T21" fmla="*/ 462 h 1133"/>
                <a:gd name="T22" fmla="*/ 27 w 1131"/>
                <a:gd name="T23" fmla="*/ 387 h 1133"/>
                <a:gd name="T24" fmla="*/ 102 w 1131"/>
                <a:gd name="T25" fmla="*/ 237 h 1133"/>
                <a:gd name="T26" fmla="*/ 205 w 1131"/>
                <a:gd name="T27" fmla="*/ 254 h 1133"/>
                <a:gd name="T28" fmla="*/ 311 w 1131"/>
                <a:gd name="T29" fmla="*/ 162 h 1133"/>
                <a:gd name="T30" fmla="*/ 312 w 1131"/>
                <a:gd name="T31" fmla="*/ 59 h 1133"/>
                <a:gd name="T32" fmla="*/ 470 w 1131"/>
                <a:gd name="T33" fmla="*/ 7 h 1133"/>
                <a:gd name="T34" fmla="*/ 532 w 1131"/>
                <a:gd name="T35" fmla="*/ 91 h 1133"/>
                <a:gd name="T36" fmla="*/ 566 w 1131"/>
                <a:gd name="T37" fmla="*/ 90 h 1133"/>
                <a:gd name="T38" fmla="*/ 679 w 1131"/>
                <a:gd name="T39" fmla="*/ 103 h 1133"/>
                <a:gd name="T40" fmla="*/ 745 w 1131"/>
                <a:gd name="T41" fmla="*/ 29 h 1133"/>
                <a:gd name="T42" fmla="*/ 895 w 1131"/>
                <a:gd name="T43" fmla="*/ 104 h 1133"/>
                <a:gd name="T44" fmla="*/ 879 w 1131"/>
                <a:gd name="T45" fmla="*/ 206 h 1133"/>
                <a:gd name="T46" fmla="*/ 971 w 1131"/>
                <a:gd name="T47" fmla="*/ 313 h 1133"/>
                <a:gd name="T48" fmla="*/ 1073 w 1131"/>
                <a:gd name="T49" fmla="*/ 313 h 1133"/>
                <a:gd name="T50" fmla="*/ 1126 w 1131"/>
                <a:gd name="T51" fmla="*/ 471 h 1133"/>
                <a:gd name="T52" fmla="*/ 1042 w 1131"/>
                <a:gd name="T53" fmla="*/ 533 h 1133"/>
                <a:gd name="T54" fmla="*/ 1031 w 1131"/>
                <a:gd name="T55" fmla="*/ 672 h 1133"/>
                <a:gd name="T56" fmla="*/ 1104 w 1131"/>
                <a:gd name="T57" fmla="*/ 747 h 1133"/>
                <a:gd name="T58" fmla="*/ 1029 w 1131"/>
                <a:gd name="T59" fmla="*/ 897 h 1133"/>
                <a:gd name="T60" fmla="*/ 926 w 1131"/>
                <a:gd name="T61" fmla="*/ 880 h 1133"/>
                <a:gd name="T62" fmla="*/ 820 w 1131"/>
                <a:gd name="T63" fmla="*/ 971 h 1133"/>
                <a:gd name="T64" fmla="*/ 819 w 1131"/>
                <a:gd name="T65" fmla="*/ 1075 h 1133"/>
                <a:gd name="T66" fmla="*/ 662 w 1131"/>
                <a:gd name="T67" fmla="*/ 1127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1" h="1133">
                  <a:moveTo>
                    <a:pt x="605" y="1133"/>
                  </a:moveTo>
                  <a:lnTo>
                    <a:pt x="600" y="1044"/>
                  </a:lnTo>
                  <a:lnTo>
                    <a:pt x="583" y="1044"/>
                  </a:lnTo>
                  <a:lnTo>
                    <a:pt x="566" y="1044"/>
                  </a:lnTo>
                  <a:lnTo>
                    <a:pt x="529" y="1044"/>
                  </a:lnTo>
                  <a:lnTo>
                    <a:pt x="452" y="1031"/>
                  </a:lnTo>
                  <a:lnTo>
                    <a:pt x="415" y="1019"/>
                  </a:lnTo>
                  <a:lnTo>
                    <a:pt x="386" y="1105"/>
                  </a:lnTo>
                  <a:lnTo>
                    <a:pt x="332" y="1085"/>
                  </a:lnTo>
                  <a:lnTo>
                    <a:pt x="236" y="1029"/>
                  </a:lnTo>
                  <a:lnTo>
                    <a:pt x="193" y="996"/>
                  </a:lnTo>
                  <a:lnTo>
                    <a:pt x="253" y="927"/>
                  </a:lnTo>
                  <a:lnTo>
                    <a:pt x="218" y="895"/>
                  </a:lnTo>
                  <a:lnTo>
                    <a:pt x="161" y="821"/>
                  </a:lnTo>
                  <a:lnTo>
                    <a:pt x="138" y="781"/>
                  </a:lnTo>
                  <a:lnTo>
                    <a:pt x="58" y="821"/>
                  </a:lnTo>
                  <a:lnTo>
                    <a:pt x="35" y="770"/>
                  </a:lnTo>
                  <a:lnTo>
                    <a:pt x="5" y="663"/>
                  </a:lnTo>
                  <a:lnTo>
                    <a:pt x="0" y="607"/>
                  </a:lnTo>
                  <a:lnTo>
                    <a:pt x="89" y="600"/>
                  </a:lnTo>
                  <a:lnTo>
                    <a:pt x="88" y="555"/>
                  </a:lnTo>
                  <a:lnTo>
                    <a:pt x="100" y="462"/>
                  </a:lnTo>
                  <a:lnTo>
                    <a:pt x="113" y="416"/>
                  </a:lnTo>
                  <a:lnTo>
                    <a:pt x="27" y="387"/>
                  </a:lnTo>
                  <a:lnTo>
                    <a:pt x="48" y="333"/>
                  </a:lnTo>
                  <a:lnTo>
                    <a:pt x="102" y="237"/>
                  </a:lnTo>
                  <a:lnTo>
                    <a:pt x="137" y="195"/>
                  </a:lnTo>
                  <a:lnTo>
                    <a:pt x="205" y="254"/>
                  </a:lnTo>
                  <a:lnTo>
                    <a:pt x="237" y="219"/>
                  </a:lnTo>
                  <a:lnTo>
                    <a:pt x="311" y="162"/>
                  </a:lnTo>
                  <a:lnTo>
                    <a:pt x="352" y="140"/>
                  </a:lnTo>
                  <a:lnTo>
                    <a:pt x="312" y="59"/>
                  </a:lnTo>
                  <a:lnTo>
                    <a:pt x="363" y="37"/>
                  </a:lnTo>
                  <a:lnTo>
                    <a:pt x="470" y="7"/>
                  </a:lnTo>
                  <a:lnTo>
                    <a:pt x="526" y="0"/>
                  </a:lnTo>
                  <a:lnTo>
                    <a:pt x="532" y="91"/>
                  </a:lnTo>
                  <a:lnTo>
                    <a:pt x="549" y="90"/>
                  </a:lnTo>
                  <a:lnTo>
                    <a:pt x="566" y="90"/>
                  </a:lnTo>
                  <a:lnTo>
                    <a:pt x="604" y="91"/>
                  </a:lnTo>
                  <a:lnTo>
                    <a:pt x="679" y="103"/>
                  </a:lnTo>
                  <a:lnTo>
                    <a:pt x="717" y="114"/>
                  </a:lnTo>
                  <a:lnTo>
                    <a:pt x="745" y="29"/>
                  </a:lnTo>
                  <a:lnTo>
                    <a:pt x="799" y="48"/>
                  </a:lnTo>
                  <a:lnTo>
                    <a:pt x="895" y="104"/>
                  </a:lnTo>
                  <a:lnTo>
                    <a:pt x="938" y="138"/>
                  </a:lnTo>
                  <a:lnTo>
                    <a:pt x="879" y="206"/>
                  </a:lnTo>
                  <a:lnTo>
                    <a:pt x="914" y="239"/>
                  </a:lnTo>
                  <a:lnTo>
                    <a:pt x="971" y="313"/>
                  </a:lnTo>
                  <a:lnTo>
                    <a:pt x="993" y="354"/>
                  </a:lnTo>
                  <a:lnTo>
                    <a:pt x="1073" y="313"/>
                  </a:lnTo>
                  <a:lnTo>
                    <a:pt x="1096" y="363"/>
                  </a:lnTo>
                  <a:lnTo>
                    <a:pt x="1126" y="471"/>
                  </a:lnTo>
                  <a:lnTo>
                    <a:pt x="1131" y="527"/>
                  </a:lnTo>
                  <a:lnTo>
                    <a:pt x="1042" y="533"/>
                  </a:lnTo>
                  <a:lnTo>
                    <a:pt x="1043" y="580"/>
                  </a:lnTo>
                  <a:lnTo>
                    <a:pt x="1031" y="672"/>
                  </a:lnTo>
                  <a:lnTo>
                    <a:pt x="1019" y="718"/>
                  </a:lnTo>
                  <a:lnTo>
                    <a:pt x="1104" y="747"/>
                  </a:lnTo>
                  <a:lnTo>
                    <a:pt x="1085" y="800"/>
                  </a:lnTo>
                  <a:lnTo>
                    <a:pt x="1029" y="897"/>
                  </a:lnTo>
                  <a:lnTo>
                    <a:pt x="994" y="939"/>
                  </a:lnTo>
                  <a:lnTo>
                    <a:pt x="926" y="880"/>
                  </a:lnTo>
                  <a:lnTo>
                    <a:pt x="894" y="914"/>
                  </a:lnTo>
                  <a:lnTo>
                    <a:pt x="820" y="971"/>
                  </a:lnTo>
                  <a:lnTo>
                    <a:pt x="779" y="994"/>
                  </a:lnTo>
                  <a:lnTo>
                    <a:pt x="819" y="1075"/>
                  </a:lnTo>
                  <a:lnTo>
                    <a:pt x="768" y="1098"/>
                  </a:lnTo>
                  <a:lnTo>
                    <a:pt x="662" y="1127"/>
                  </a:lnTo>
                  <a:lnTo>
                    <a:pt x="605" y="1133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5945188" y="3600450"/>
              <a:ext cx="165100" cy="163513"/>
            </a:xfrm>
            <a:custGeom>
              <a:avLst/>
              <a:gdLst>
                <a:gd name="T0" fmla="*/ 208 w 416"/>
                <a:gd name="T1" fmla="*/ 0 h 415"/>
                <a:gd name="T2" fmla="*/ 176 w 416"/>
                <a:gd name="T3" fmla="*/ 2 h 415"/>
                <a:gd name="T4" fmla="*/ 115 w 416"/>
                <a:gd name="T5" fmla="*/ 21 h 415"/>
                <a:gd name="T6" fmla="*/ 62 w 416"/>
                <a:gd name="T7" fmla="*/ 59 h 415"/>
                <a:gd name="T8" fmla="*/ 23 w 416"/>
                <a:gd name="T9" fmla="*/ 110 h 415"/>
                <a:gd name="T10" fmla="*/ 11 w 416"/>
                <a:gd name="T11" fmla="*/ 142 h 415"/>
                <a:gd name="T12" fmla="*/ 5 w 416"/>
                <a:gd name="T13" fmla="*/ 162 h 415"/>
                <a:gd name="T14" fmla="*/ 0 w 416"/>
                <a:gd name="T15" fmla="*/ 204 h 415"/>
                <a:gd name="T16" fmla="*/ 3 w 416"/>
                <a:gd name="T17" fmla="*/ 244 h 415"/>
                <a:gd name="T18" fmla="*/ 14 w 416"/>
                <a:gd name="T19" fmla="*/ 283 h 415"/>
                <a:gd name="T20" fmla="*/ 32 w 416"/>
                <a:gd name="T21" fmla="*/ 318 h 415"/>
                <a:gd name="T22" fmla="*/ 55 w 416"/>
                <a:gd name="T23" fmla="*/ 350 h 415"/>
                <a:gd name="T24" fmla="*/ 86 w 416"/>
                <a:gd name="T25" fmla="*/ 376 h 415"/>
                <a:gd name="T26" fmla="*/ 121 w 416"/>
                <a:gd name="T27" fmla="*/ 397 h 415"/>
                <a:gd name="T28" fmla="*/ 142 w 416"/>
                <a:gd name="T29" fmla="*/ 405 h 415"/>
                <a:gd name="T30" fmla="*/ 174 w 416"/>
                <a:gd name="T31" fmla="*/ 414 h 415"/>
                <a:gd name="T32" fmla="*/ 208 w 416"/>
                <a:gd name="T33" fmla="*/ 415 h 415"/>
                <a:gd name="T34" fmla="*/ 241 w 416"/>
                <a:gd name="T35" fmla="*/ 414 h 415"/>
                <a:gd name="T36" fmla="*/ 300 w 416"/>
                <a:gd name="T37" fmla="*/ 394 h 415"/>
                <a:gd name="T38" fmla="*/ 353 w 416"/>
                <a:gd name="T39" fmla="*/ 357 h 415"/>
                <a:gd name="T40" fmla="*/ 392 w 416"/>
                <a:gd name="T41" fmla="*/ 305 h 415"/>
                <a:gd name="T42" fmla="*/ 404 w 416"/>
                <a:gd name="T43" fmla="*/ 274 h 415"/>
                <a:gd name="T44" fmla="*/ 410 w 416"/>
                <a:gd name="T45" fmla="*/ 253 h 415"/>
                <a:gd name="T46" fmla="*/ 416 w 416"/>
                <a:gd name="T47" fmla="*/ 212 h 415"/>
                <a:gd name="T48" fmla="*/ 413 w 416"/>
                <a:gd name="T49" fmla="*/ 171 h 415"/>
                <a:gd name="T50" fmla="*/ 401 w 416"/>
                <a:gd name="T51" fmla="*/ 134 h 415"/>
                <a:gd name="T52" fmla="*/ 384 w 416"/>
                <a:gd name="T53" fmla="*/ 98 h 415"/>
                <a:gd name="T54" fmla="*/ 360 w 416"/>
                <a:gd name="T55" fmla="*/ 66 h 415"/>
                <a:gd name="T56" fmla="*/ 329 w 416"/>
                <a:gd name="T57" fmla="*/ 39 h 415"/>
                <a:gd name="T58" fmla="*/ 294 w 416"/>
                <a:gd name="T59" fmla="*/ 18 h 415"/>
                <a:gd name="T60" fmla="*/ 273 w 416"/>
                <a:gd name="T61" fmla="*/ 11 h 415"/>
                <a:gd name="T62" fmla="*/ 241 w 416"/>
                <a:gd name="T63" fmla="*/ 2 h 415"/>
                <a:gd name="T64" fmla="*/ 208 w 416"/>
                <a:gd name="T65" fmla="*/ 0 h 415"/>
                <a:gd name="T66" fmla="*/ 208 w 416"/>
                <a:gd name="T6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415">
                  <a:moveTo>
                    <a:pt x="208" y="0"/>
                  </a:moveTo>
                  <a:lnTo>
                    <a:pt x="176" y="2"/>
                  </a:lnTo>
                  <a:lnTo>
                    <a:pt x="115" y="21"/>
                  </a:lnTo>
                  <a:lnTo>
                    <a:pt x="62" y="59"/>
                  </a:lnTo>
                  <a:lnTo>
                    <a:pt x="23" y="110"/>
                  </a:lnTo>
                  <a:lnTo>
                    <a:pt x="11" y="142"/>
                  </a:lnTo>
                  <a:lnTo>
                    <a:pt x="5" y="162"/>
                  </a:lnTo>
                  <a:lnTo>
                    <a:pt x="0" y="204"/>
                  </a:lnTo>
                  <a:lnTo>
                    <a:pt x="3" y="244"/>
                  </a:lnTo>
                  <a:lnTo>
                    <a:pt x="14" y="283"/>
                  </a:lnTo>
                  <a:lnTo>
                    <a:pt x="32" y="318"/>
                  </a:lnTo>
                  <a:lnTo>
                    <a:pt x="55" y="350"/>
                  </a:lnTo>
                  <a:lnTo>
                    <a:pt x="86" y="376"/>
                  </a:lnTo>
                  <a:lnTo>
                    <a:pt x="121" y="397"/>
                  </a:lnTo>
                  <a:lnTo>
                    <a:pt x="142" y="405"/>
                  </a:lnTo>
                  <a:lnTo>
                    <a:pt x="174" y="414"/>
                  </a:lnTo>
                  <a:lnTo>
                    <a:pt x="208" y="415"/>
                  </a:lnTo>
                  <a:lnTo>
                    <a:pt x="241" y="414"/>
                  </a:lnTo>
                  <a:lnTo>
                    <a:pt x="300" y="394"/>
                  </a:lnTo>
                  <a:lnTo>
                    <a:pt x="353" y="357"/>
                  </a:lnTo>
                  <a:lnTo>
                    <a:pt x="392" y="305"/>
                  </a:lnTo>
                  <a:lnTo>
                    <a:pt x="404" y="274"/>
                  </a:lnTo>
                  <a:lnTo>
                    <a:pt x="410" y="253"/>
                  </a:lnTo>
                  <a:lnTo>
                    <a:pt x="416" y="212"/>
                  </a:lnTo>
                  <a:lnTo>
                    <a:pt x="413" y="171"/>
                  </a:lnTo>
                  <a:lnTo>
                    <a:pt x="401" y="134"/>
                  </a:lnTo>
                  <a:lnTo>
                    <a:pt x="384" y="98"/>
                  </a:lnTo>
                  <a:lnTo>
                    <a:pt x="360" y="66"/>
                  </a:lnTo>
                  <a:lnTo>
                    <a:pt x="329" y="39"/>
                  </a:lnTo>
                  <a:lnTo>
                    <a:pt x="294" y="18"/>
                  </a:lnTo>
                  <a:lnTo>
                    <a:pt x="273" y="11"/>
                  </a:lnTo>
                  <a:lnTo>
                    <a:pt x="241" y="2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01"/>
            <p:cNvSpPr>
              <a:spLocks/>
            </p:cNvSpPr>
            <p:nvPr/>
          </p:nvSpPr>
          <p:spPr bwMode="auto">
            <a:xfrm>
              <a:off x="6853238" y="3011488"/>
              <a:ext cx="515938" cy="515938"/>
            </a:xfrm>
            <a:custGeom>
              <a:avLst/>
              <a:gdLst>
                <a:gd name="T0" fmla="*/ 735 w 1301"/>
                <a:gd name="T1" fmla="*/ 1198 h 1302"/>
                <a:gd name="T2" fmla="*/ 697 w 1301"/>
                <a:gd name="T3" fmla="*/ 1203 h 1302"/>
                <a:gd name="T4" fmla="*/ 650 w 1301"/>
                <a:gd name="T5" fmla="*/ 1204 h 1302"/>
                <a:gd name="T6" fmla="*/ 552 w 1301"/>
                <a:gd name="T7" fmla="*/ 1197 h 1302"/>
                <a:gd name="T8" fmla="*/ 495 w 1301"/>
                <a:gd name="T9" fmla="*/ 1290 h 1302"/>
                <a:gd name="T10" fmla="*/ 400 w 1301"/>
                <a:gd name="T11" fmla="*/ 1260 h 1302"/>
                <a:gd name="T12" fmla="*/ 287 w 1301"/>
                <a:gd name="T13" fmla="*/ 1200 h 1302"/>
                <a:gd name="T14" fmla="*/ 324 w 1301"/>
                <a:gd name="T15" fmla="*/ 1098 h 1302"/>
                <a:gd name="T16" fmla="*/ 207 w 1301"/>
                <a:gd name="T17" fmla="*/ 984 h 1302"/>
                <a:gd name="T18" fmla="*/ 88 w 1301"/>
                <a:gd name="T19" fmla="*/ 993 h 1302"/>
                <a:gd name="T20" fmla="*/ 44 w 1301"/>
                <a:gd name="T21" fmla="*/ 908 h 1302"/>
                <a:gd name="T22" fmla="*/ 5 w 1301"/>
                <a:gd name="T23" fmla="*/ 784 h 1302"/>
                <a:gd name="T24" fmla="*/ 103 w 1301"/>
                <a:gd name="T25" fmla="*/ 736 h 1302"/>
                <a:gd name="T26" fmla="*/ 101 w 1301"/>
                <a:gd name="T27" fmla="*/ 574 h 1302"/>
                <a:gd name="T28" fmla="*/ 11 w 1301"/>
                <a:gd name="T29" fmla="*/ 495 h 1302"/>
                <a:gd name="T30" fmla="*/ 41 w 1301"/>
                <a:gd name="T31" fmla="*/ 402 h 1302"/>
                <a:gd name="T32" fmla="*/ 101 w 1301"/>
                <a:gd name="T33" fmla="*/ 288 h 1302"/>
                <a:gd name="T34" fmla="*/ 203 w 1301"/>
                <a:gd name="T35" fmla="*/ 324 h 1302"/>
                <a:gd name="T36" fmla="*/ 317 w 1301"/>
                <a:gd name="T37" fmla="*/ 208 h 1302"/>
                <a:gd name="T38" fmla="*/ 308 w 1301"/>
                <a:gd name="T39" fmla="*/ 88 h 1302"/>
                <a:gd name="T40" fmla="*/ 394 w 1301"/>
                <a:gd name="T41" fmla="*/ 44 h 1302"/>
                <a:gd name="T42" fmla="*/ 517 w 1301"/>
                <a:gd name="T43" fmla="*/ 7 h 1302"/>
                <a:gd name="T44" fmla="*/ 565 w 1301"/>
                <a:gd name="T45" fmla="*/ 104 h 1302"/>
                <a:gd name="T46" fmla="*/ 604 w 1301"/>
                <a:gd name="T47" fmla="*/ 100 h 1302"/>
                <a:gd name="T48" fmla="*/ 650 w 1301"/>
                <a:gd name="T49" fmla="*/ 97 h 1302"/>
                <a:gd name="T50" fmla="*/ 748 w 1301"/>
                <a:gd name="T51" fmla="*/ 107 h 1302"/>
                <a:gd name="T52" fmla="*/ 806 w 1301"/>
                <a:gd name="T53" fmla="*/ 12 h 1302"/>
                <a:gd name="T54" fmla="*/ 900 w 1301"/>
                <a:gd name="T55" fmla="*/ 42 h 1302"/>
                <a:gd name="T56" fmla="*/ 1013 w 1301"/>
                <a:gd name="T57" fmla="*/ 101 h 1302"/>
                <a:gd name="T58" fmla="*/ 977 w 1301"/>
                <a:gd name="T59" fmla="*/ 204 h 1302"/>
                <a:gd name="T60" fmla="*/ 1094 w 1301"/>
                <a:gd name="T61" fmla="*/ 318 h 1302"/>
                <a:gd name="T62" fmla="*/ 1213 w 1301"/>
                <a:gd name="T63" fmla="*/ 309 h 1302"/>
                <a:gd name="T64" fmla="*/ 1257 w 1301"/>
                <a:gd name="T65" fmla="*/ 394 h 1302"/>
                <a:gd name="T66" fmla="*/ 1294 w 1301"/>
                <a:gd name="T67" fmla="*/ 517 h 1302"/>
                <a:gd name="T68" fmla="*/ 1197 w 1301"/>
                <a:gd name="T69" fmla="*/ 567 h 1302"/>
                <a:gd name="T70" fmla="*/ 1200 w 1301"/>
                <a:gd name="T71" fmla="*/ 727 h 1302"/>
                <a:gd name="T72" fmla="*/ 1289 w 1301"/>
                <a:gd name="T73" fmla="*/ 806 h 1302"/>
                <a:gd name="T74" fmla="*/ 1259 w 1301"/>
                <a:gd name="T75" fmla="*/ 901 h 1302"/>
                <a:gd name="T76" fmla="*/ 1200 w 1301"/>
                <a:gd name="T77" fmla="*/ 1014 h 1302"/>
                <a:gd name="T78" fmla="*/ 1097 w 1301"/>
                <a:gd name="T79" fmla="*/ 978 h 1302"/>
                <a:gd name="T80" fmla="*/ 983 w 1301"/>
                <a:gd name="T81" fmla="*/ 1094 h 1302"/>
                <a:gd name="T82" fmla="*/ 992 w 1301"/>
                <a:gd name="T83" fmla="*/ 1213 h 1302"/>
                <a:gd name="T84" fmla="*/ 907 w 1301"/>
                <a:gd name="T85" fmla="*/ 1257 h 1302"/>
                <a:gd name="T86" fmla="*/ 784 w 1301"/>
                <a:gd name="T87" fmla="*/ 1296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1" h="1302">
                  <a:moveTo>
                    <a:pt x="751" y="1302"/>
                  </a:moveTo>
                  <a:lnTo>
                    <a:pt x="735" y="1198"/>
                  </a:lnTo>
                  <a:lnTo>
                    <a:pt x="716" y="1200"/>
                  </a:lnTo>
                  <a:lnTo>
                    <a:pt x="697" y="1203"/>
                  </a:lnTo>
                  <a:lnTo>
                    <a:pt x="674" y="1204"/>
                  </a:lnTo>
                  <a:lnTo>
                    <a:pt x="650" y="1204"/>
                  </a:lnTo>
                  <a:lnTo>
                    <a:pt x="618" y="1204"/>
                  </a:lnTo>
                  <a:lnTo>
                    <a:pt x="552" y="1197"/>
                  </a:lnTo>
                  <a:lnTo>
                    <a:pt x="519" y="1189"/>
                  </a:lnTo>
                  <a:lnTo>
                    <a:pt x="495" y="1290"/>
                  </a:lnTo>
                  <a:lnTo>
                    <a:pt x="462" y="1282"/>
                  </a:lnTo>
                  <a:lnTo>
                    <a:pt x="400" y="1260"/>
                  </a:lnTo>
                  <a:lnTo>
                    <a:pt x="342" y="1233"/>
                  </a:lnTo>
                  <a:lnTo>
                    <a:pt x="287" y="1200"/>
                  </a:lnTo>
                  <a:lnTo>
                    <a:pt x="261" y="1182"/>
                  </a:lnTo>
                  <a:lnTo>
                    <a:pt x="324" y="1098"/>
                  </a:lnTo>
                  <a:lnTo>
                    <a:pt x="281" y="1064"/>
                  </a:lnTo>
                  <a:lnTo>
                    <a:pt x="207" y="984"/>
                  </a:lnTo>
                  <a:lnTo>
                    <a:pt x="177" y="939"/>
                  </a:lnTo>
                  <a:lnTo>
                    <a:pt x="88" y="993"/>
                  </a:lnTo>
                  <a:lnTo>
                    <a:pt x="72" y="966"/>
                  </a:lnTo>
                  <a:lnTo>
                    <a:pt x="44" y="908"/>
                  </a:lnTo>
                  <a:lnTo>
                    <a:pt x="22" y="847"/>
                  </a:lnTo>
                  <a:lnTo>
                    <a:pt x="5" y="784"/>
                  </a:lnTo>
                  <a:lnTo>
                    <a:pt x="0" y="752"/>
                  </a:lnTo>
                  <a:lnTo>
                    <a:pt x="103" y="736"/>
                  </a:lnTo>
                  <a:lnTo>
                    <a:pt x="97" y="683"/>
                  </a:lnTo>
                  <a:lnTo>
                    <a:pt x="101" y="574"/>
                  </a:lnTo>
                  <a:lnTo>
                    <a:pt x="112" y="520"/>
                  </a:lnTo>
                  <a:lnTo>
                    <a:pt x="11" y="495"/>
                  </a:lnTo>
                  <a:lnTo>
                    <a:pt x="19" y="463"/>
                  </a:lnTo>
                  <a:lnTo>
                    <a:pt x="41" y="402"/>
                  </a:lnTo>
                  <a:lnTo>
                    <a:pt x="68" y="342"/>
                  </a:lnTo>
                  <a:lnTo>
                    <a:pt x="101" y="288"/>
                  </a:lnTo>
                  <a:lnTo>
                    <a:pt x="119" y="262"/>
                  </a:lnTo>
                  <a:lnTo>
                    <a:pt x="203" y="324"/>
                  </a:lnTo>
                  <a:lnTo>
                    <a:pt x="237" y="282"/>
                  </a:lnTo>
                  <a:lnTo>
                    <a:pt x="317" y="208"/>
                  </a:lnTo>
                  <a:lnTo>
                    <a:pt x="363" y="178"/>
                  </a:lnTo>
                  <a:lnTo>
                    <a:pt x="308" y="88"/>
                  </a:lnTo>
                  <a:lnTo>
                    <a:pt x="335" y="73"/>
                  </a:lnTo>
                  <a:lnTo>
                    <a:pt x="394" y="44"/>
                  </a:lnTo>
                  <a:lnTo>
                    <a:pt x="455" y="22"/>
                  </a:lnTo>
                  <a:lnTo>
                    <a:pt x="517" y="7"/>
                  </a:lnTo>
                  <a:lnTo>
                    <a:pt x="549" y="0"/>
                  </a:lnTo>
                  <a:lnTo>
                    <a:pt x="565" y="104"/>
                  </a:lnTo>
                  <a:lnTo>
                    <a:pt x="584" y="101"/>
                  </a:lnTo>
                  <a:lnTo>
                    <a:pt x="604" y="100"/>
                  </a:lnTo>
                  <a:lnTo>
                    <a:pt x="627" y="97"/>
                  </a:lnTo>
                  <a:lnTo>
                    <a:pt x="650" y="97"/>
                  </a:lnTo>
                  <a:lnTo>
                    <a:pt x="683" y="99"/>
                  </a:lnTo>
                  <a:lnTo>
                    <a:pt x="748" y="107"/>
                  </a:lnTo>
                  <a:lnTo>
                    <a:pt x="781" y="113"/>
                  </a:lnTo>
                  <a:lnTo>
                    <a:pt x="806" y="12"/>
                  </a:lnTo>
                  <a:lnTo>
                    <a:pt x="838" y="20"/>
                  </a:lnTo>
                  <a:lnTo>
                    <a:pt x="900" y="42"/>
                  </a:lnTo>
                  <a:lnTo>
                    <a:pt x="959" y="69"/>
                  </a:lnTo>
                  <a:lnTo>
                    <a:pt x="1013" y="101"/>
                  </a:lnTo>
                  <a:lnTo>
                    <a:pt x="1039" y="119"/>
                  </a:lnTo>
                  <a:lnTo>
                    <a:pt x="977" y="204"/>
                  </a:lnTo>
                  <a:lnTo>
                    <a:pt x="1020" y="237"/>
                  </a:lnTo>
                  <a:lnTo>
                    <a:pt x="1094" y="318"/>
                  </a:lnTo>
                  <a:lnTo>
                    <a:pt x="1123" y="363"/>
                  </a:lnTo>
                  <a:lnTo>
                    <a:pt x="1213" y="309"/>
                  </a:lnTo>
                  <a:lnTo>
                    <a:pt x="1228" y="337"/>
                  </a:lnTo>
                  <a:lnTo>
                    <a:pt x="1257" y="394"/>
                  </a:lnTo>
                  <a:lnTo>
                    <a:pt x="1279" y="455"/>
                  </a:lnTo>
                  <a:lnTo>
                    <a:pt x="1294" y="517"/>
                  </a:lnTo>
                  <a:lnTo>
                    <a:pt x="1301" y="550"/>
                  </a:lnTo>
                  <a:lnTo>
                    <a:pt x="1197" y="567"/>
                  </a:lnTo>
                  <a:lnTo>
                    <a:pt x="1204" y="619"/>
                  </a:lnTo>
                  <a:lnTo>
                    <a:pt x="1200" y="727"/>
                  </a:lnTo>
                  <a:lnTo>
                    <a:pt x="1188" y="782"/>
                  </a:lnTo>
                  <a:lnTo>
                    <a:pt x="1289" y="806"/>
                  </a:lnTo>
                  <a:lnTo>
                    <a:pt x="1281" y="839"/>
                  </a:lnTo>
                  <a:lnTo>
                    <a:pt x="1259" y="901"/>
                  </a:lnTo>
                  <a:lnTo>
                    <a:pt x="1232" y="959"/>
                  </a:lnTo>
                  <a:lnTo>
                    <a:pt x="1200" y="1014"/>
                  </a:lnTo>
                  <a:lnTo>
                    <a:pt x="1182" y="1040"/>
                  </a:lnTo>
                  <a:lnTo>
                    <a:pt x="1097" y="978"/>
                  </a:lnTo>
                  <a:lnTo>
                    <a:pt x="1064" y="1020"/>
                  </a:lnTo>
                  <a:lnTo>
                    <a:pt x="983" y="1094"/>
                  </a:lnTo>
                  <a:lnTo>
                    <a:pt x="938" y="1124"/>
                  </a:lnTo>
                  <a:lnTo>
                    <a:pt x="992" y="1213"/>
                  </a:lnTo>
                  <a:lnTo>
                    <a:pt x="964" y="1229"/>
                  </a:lnTo>
                  <a:lnTo>
                    <a:pt x="907" y="1257"/>
                  </a:lnTo>
                  <a:lnTo>
                    <a:pt x="846" y="1280"/>
                  </a:lnTo>
                  <a:lnTo>
                    <a:pt x="784" y="1296"/>
                  </a:lnTo>
                  <a:lnTo>
                    <a:pt x="751" y="1302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2"/>
            <p:cNvSpPr>
              <a:spLocks/>
            </p:cNvSpPr>
            <p:nvPr/>
          </p:nvSpPr>
          <p:spPr bwMode="auto">
            <a:xfrm>
              <a:off x="7005638" y="3162300"/>
              <a:ext cx="212725" cy="212725"/>
            </a:xfrm>
            <a:custGeom>
              <a:avLst/>
              <a:gdLst>
                <a:gd name="T0" fmla="*/ 268 w 537"/>
                <a:gd name="T1" fmla="*/ 0 h 536"/>
                <a:gd name="T2" fmla="*/ 257 w 537"/>
                <a:gd name="T3" fmla="*/ 1 h 536"/>
                <a:gd name="T4" fmla="*/ 246 w 537"/>
                <a:gd name="T5" fmla="*/ 1 h 536"/>
                <a:gd name="T6" fmla="*/ 226 w 537"/>
                <a:gd name="T7" fmla="*/ 3 h 536"/>
                <a:gd name="T8" fmla="*/ 185 w 537"/>
                <a:gd name="T9" fmla="*/ 13 h 536"/>
                <a:gd name="T10" fmla="*/ 146 w 537"/>
                <a:gd name="T11" fmla="*/ 29 h 536"/>
                <a:gd name="T12" fmla="*/ 111 w 537"/>
                <a:gd name="T13" fmla="*/ 50 h 536"/>
                <a:gd name="T14" fmla="*/ 80 w 537"/>
                <a:gd name="T15" fmla="*/ 77 h 536"/>
                <a:gd name="T16" fmla="*/ 53 w 537"/>
                <a:gd name="T17" fmla="*/ 108 h 536"/>
                <a:gd name="T18" fmla="*/ 30 w 537"/>
                <a:gd name="T19" fmla="*/ 143 h 536"/>
                <a:gd name="T20" fmla="*/ 14 w 537"/>
                <a:gd name="T21" fmla="*/ 184 h 536"/>
                <a:gd name="T22" fmla="*/ 8 w 537"/>
                <a:gd name="T23" fmla="*/ 204 h 536"/>
                <a:gd name="T24" fmla="*/ 3 w 537"/>
                <a:gd name="T25" fmla="*/ 232 h 536"/>
                <a:gd name="T26" fmla="*/ 0 w 537"/>
                <a:gd name="T27" fmla="*/ 285 h 536"/>
                <a:gd name="T28" fmla="*/ 9 w 537"/>
                <a:gd name="T29" fmla="*/ 337 h 536"/>
                <a:gd name="T30" fmla="*/ 27 w 537"/>
                <a:gd name="T31" fmla="*/ 385 h 536"/>
                <a:gd name="T32" fmla="*/ 53 w 537"/>
                <a:gd name="T33" fmla="*/ 429 h 536"/>
                <a:gd name="T34" fmla="*/ 88 w 537"/>
                <a:gd name="T35" fmla="*/ 468 h 536"/>
                <a:gd name="T36" fmla="*/ 130 w 537"/>
                <a:gd name="T37" fmla="*/ 499 h 536"/>
                <a:gd name="T38" fmla="*/ 179 w 537"/>
                <a:gd name="T39" fmla="*/ 521 h 536"/>
                <a:gd name="T40" fmla="*/ 205 w 537"/>
                <a:gd name="T41" fmla="*/ 528 h 536"/>
                <a:gd name="T42" fmla="*/ 237 w 537"/>
                <a:gd name="T43" fmla="*/ 535 h 536"/>
                <a:gd name="T44" fmla="*/ 268 w 537"/>
                <a:gd name="T45" fmla="*/ 536 h 536"/>
                <a:gd name="T46" fmla="*/ 280 w 537"/>
                <a:gd name="T47" fmla="*/ 536 h 536"/>
                <a:gd name="T48" fmla="*/ 290 w 537"/>
                <a:gd name="T49" fmla="*/ 535 h 536"/>
                <a:gd name="T50" fmla="*/ 311 w 537"/>
                <a:gd name="T51" fmla="*/ 532 h 536"/>
                <a:gd name="T52" fmla="*/ 351 w 537"/>
                <a:gd name="T53" fmla="*/ 523 h 536"/>
                <a:gd name="T54" fmla="*/ 390 w 537"/>
                <a:gd name="T55" fmla="*/ 506 h 536"/>
                <a:gd name="T56" fmla="*/ 425 w 537"/>
                <a:gd name="T57" fmla="*/ 486 h 536"/>
                <a:gd name="T58" fmla="*/ 456 w 537"/>
                <a:gd name="T59" fmla="*/ 460 h 536"/>
                <a:gd name="T60" fmla="*/ 483 w 537"/>
                <a:gd name="T61" fmla="*/ 427 h 536"/>
                <a:gd name="T62" fmla="*/ 505 w 537"/>
                <a:gd name="T63" fmla="*/ 392 h 536"/>
                <a:gd name="T64" fmla="*/ 522 w 537"/>
                <a:gd name="T65" fmla="*/ 352 h 536"/>
                <a:gd name="T66" fmla="*/ 529 w 537"/>
                <a:gd name="T67" fmla="*/ 331 h 536"/>
                <a:gd name="T68" fmla="*/ 534 w 537"/>
                <a:gd name="T69" fmla="*/ 304 h 536"/>
                <a:gd name="T70" fmla="*/ 537 w 537"/>
                <a:gd name="T71" fmla="*/ 251 h 536"/>
                <a:gd name="T72" fmla="*/ 528 w 537"/>
                <a:gd name="T73" fmla="*/ 199 h 536"/>
                <a:gd name="T74" fmla="*/ 509 w 537"/>
                <a:gd name="T75" fmla="*/ 151 h 536"/>
                <a:gd name="T76" fmla="*/ 483 w 537"/>
                <a:gd name="T77" fmla="*/ 107 h 536"/>
                <a:gd name="T78" fmla="*/ 448 w 537"/>
                <a:gd name="T79" fmla="*/ 70 h 536"/>
                <a:gd name="T80" fmla="*/ 407 w 537"/>
                <a:gd name="T81" fmla="*/ 38 h 536"/>
                <a:gd name="T82" fmla="*/ 358 w 537"/>
                <a:gd name="T83" fmla="*/ 15 h 536"/>
                <a:gd name="T84" fmla="*/ 332 w 537"/>
                <a:gd name="T85" fmla="*/ 7 h 536"/>
                <a:gd name="T86" fmla="*/ 299 w 537"/>
                <a:gd name="T87" fmla="*/ 1 h 536"/>
                <a:gd name="T88" fmla="*/ 268 w 537"/>
                <a:gd name="T8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6">
                  <a:moveTo>
                    <a:pt x="268" y="0"/>
                  </a:moveTo>
                  <a:lnTo>
                    <a:pt x="257" y="1"/>
                  </a:lnTo>
                  <a:lnTo>
                    <a:pt x="246" y="1"/>
                  </a:lnTo>
                  <a:lnTo>
                    <a:pt x="226" y="3"/>
                  </a:lnTo>
                  <a:lnTo>
                    <a:pt x="185" y="13"/>
                  </a:lnTo>
                  <a:lnTo>
                    <a:pt x="146" y="29"/>
                  </a:lnTo>
                  <a:lnTo>
                    <a:pt x="111" y="50"/>
                  </a:lnTo>
                  <a:lnTo>
                    <a:pt x="80" y="77"/>
                  </a:lnTo>
                  <a:lnTo>
                    <a:pt x="53" y="108"/>
                  </a:lnTo>
                  <a:lnTo>
                    <a:pt x="30" y="143"/>
                  </a:lnTo>
                  <a:lnTo>
                    <a:pt x="14" y="184"/>
                  </a:lnTo>
                  <a:lnTo>
                    <a:pt x="8" y="204"/>
                  </a:lnTo>
                  <a:lnTo>
                    <a:pt x="3" y="232"/>
                  </a:lnTo>
                  <a:lnTo>
                    <a:pt x="0" y="285"/>
                  </a:lnTo>
                  <a:lnTo>
                    <a:pt x="9" y="337"/>
                  </a:lnTo>
                  <a:lnTo>
                    <a:pt x="27" y="385"/>
                  </a:lnTo>
                  <a:lnTo>
                    <a:pt x="53" y="429"/>
                  </a:lnTo>
                  <a:lnTo>
                    <a:pt x="88" y="468"/>
                  </a:lnTo>
                  <a:lnTo>
                    <a:pt x="130" y="499"/>
                  </a:lnTo>
                  <a:lnTo>
                    <a:pt x="179" y="521"/>
                  </a:lnTo>
                  <a:lnTo>
                    <a:pt x="205" y="528"/>
                  </a:lnTo>
                  <a:lnTo>
                    <a:pt x="237" y="535"/>
                  </a:lnTo>
                  <a:lnTo>
                    <a:pt x="268" y="536"/>
                  </a:lnTo>
                  <a:lnTo>
                    <a:pt x="280" y="536"/>
                  </a:lnTo>
                  <a:lnTo>
                    <a:pt x="290" y="535"/>
                  </a:lnTo>
                  <a:lnTo>
                    <a:pt x="311" y="532"/>
                  </a:lnTo>
                  <a:lnTo>
                    <a:pt x="351" y="523"/>
                  </a:lnTo>
                  <a:lnTo>
                    <a:pt x="390" y="506"/>
                  </a:lnTo>
                  <a:lnTo>
                    <a:pt x="425" y="486"/>
                  </a:lnTo>
                  <a:lnTo>
                    <a:pt x="456" y="460"/>
                  </a:lnTo>
                  <a:lnTo>
                    <a:pt x="483" y="427"/>
                  </a:lnTo>
                  <a:lnTo>
                    <a:pt x="505" y="392"/>
                  </a:lnTo>
                  <a:lnTo>
                    <a:pt x="522" y="352"/>
                  </a:lnTo>
                  <a:lnTo>
                    <a:pt x="529" y="331"/>
                  </a:lnTo>
                  <a:lnTo>
                    <a:pt x="534" y="304"/>
                  </a:lnTo>
                  <a:lnTo>
                    <a:pt x="537" y="251"/>
                  </a:lnTo>
                  <a:lnTo>
                    <a:pt x="528" y="199"/>
                  </a:lnTo>
                  <a:lnTo>
                    <a:pt x="509" y="151"/>
                  </a:lnTo>
                  <a:lnTo>
                    <a:pt x="483" y="107"/>
                  </a:lnTo>
                  <a:lnTo>
                    <a:pt x="448" y="70"/>
                  </a:lnTo>
                  <a:lnTo>
                    <a:pt x="407" y="38"/>
                  </a:lnTo>
                  <a:lnTo>
                    <a:pt x="358" y="15"/>
                  </a:lnTo>
                  <a:lnTo>
                    <a:pt x="332" y="7"/>
                  </a:lnTo>
                  <a:lnTo>
                    <a:pt x="299" y="1"/>
                  </a:lnTo>
                  <a:lnTo>
                    <a:pt x="268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03"/>
            <p:cNvSpPr>
              <a:spLocks/>
            </p:cNvSpPr>
            <p:nvPr/>
          </p:nvSpPr>
          <p:spPr bwMode="auto">
            <a:xfrm>
              <a:off x="6724650" y="2873375"/>
              <a:ext cx="215900" cy="215900"/>
            </a:xfrm>
            <a:custGeom>
              <a:avLst/>
              <a:gdLst>
                <a:gd name="T0" fmla="*/ 289 w 545"/>
                <a:gd name="T1" fmla="*/ 501 h 544"/>
                <a:gd name="T2" fmla="*/ 273 w 545"/>
                <a:gd name="T3" fmla="*/ 501 h 544"/>
                <a:gd name="T4" fmla="*/ 200 w 545"/>
                <a:gd name="T5" fmla="*/ 490 h 544"/>
                <a:gd name="T6" fmla="*/ 160 w 545"/>
                <a:gd name="T7" fmla="*/ 521 h 544"/>
                <a:gd name="T8" fmla="*/ 94 w 545"/>
                <a:gd name="T9" fmla="*/ 478 h 544"/>
                <a:gd name="T10" fmla="*/ 105 w 545"/>
                <a:gd name="T11" fmla="*/ 430 h 544"/>
                <a:gd name="T12" fmla="*/ 66 w 545"/>
                <a:gd name="T13" fmla="*/ 374 h 544"/>
                <a:gd name="T14" fmla="*/ 17 w 545"/>
                <a:gd name="T15" fmla="*/ 369 h 544"/>
                <a:gd name="T16" fmla="*/ 0 w 545"/>
                <a:gd name="T17" fmla="*/ 292 h 544"/>
                <a:gd name="T18" fmla="*/ 43 w 545"/>
                <a:gd name="T19" fmla="*/ 266 h 544"/>
                <a:gd name="T20" fmla="*/ 55 w 545"/>
                <a:gd name="T21" fmla="*/ 199 h 544"/>
                <a:gd name="T22" fmla="*/ 24 w 545"/>
                <a:gd name="T23" fmla="*/ 159 h 544"/>
                <a:gd name="T24" fmla="*/ 66 w 545"/>
                <a:gd name="T25" fmla="*/ 93 h 544"/>
                <a:gd name="T26" fmla="*/ 114 w 545"/>
                <a:gd name="T27" fmla="*/ 105 h 544"/>
                <a:gd name="T28" fmla="*/ 170 w 545"/>
                <a:gd name="T29" fmla="*/ 66 h 544"/>
                <a:gd name="T30" fmla="*/ 175 w 545"/>
                <a:gd name="T31" fmla="*/ 17 h 544"/>
                <a:gd name="T32" fmla="*/ 253 w 545"/>
                <a:gd name="T33" fmla="*/ 0 h 544"/>
                <a:gd name="T34" fmla="*/ 265 w 545"/>
                <a:gd name="T35" fmla="*/ 43 h 544"/>
                <a:gd name="T36" fmla="*/ 309 w 545"/>
                <a:gd name="T37" fmla="*/ 44 h 544"/>
                <a:gd name="T38" fmla="*/ 359 w 545"/>
                <a:gd name="T39" fmla="*/ 13 h 544"/>
                <a:gd name="T40" fmla="*/ 432 w 545"/>
                <a:gd name="T41" fmla="*/ 49 h 544"/>
                <a:gd name="T42" fmla="*/ 423 w 545"/>
                <a:gd name="T43" fmla="*/ 98 h 544"/>
                <a:gd name="T44" fmla="*/ 467 w 545"/>
                <a:gd name="T45" fmla="*/ 149 h 544"/>
                <a:gd name="T46" fmla="*/ 517 w 545"/>
                <a:gd name="T47" fmla="*/ 150 h 544"/>
                <a:gd name="T48" fmla="*/ 542 w 545"/>
                <a:gd name="T49" fmla="*/ 225 h 544"/>
                <a:gd name="T50" fmla="*/ 502 w 545"/>
                <a:gd name="T51" fmla="*/ 255 h 544"/>
                <a:gd name="T52" fmla="*/ 497 w 545"/>
                <a:gd name="T53" fmla="*/ 323 h 544"/>
                <a:gd name="T54" fmla="*/ 532 w 545"/>
                <a:gd name="T55" fmla="*/ 359 h 544"/>
                <a:gd name="T56" fmla="*/ 495 w 545"/>
                <a:gd name="T57" fmla="*/ 430 h 544"/>
                <a:gd name="T58" fmla="*/ 446 w 545"/>
                <a:gd name="T59" fmla="*/ 422 h 544"/>
                <a:gd name="T60" fmla="*/ 396 w 545"/>
                <a:gd name="T61" fmla="*/ 466 h 544"/>
                <a:gd name="T62" fmla="*/ 394 w 545"/>
                <a:gd name="T63" fmla="*/ 516 h 544"/>
                <a:gd name="T64" fmla="*/ 319 w 545"/>
                <a:gd name="T65" fmla="*/ 5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5" h="544">
                  <a:moveTo>
                    <a:pt x="292" y="544"/>
                  </a:moveTo>
                  <a:lnTo>
                    <a:pt x="289" y="501"/>
                  </a:lnTo>
                  <a:lnTo>
                    <a:pt x="280" y="501"/>
                  </a:lnTo>
                  <a:lnTo>
                    <a:pt x="273" y="501"/>
                  </a:lnTo>
                  <a:lnTo>
                    <a:pt x="236" y="500"/>
                  </a:lnTo>
                  <a:lnTo>
                    <a:pt x="200" y="490"/>
                  </a:lnTo>
                  <a:lnTo>
                    <a:pt x="186" y="531"/>
                  </a:lnTo>
                  <a:lnTo>
                    <a:pt x="160" y="521"/>
                  </a:lnTo>
                  <a:lnTo>
                    <a:pt x="114" y="495"/>
                  </a:lnTo>
                  <a:lnTo>
                    <a:pt x="94" y="478"/>
                  </a:lnTo>
                  <a:lnTo>
                    <a:pt x="122" y="446"/>
                  </a:lnTo>
                  <a:lnTo>
                    <a:pt x="105" y="430"/>
                  </a:lnTo>
                  <a:lnTo>
                    <a:pt x="78" y="394"/>
                  </a:lnTo>
                  <a:lnTo>
                    <a:pt x="66" y="374"/>
                  </a:lnTo>
                  <a:lnTo>
                    <a:pt x="28" y="394"/>
                  </a:lnTo>
                  <a:lnTo>
                    <a:pt x="17" y="369"/>
                  </a:lnTo>
                  <a:lnTo>
                    <a:pt x="3" y="319"/>
                  </a:lnTo>
                  <a:lnTo>
                    <a:pt x="0" y="292"/>
                  </a:lnTo>
                  <a:lnTo>
                    <a:pt x="43" y="288"/>
                  </a:lnTo>
                  <a:lnTo>
                    <a:pt x="43" y="266"/>
                  </a:lnTo>
                  <a:lnTo>
                    <a:pt x="48" y="222"/>
                  </a:lnTo>
                  <a:lnTo>
                    <a:pt x="55" y="199"/>
                  </a:lnTo>
                  <a:lnTo>
                    <a:pt x="13" y="185"/>
                  </a:lnTo>
                  <a:lnTo>
                    <a:pt x="24" y="159"/>
                  </a:lnTo>
                  <a:lnTo>
                    <a:pt x="50" y="113"/>
                  </a:lnTo>
                  <a:lnTo>
                    <a:pt x="66" y="93"/>
                  </a:lnTo>
                  <a:lnTo>
                    <a:pt x="99" y="122"/>
                  </a:lnTo>
                  <a:lnTo>
                    <a:pt x="114" y="105"/>
                  </a:lnTo>
                  <a:lnTo>
                    <a:pt x="151" y="78"/>
                  </a:lnTo>
                  <a:lnTo>
                    <a:pt x="170" y="66"/>
                  </a:lnTo>
                  <a:lnTo>
                    <a:pt x="151" y="27"/>
                  </a:lnTo>
                  <a:lnTo>
                    <a:pt x="175" y="17"/>
                  </a:lnTo>
                  <a:lnTo>
                    <a:pt x="226" y="2"/>
                  </a:lnTo>
                  <a:lnTo>
                    <a:pt x="253" y="0"/>
                  </a:lnTo>
                  <a:lnTo>
                    <a:pt x="257" y="43"/>
                  </a:lnTo>
                  <a:lnTo>
                    <a:pt x="265" y="43"/>
                  </a:lnTo>
                  <a:lnTo>
                    <a:pt x="273" y="43"/>
                  </a:lnTo>
                  <a:lnTo>
                    <a:pt x="309" y="44"/>
                  </a:lnTo>
                  <a:lnTo>
                    <a:pt x="345" y="54"/>
                  </a:lnTo>
                  <a:lnTo>
                    <a:pt x="359" y="13"/>
                  </a:lnTo>
                  <a:lnTo>
                    <a:pt x="385" y="22"/>
                  </a:lnTo>
                  <a:lnTo>
                    <a:pt x="432" y="49"/>
                  </a:lnTo>
                  <a:lnTo>
                    <a:pt x="451" y="66"/>
                  </a:lnTo>
                  <a:lnTo>
                    <a:pt x="423" y="98"/>
                  </a:lnTo>
                  <a:lnTo>
                    <a:pt x="440" y="114"/>
                  </a:lnTo>
                  <a:lnTo>
                    <a:pt x="467" y="149"/>
                  </a:lnTo>
                  <a:lnTo>
                    <a:pt x="479" y="170"/>
                  </a:lnTo>
                  <a:lnTo>
                    <a:pt x="517" y="150"/>
                  </a:lnTo>
                  <a:lnTo>
                    <a:pt x="528" y="174"/>
                  </a:lnTo>
                  <a:lnTo>
                    <a:pt x="542" y="225"/>
                  </a:lnTo>
                  <a:lnTo>
                    <a:pt x="545" y="253"/>
                  </a:lnTo>
                  <a:lnTo>
                    <a:pt x="502" y="255"/>
                  </a:lnTo>
                  <a:lnTo>
                    <a:pt x="503" y="277"/>
                  </a:lnTo>
                  <a:lnTo>
                    <a:pt x="497" y="323"/>
                  </a:lnTo>
                  <a:lnTo>
                    <a:pt x="490" y="345"/>
                  </a:lnTo>
                  <a:lnTo>
                    <a:pt x="532" y="359"/>
                  </a:lnTo>
                  <a:lnTo>
                    <a:pt x="523" y="385"/>
                  </a:lnTo>
                  <a:lnTo>
                    <a:pt x="495" y="430"/>
                  </a:lnTo>
                  <a:lnTo>
                    <a:pt x="479" y="451"/>
                  </a:lnTo>
                  <a:lnTo>
                    <a:pt x="446" y="422"/>
                  </a:lnTo>
                  <a:lnTo>
                    <a:pt x="431" y="439"/>
                  </a:lnTo>
                  <a:lnTo>
                    <a:pt x="396" y="466"/>
                  </a:lnTo>
                  <a:lnTo>
                    <a:pt x="375" y="478"/>
                  </a:lnTo>
                  <a:lnTo>
                    <a:pt x="394" y="516"/>
                  </a:lnTo>
                  <a:lnTo>
                    <a:pt x="371" y="527"/>
                  </a:lnTo>
                  <a:lnTo>
                    <a:pt x="319" y="542"/>
                  </a:lnTo>
                  <a:lnTo>
                    <a:pt x="292" y="544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04"/>
            <p:cNvSpPr>
              <a:spLocks/>
            </p:cNvSpPr>
            <p:nvPr/>
          </p:nvSpPr>
          <p:spPr bwMode="auto">
            <a:xfrm>
              <a:off x="6788150" y="2936875"/>
              <a:ext cx="88900" cy="88900"/>
            </a:xfrm>
            <a:custGeom>
              <a:avLst/>
              <a:gdLst>
                <a:gd name="T0" fmla="*/ 112 w 223"/>
                <a:gd name="T1" fmla="*/ 0 h 223"/>
                <a:gd name="T2" fmla="*/ 95 w 223"/>
                <a:gd name="T3" fmla="*/ 1 h 223"/>
                <a:gd name="T4" fmla="*/ 62 w 223"/>
                <a:gd name="T5" fmla="*/ 11 h 223"/>
                <a:gd name="T6" fmla="*/ 34 w 223"/>
                <a:gd name="T7" fmla="*/ 31 h 223"/>
                <a:gd name="T8" fmla="*/ 13 w 223"/>
                <a:gd name="T9" fmla="*/ 59 h 223"/>
                <a:gd name="T10" fmla="*/ 7 w 223"/>
                <a:gd name="T11" fmla="*/ 76 h 223"/>
                <a:gd name="T12" fmla="*/ 0 w 223"/>
                <a:gd name="T13" fmla="*/ 98 h 223"/>
                <a:gd name="T14" fmla="*/ 4 w 223"/>
                <a:gd name="T15" fmla="*/ 141 h 223"/>
                <a:gd name="T16" fmla="*/ 23 w 223"/>
                <a:gd name="T17" fmla="*/ 180 h 223"/>
                <a:gd name="T18" fmla="*/ 56 w 223"/>
                <a:gd name="T19" fmla="*/ 208 h 223"/>
                <a:gd name="T20" fmla="*/ 77 w 223"/>
                <a:gd name="T21" fmla="*/ 216 h 223"/>
                <a:gd name="T22" fmla="*/ 93 w 223"/>
                <a:gd name="T23" fmla="*/ 221 h 223"/>
                <a:gd name="T24" fmla="*/ 112 w 223"/>
                <a:gd name="T25" fmla="*/ 223 h 223"/>
                <a:gd name="T26" fmla="*/ 128 w 223"/>
                <a:gd name="T27" fmla="*/ 221 h 223"/>
                <a:gd name="T28" fmla="*/ 162 w 223"/>
                <a:gd name="T29" fmla="*/ 211 h 223"/>
                <a:gd name="T30" fmla="*/ 189 w 223"/>
                <a:gd name="T31" fmla="*/ 191 h 223"/>
                <a:gd name="T32" fmla="*/ 210 w 223"/>
                <a:gd name="T33" fmla="*/ 163 h 223"/>
                <a:gd name="T34" fmla="*/ 217 w 223"/>
                <a:gd name="T35" fmla="*/ 146 h 223"/>
                <a:gd name="T36" fmla="*/ 223 w 223"/>
                <a:gd name="T37" fmla="*/ 124 h 223"/>
                <a:gd name="T38" fmla="*/ 219 w 223"/>
                <a:gd name="T39" fmla="*/ 81 h 223"/>
                <a:gd name="T40" fmla="*/ 201 w 223"/>
                <a:gd name="T41" fmla="*/ 42 h 223"/>
                <a:gd name="T42" fmla="*/ 167 w 223"/>
                <a:gd name="T43" fmla="*/ 14 h 223"/>
                <a:gd name="T44" fmla="*/ 147 w 223"/>
                <a:gd name="T45" fmla="*/ 6 h 223"/>
                <a:gd name="T46" fmla="*/ 130 w 223"/>
                <a:gd name="T47" fmla="*/ 1 h 223"/>
                <a:gd name="T48" fmla="*/ 112 w 223"/>
                <a:gd name="T49" fmla="*/ 0 h 223"/>
                <a:gd name="T50" fmla="*/ 112 w 223"/>
                <a:gd name="T5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lnTo>
                    <a:pt x="95" y="1"/>
                  </a:lnTo>
                  <a:lnTo>
                    <a:pt x="62" y="11"/>
                  </a:lnTo>
                  <a:lnTo>
                    <a:pt x="34" y="31"/>
                  </a:lnTo>
                  <a:lnTo>
                    <a:pt x="13" y="59"/>
                  </a:lnTo>
                  <a:lnTo>
                    <a:pt x="7" y="76"/>
                  </a:lnTo>
                  <a:lnTo>
                    <a:pt x="0" y="98"/>
                  </a:lnTo>
                  <a:lnTo>
                    <a:pt x="4" y="141"/>
                  </a:lnTo>
                  <a:lnTo>
                    <a:pt x="23" y="180"/>
                  </a:lnTo>
                  <a:lnTo>
                    <a:pt x="56" y="208"/>
                  </a:lnTo>
                  <a:lnTo>
                    <a:pt x="77" y="216"/>
                  </a:lnTo>
                  <a:lnTo>
                    <a:pt x="93" y="221"/>
                  </a:lnTo>
                  <a:lnTo>
                    <a:pt x="112" y="223"/>
                  </a:lnTo>
                  <a:lnTo>
                    <a:pt x="128" y="221"/>
                  </a:lnTo>
                  <a:lnTo>
                    <a:pt x="162" y="211"/>
                  </a:lnTo>
                  <a:lnTo>
                    <a:pt x="189" y="191"/>
                  </a:lnTo>
                  <a:lnTo>
                    <a:pt x="210" y="163"/>
                  </a:lnTo>
                  <a:lnTo>
                    <a:pt x="217" y="146"/>
                  </a:lnTo>
                  <a:lnTo>
                    <a:pt x="223" y="124"/>
                  </a:lnTo>
                  <a:lnTo>
                    <a:pt x="219" y="81"/>
                  </a:lnTo>
                  <a:lnTo>
                    <a:pt x="201" y="42"/>
                  </a:lnTo>
                  <a:lnTo>
                    <a:pt x="167" y="14"/>
                  </a:lnTo>
                  <a:lnTo>
                    <a:pt x="147" y="6"/>
                  </a:lnTo>
                  <a:lnTo>
                    <a:pt x="130" y="1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05"/>
            <p:cNvSpPr>
              <a:spLocks/>
            </p:cNvSpPr>
            <p:nvPr/>
          </p:nvSpPr>
          <p:spPr bwMode="auto">
            <a:xfrm>
              <a:off x="6146800" y="3006725"/>
              <a:ext cx="677863" cy="676275"/>
            </a:xfrm>
            <a:custGeom>
              <a:avLst/>
              <a:gdLst>
                <a:gd name="T0" fmla="*/ 730 w 1708"/>
                <a:gd name="T1" fmla="*/ 1580 h 1707"/>
                <a:gd name="T2" fmla="*/ 616 w 1708"/>
                <a:gd name="T3" fmla="*/ 1551 h 1707"/>
                <a:gd name="T4" fmla="*/ 477 w 1708"/>
                <a:gd name="T5" fmla="*/ 1486 h 1707"/>
                <a:gd name="T6" fmla="*/ 356 w 1708"/>
                <a:gd name="T7" fmla="*/ 1558 h 1707"/>
                <a:gd name="T8" fmla="*/ 253 w 1708"/>
                <a:gd name="T9" fmla="*/ 1279 h 1707"/>
                <a:gd name="T10" fmla="*/ 193 w 1708"/>
                <a:gd name="T11" fmla="*/ 1180 h 1707"/>
                <a:gd name="T12" fmla="*/ 140 w 1708"/>
                <a:gd name="T13" fmla="*/ 1035 h 1707"/>
                <a:gd name="T14" fmla="*/ 4 w 1708"/>
                <a:gd name="T15" fmla="*/ 999 h 1707"/>
                <a:gd name="T16" fmla="*/ 128 w 1708"/>
                <a:gd name="T17" fmla="*/ 728 h 1707"/>
                <a:gd name="T18" fmla="*/ 157 w 1708"/>
                <a:gd name="T19" fmla="*/ 614 h 1707"/>
                <a:gd name="T20" fmla="*/ 220 w 1708"/>
                <a:gd name="T21" fmla="*/ 475 h 1707"/>
                <a:gd name="T22" fmla="*/ 150 w 1708"/>
                <a:gd name="T23" fmla="*/ 355 h 1707"/>
                <a:gd name="T24" fmla="*/ 429 w 1708"/>
                <a:gd name="T25" fmla="*/ 251 h 1707"/>
                <a:gd name="T26" fmla="*/ 527 w 1708"/>
                <a:gd name="T27" fmla="*/ 193 h 1707"/>
                <a:gd name="T28" fmla="*/ 673 w 1708"/>
                <a:gd name="T29" fmla="*/ 138 h 1707"/>
                <a:gd name="T30" fmla="*/ 709 w 1708"/>
                <a:gd name="T31" fmla="*/ 2 h 1707"/>
                <a:gd name="T32" fmla="*/ 977 w 1708"/>
                <a:gd name="T33" fmla="*/ 0 h 1707"/>
                <a:gd name="T34" fmla="*/ 1019 w 1708"/>
                <a:gd name="T35" fmla="*/ 134 h 1707"/>
                <a:gd name="T36" fmla="*/ 1164 w 1708"/>
                <a:gd name="T37" fmla="*/ 184 h 1707"/>
                <a:gd name="T38" fmla="*/ 1264 w 1708"/>
                <a:gd name="T39" fmla="*/ 241 h 1707"/>
                <a:gd name="T40" fmla="*/ 1545 w 1708"/>
                <a:gd name="T41" fmla="*/ 337 h 1707"/>
                <a:gd name="T42" fmla="*/ 1477 w 1708"/>
                <a:gd name="T43" fmla="*/ 460 h 1707"/>
                <a:gd name="T44" fmla="*/ 1546 w 1708"/>
                <a:gd name="T45" fmla="*/ 596 h 1707"/>
                <a:gd name="T46" fmla="*/ 1577 w 1708"/>
                <a:gd name="T47" fmla="*/ 709 h 1707"/>
                <a:gd name="T48" fmla="*/ 1708 w 1708"/>
                <a:gd name="T49" fmla="*/ 977 h 1707"/>
                <a:gd name="T50" fmla="*/ 1573 w 1708"/>
                <a:gd name="T51" fmla="*/ 1017 h 1707"/>
                <a:gd name="T52" fmla="*/ 1524 w 1708"/>
                <a:gd name="T53" fmla="*/ 1164 h 1707"/>
                <a:gd name="T54" fmla="*/ 1467 w 1708"/>
                <a:gd name="T55" fmla="*/ 1262 h 1707"/>
                <a:gd name="T56" fmla="*/ 1371 w 1708"/>
                <a:gd name="T57" fmla="*/ 1545 h 1707"/>
                <a:gd name="T58" fmla="*/ 1248 w 1708"/>
                <a:gd name="T59" fmla="*/ 1477 h 1707"/>
                <a:gd name="T60" fmla="*/ 1111 w 1708"/>
                <a:gd name="T61" fmla="*/ 1545 h 1707"/>
                <a:gd name="T62" fmla="*/ 998 w 1708"/>
                <a:gd name="T63" fmla="*/ 1576 h 1707"/>
                <a:gd name="T64" fmla="*/ 866 w 1708"/>
                <a:gd name="T65" fmla="*/ 170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8" h="1707">
                  <a:moveTo>
                    <a:pt x="731" y="1707"/>
                  </a:moveTo>
                  <a:lnTo>
                    <a:pt x="730" y="1580"/>
                  </a:lnTo>
                  <a:lnTo>
                    <a:pt x="691" y="1572"/>
                  </a:lnTo>
                  <a:lnTo>
                    <a:pt x="616" y="1551"/>
                  </a:lnTo>
                  <a:lnTo>
                    <a:pt x="544" y="1523"/>
                  </a:lnTo>
                  <a:lnTo>
                    <a:pt x="477" y="1486"/>
                  </a:lnTo>
                  <a:lnTo>
                    <a:pt x="446" y="1466"/>
                  </a:lnTo>
                  <a:lnTo>
                    <a:pt x="356" y="1558"/>
                  </a:lnTo>
                  <a:lnTo>
                    <a:pt x="163" y="1370"/>
                  </a:lnTo>
                  <a:lnTo>
                    <a:pt x="253" y="1279"/>
                  </a:lnTo>
                  <a:lnTo>
                    <a:pt x="231" y="1246"/>
                  </a:lnTo>
                  <a:lnTo>
                    <a:pt x="193" y="1180"/>
                  </a:lnTo>
                  <a:lnTo>
                    <a:pt x="163" y="1109"/>
                  </a:lnTo>
                  <a:lnTo>
                    <a:pt x="140" y="1035"/>
                  </a:lnTo>
                  <a:lnTo>
                    <a:pt x="132" y="998"/>
                  </a:lnTo>
                  <a:lnTo>
                    <a:pt x="4" y="999"/>
                  </a:lnTo>
                  <a:lnTo>
                    <a:pt x="0" y="729"/>
                  </a:lnTo>
                  <a:lnTo>
                    <a:pt x="128" y="728"/>
                  </a:lnTo>
                  <a:lnTo>
                    <a:pt x="136" y="689"/>
                  </a:lnTo>
                  <a:lnTo>
                    <a:pt x="157" y="614"/>
                  </a:lnTo>
                  <a:lnTo>
                    <a:pt x="185" y="543"/>
                  </a:lnTo>
                  <a:lnTo>
                    <a:pt x="220" y="475"/>
                  </a:lnTo>
                  <a:lnTo>
                    <a:pt x="241" y="444"/>
                  </a:lnTo>
                  <a:lnTo>
                    <a:pt x="150" y="355"/>
                  </a:lnTo>
                  <a:lnTo>
                    <a:pt x="338" y="162"/>
                  </a:lnTo>
                  <a:lnTo>
                    <a:pt x="429" y="251"/>
                  </a:lnTo>
                  <a:lnTo>
                    <a:pt x="461" y="229"/>
                  </a:lnTo>
                  <a:lnTo>
                    <a:pt x="527" y="193"/>
                  </a:lnTo>
                  <a:lnTo>
                    <a:pt x="597" y="162"/>
                  </a:lnTo>
                  <a:lnTo>
                    <a:pt x="673" y="138"/>
                  </a:lnTo>
                  <a:lnTo>
                    <a:pt x="710" y="130"/>
                  </a:lnTo>
                  <a:lnTo>
                    <a:pt x="709" y="2"/>
                  </a:lnTo>
                  <a:lnTo>
                    <a:pt x="844" y="1"/>
                  </a:lnTo>
                  <a:lnTo>
                    <a:pt x="977" y="0"/>
                  </a:lnTo>
                  <a:lnTo>
                    <a:pt x="980" y="127"/>
                  </a:lnTo>
                  <a:lnTo>
                    <a:pt x="1019" y="134"/>
                  </a:lnTo>
                  <a:lnTo>
                    <a:pt x="1092" y="155"/>
                  </a:lnTo>
                  <a:lnTo>
                    <a:pt x="1164" y="184"/>
                  </a:lnTo>
                  <a:lnTo>
                    <a:pt x="1231" y="220"/>
                  </a:lnTo>
                  <a:lnTo>
                    <a:pt x="1264" y="241"/>
                  </a:lnTo>
                  <a:lnTo>
                    <a:pt x="1353" y="149"/>
                  </a:lnTo>
                  <a:lnTo>
                    <a:pt x="1545" y="337"/>
                  </a:lnTo>
                  <a:lnTo>
                    <a:pt x="1457" y="427"/>
                  </a:lnTo>
                  <a:lnTo>
                    <a:pt x="1477" y="460"/>
                  </a:lnTo>
                  <a:lnTo>
                    <a:pt x="1515" y="526"/>
                  </a:lnTo>
                  <a:lnTo>
                    <a:pt x="1546" y="596"/>
                  </a:lnTo>
                  <a:lnTo>
                    <a:pt x="1569" y="671"/>
                  </a:lnTo>
                  <a:lnTo>
                    <a:pt x="1577" y="709"/>
                  </a:lnTo>
                  <a:lnTo>
                    <a:pt x="1704" y="707"/>
                  </a:lnTo>
                  <a:lnTo>
                    <a:pt x="1708" y="977"/>
                  </a:lnTo>
                  <a:lnTo>
                    <a:pt x="1581" y="978"/>
                  </a:lnTo>
                  <a:lnTo>
                    <a:pt x="1573" y="1017"/>
                  </a:lnTo>
                  <a:lnTo>
                    <a:pt x="1553" y="1091"/>
                  </a:lnTo>
                  <a:lnTo>
                    <a:pt x="1524" y="1164"/>
                  </a:lnTo>
                  <a:lnTo>
                    <a:pt x="1488" y="1231"/>
                  </a:lnTo>
                  <a:lnTo>
                    <a:pt x="1467" y="1262"/>
                  </a:lnTo>
                  <a:lnTo>
                    <a:pt x="1559" y="1351"/>
                  </a:lnTo>
                  <a:lnTo>
                    <a:pt x="1371" y="1545"/>
                  </a:lnTo>
                  <a:lnTo>
                    <a:pt x="1279" y="1455"/>
                  </a:lnTo>
                  <a:lnTo>
                    <a:pt x="1248" y="1477"/>
                  </a:lnTo>
                  <a:lnTo>
                    <a:pt x="1182" y="1513"/>
                  </a:lnTo>
                  <a:lnTo>
                    <a:pt x="1111" y="1545"/>
                  </a:lnTo>
                  <a:lnTo>
                    <a:pt x="1037" y="1568"/>
                  </a:lnTo>
                  <a:lnTo>
                    <a:pt x="998" y="1576"/>
                  </a:lnTo>
                  <a:lnTo>
                    <a:pt x="1000" y="1704"/>
                  </a:lnTo>
                  <a:lnTo>
                    <a:pt x="866" y="1705"/>
                  </a:lnTo>
                  <a:lnTo>
                    <a:pt x="731" y="1707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6269038" y="3128963"/>
              <a:ext cx="433388" cy="431800"/>
            </a:xfrm>
            <a:custGeom>
              <a:avLst/>
              <a:gdLst>
                <a:gd name="T0" fmla="*/ 538 w 1088"/>
                <a:gd name="T1" fmla="*/ 0 h 1088"/>
                <a:gd name="T2" fmla="*/ 482 w 1088"/>
                <a:gd name="T3" fmla="*/ 3 h 1088"/>
                <a:gd name="T4" fmla="*/ 375 w 1088"/>
                <a:gd name="T5" fmla="*/ 26 h 1088"/>
                <a:gd name="T6" fmla="*/ 278 w 1088"/>
                <a:gd name="T7" fmla="*/ 68 h 1088"/>
                <a:gd name="T8" fmla="*/ 193 w 1088"/>
                <a:gd name="T9" fmla="*/ 129 h 1088"/>
                <a:gd name="T10" fmla="*/ 119 w 1088"/>
                <a:gd name="T11" fmla="*/ 203 h 1088"/>
                <a:gd name="T12" fmla="*/ 62 w 1088"/>
                <a:gd name="T13" fmla="*/ 291 h 1088"/>
                <a:gd name="T14" fmla="*/ 22 w 1088"/>
                <a:gd name="T15" fmla="*/ 389 h 1088"/>
                <a:gd name="T16" fmla="*/ 1 w 1088"/>
                <a:gd name="T17" fmla="*/ 495 h 1088"/>
                <a:gd name="T18" fmla="*/ 0 w 1088"/>
                <a:gd name="T19" fmla="*/ 551 h 1088"/>
                <a:gd name="T20" fmla="*/ 2 w 1088"/>
                <a:gd name="T21" fmla="*/ 607 h 1088"/>
                <a:gd name="T22" fmla="*/ 26 w 1088"/>
                <a:gd name="T23" fmla="*/ 712 h 1088"/>
                <a:gd name="T24" fmla="*/ 67 w 1088"/>
                <a:gd name="T25" fmla="*/ 808 h 1088"/>
                <a:gd name="T26" fmla="*/ 127 w 1088"/>
                <a:gd name="T27" fmla="*/ 893 h 1088"/>
                <a:gd name="T28" fmla="*/ 201 w 1088"/>
                <a:gd name="T29" fmla="*/ 967 h 1088"/>
                <a:gd name="T30" fmla="*/ 286 w 1088"/>
                <a:gd name="T31" fmla="*/ 1024 h 1088"/>
                <a:gd name="T32" fmla="*/ 383 w 1088"/>
                <a:gd name="T33" fmla="*/ 1064 h 1088"/>
                <a:gd name="T34" fmla="*/ 490 w 1088"/>
                <a:gd name="T35" fmla="*/ 1087 h 1088"/>
                <a:gd name="T36" fmla="*/ 544 w 1088"/>
                <a:gd name="T37" fmla="*/ 1088 h 1088"/>
                <a:gd name="T38" fmla="*/ 548 w 1088"/>
                <a:gd name="T39" fmla="*/ 1088 h 1088"/>
                <a:gd name="T40" fmla="*/ 552 w 1088"/>
                <a:gd name="T41" fmla="*/ 1088 h 1088"/>
                <a:gd name="T42" fmla="*/ 552 w 1088"/>
                <a:gd name="T43" fmla="*/ 1088 h 1088"/>
                <a:gd name="T44" fmla="*/ 607 w 1088"/>
                <a:gd name="T45" fmla="*/ 1085 h 1088"/>
                <a:gd name="T46" fmla="*/ 714 w 1088"/>
                <a:gd name="T47" fmla="*/ 1062 h 1088"/>
                <a:gd name="T48" fmla="*/ 811 w 1088"/>
                <a:gd name="T49" fmla="*/ 1020 h 1088"/>
                <a:gd name="T50" fmla="*/ 897 w 1088"/>
                <a:gd name="T51" fmla="*/ 959 h 1088"/>
                <a:gd name="T52" fmla="*/ 969 w 1088"/>
                <a:gd name="T53" fmla="*/ 886 h 1088"/>
                <a:gd name="T54" fmla="*/ 1027 w 1088"/>
                <a:gd name="T55" fmla="*/ 797 h 1088"/>
                <a:gd name="T56" fmla="*/ 1068 w 1088"/>
                <a:gd name="T57" fmla="*/ 699 h 1088"/>
                <a:gd name="T58" fmla="*/ 1087 w 1088"/>
                <a:gd name="T59" fmla="*/ 593 h 1088"/>
                <a:gd name="T60" fmla="*/ 1088 w 1088"/>
                <a:gd name="T61" fmla="*/ 537 h 1088"/>
                <a:gd name="T62" fmla="*/ 1086 w 1088"/>
                <a:gd name="T63" fmla="*/ 481 h 1088"/>
                <a:gd name="T64" fmla="*/ 1064 w 1088"/>
                <a:gd name="T65" fmla="*/ 376 h 1088"/>
                <a:gd name="T66" fmla="*/ 1021 w 1088"/>
                <a:gd name="T67" fmla="*/ 280 h 1088"/>
                <a:gd name="T68" fmla="*/ 963 w 1088"/>
                <a:gd name="T69" fmla="*/ 193 h 1088"/>
                <a:gd name="T70" fmla="*/ 889 w 1088"/>
                <a:gd name="T71" fmla="*/ 121 h 1088"/>
                <a:gd name="T72" fmla="*/ 802 w 1088"/>
                <a:gd name="T73" fmla="*/ 64 h 1088"/>
                <a:gd name="T74" fmla="*/ 705 w 1088"/>
                <a:gd name="T75" fmla="*/ 24 h 1088"/>
                <a:gd name="T76" fmla="*/ 600 w 1088"/>
                <a:gd name="T77" fmla="*/ 2 h 1088"/>
                <a:gd name="T78" fmla="*/ 544 w 1088"/>
                <a:gd name="T79" fmla="*/ 0 h 1088"/>
                <a:gd name="T80" fmla="*/ 541 w 1088"/>
                <a:gd name="T81" fmla="*/ 0 h 1088"/>
                <a:gd name="T82" fmla="*/ 538 w 1088"/>
                <a:gd name="T83" fmla="*/ 0 h 1088"/>
                <a:gd name="T84" fmla="*/ 538 w 1088"/>
                <a:gd name="T85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8" h="1088">
                  <a:moveTo>
                    <a:pt x="538" y="0"/>
                  </a:moveTo>
                  <a:lnTo>
                    <a:pt x="482" y="3"/>
                  </a:lnTo>
                  <a:lnTo>
                    <a:pt x="375" y="26"/>
                  </a:lnTo>
                  <a:lnTo>
                    <a:pt x="278" y="68"/>
                  </a:lnTo>
                  <a:lnTo>
                    <a:pt x="193" y="129"/>
                  </a:lnTo>
                  <a:lnTo>
                    <a:pt x="119" y="203"/>
                  </a:lnTo>
                  <a:lnTo>
                    <a:pt x="62" y="291"/>
                  </a:lnTo>
                  <a:lnTo>
                    <a:pt x="22" y="389"/>
                  </a:lnTo>
                  <a:lnTo>
                    <a:pt x="1" y="495"/>
                  </a:lnTo>
                  <a:lnTo>
                    <a:pt x="0" y="551"/>
                  </a:lnTo>
                  <a:lnTo>
                    <a:pt x="2" y="607"/>
                  </a:lnTo>
                  <a:lnTo>
                    <a:pt x="26" y="712"/>
                  </a:lnTo>
                  <a:lnTo>
                    <a:pt x="67" y="808"/>
                  </a:lnTo>
                  <a:lnTo>
                    <a:pt x="127" y="893"/>
                  </a:lnTo>
                  <a:lnTo>
                    <a:pt x="201" y="967"/>
                  </a:lnTo>
                  <a:lnTo>
                    <a:pt x="286" y="1024"/>
                  </a:lnTo>
                  <a:lnTo>
                    <a:pt x="383" y="1064"/>
                  </a:lnTo>
                  <a:lnTo>
                    <a:pt x="490" y="1087"/>
                  </a:lnTo>
                  <a:lnTo>
                    <a:pt x="544" y="1088"/>
                  </a:lnTo>
                  <a:lnTo>
                    <a:pt x="548" y="1088"/>
                  </a:lnTo>
                  <a:lnTo>
                    <a:pt x="552" y="1088"/>
                  </a:lnTo>
                  <a:lnTo>
                    <a:pt x="552" y="1088"/>
                  </a:lnTo>
                  <a:lnTo>
                    <a:pt x="607" y="1085"/>
                  </a:lnTo>
                  <a:lnTo>
                    <a:pt x="714" y="1062"/>
                  </a:lnTo>
                  <a:lnTo>
                    <a:pt x="811" y="1020"/>
                  </a:lnTo>
                  <a:lnTo>
                    <a:pt x="897" y="959"/>
                  </a:lnTo>
                  <a:lnTo>
                    <a:pt x="969" y="886"/>
                  </a:lnTo>
                  <a:lnTo>
                    <a:pt x="1027" y="797"/>
                  </a:lnTo>
                  <a:lnTo>
                    <a:pt x="1068" y="699"/>
                  </a:lnTo>
                  <a:lnTo>
                    <a:pt x="1087" y="593"/>
                  </a:lnTo>
                  <a:lnTo>
                    <a:pt x="1088" y="537"/>
                  </a:lnTo>
                  <a:lnTo>
                    <a:pt x="1086" y="481"/>
                  </a:lnTo>
                  <a:lnTo>
                    <a:pt x="1064" y="376"/>
                  </a:lnTo>
                  <a:lnTo>
                    <a:pt x="1021" y="280"/>
                  </a:lnTo>
                  <a:lnTo>
                    <a:pt x="963" y="193"/>
                  </a:lnTo>
                  <a:lnTo>
                    <a:pt x="889" y="121"/>
                  </a:lnTo>
                  <a:lnTo>
                    <a:pt x="802" y="64"/>
                  </a:lnTo>
                  <a:lnTo>
                    <a:pt x="705" y="24"/>
                  </a:lnTo>
                  <a:lnTo>
                    <a:pt x="600" y="2"/>
                  </a:lnTo>
                  <a:lnTo>
                    <a:pt x="544" y="0"/>
                  </a:lnTo>
                  <a:lnTo>
                    <a:pt x="541" y="0"/>
                  </a:lnTo>
                  <a:lnTo>
                    <a:pt x="538" y="0"/>
                  </a:lnTo>
                  <a:lnTo>
                    <a:pt x="538" y="0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6340475" y="3200400"/>
              <a:ext cx="290513" cy="288925"/>
            </a:xfrm>
            <a:custGeom>
              <a:avLst/>
              <a:gdLst>
                <a:gd name="T0" fmla="*/ 366 w 731"/>
                <a:gd name="T1" fmla="*/ 730 h 730"/>
                <a:gd name="T2" fmla="*/ 330 w 731"/>
                <a:gd name="T3" fmla="*/ 729 h 730"/>
                <a:gd name="T4" fmla="*/ 258 w 731"/>
                <a:gd name="T5" fmla="*/ 714 h 730"/>
                <a:gd name="T6" fmla="*/ 194 w 731"/>
                <a:gd name="T7" fmla="*/ 687 h 730"/>
                <a:gd name="T8" fmla="*/ 135 w 731"/>
                <a:gd name="T9" fmla="*/ 648 h 730"/>
                <a:gd name="T10" fmla="*/ 86 w 731"/>
                <a:gd name="T11" fmla="*/ 600 h 730"/>
                <a:gd name="T12" fmla="*/ 46 w 731"/>
                <a:gd name="T13" fmla="*/ 542 h 730"/>
                <a:gd name="T14" fmla="*/ 19 w 731"/>
                <a:gd name="T15" fmla="*/ 477 h 730"/>
                <a:gd name="T16" fmla="*/ 3 w 731"/>
                <a:gd name="T17" fmla="*/ 407 h 730"/>
                <a:gd name="T18" fmla="*/ 0 w 731"/>
                <a:gd name="T19" fmla="*/ 370 h 730"/>
                <a:gd name="T20" fmla="*/ 2 w 731"/>
                <a:gd name="T21" fmla="*/ 332 h 730"/>
                <a:gd name="T22" fmla="*/ 16 w 731"/>
                <a:gd name="T23" fmla="*/ 261 h 730"/>
                <a:gd name="T24" fmla="*/ 42 w 731"/>
                <a:gd name="T25" fmla="*/ 195 h 730"/>
                <a:gd name="T26" fmla="*/ 81 w 731"/>
                <a:gd name="T27" fmla="*/ 136 h 730"/>
                <a:gd name="T28" fmla="*/ 130 w 731"/>
                <a:gd name="T29" fmla="*/ 86 h 730"/>
                <a:gd name="T30" fmla="*/ 187 w 731"/>
                <a:gd name="T31" fmla="*/ 46 h 730"/>
                <a:gd name="T32" fmla="*/ 253 w 731"/>
                <a:gd name="T33" fmla="*/ 17 h 730"/>
                <a:gd name="T34" fmla="*/ 325 w 731"/>
                <a:gd name="T35" fmla="*/ 2 h 730"/>
                <a:gd name="T36" fmla="*/ 362 w 731"/>
                <a:gd name="T37" fmla="*/ 0 h 730"/>
                <a:gd name="T38" fmla="*/ 362 w 731"/>
                <a:gd name="T39" fmla="*/ 0 h 730"/>
                <a:gd name="T40" fmla="*/ 365 w 731"/>
                <a:gd name="T41" fmla="*/ 0 h 730"/>
                <a:gd name="T42" fmla="*/ 366 w 731"/>
                <a:gd name="T43" fmla="*/ 0 h 730"/>
                <a:gd name="T44" fmla="*/ 404 w 731"/>
                <a:gd name="T45" fmla="*/ 2 h 730"/>
                <a:gd name="T46" fmla="*/ 475 w 731"/>
                <a:gd name="T47" fmla="*/ 16 h 730"/>
                <a:gd name="T48" fmla="*/ 540 w 731"/>
                <a:gd name="T49" fmla="*/ 43 h 730"/>
                <a:gd name="T50" fmla="*/ 598 w 731"/>
                <a:gd name="T51" fmla="*/ 81 h 730"/>
                <a:gd name="T52" fmla="*/ 647 w 731"/>
                <a:gd name="T53" fmla="*/ 130 h 730"/>
                <a:gd name="T54" fmla="*/ 686 w 731"/>
                <a:gd name="T55" fmla="*/ 188 h 730"/>
                <a:gd name="T56" fmla="*/ 715 w 731"/>
                <a:gd name="T57" fmla="*/ 253 h 730"/>
                <a:gd name="T58" fmla="*/ 730 w 731"/>
                <a:gd name="T59" fmla="*/ 323 h 730"/>
                <a:gd name="T60" fmla="*/ 731 w 731"/>
                <a:gd name="T61" fmla="*/ 361 h 730"/>
                <a:gd name="T62" fmla="*/ 731 w 731"/>
                <a:gd name="T63" fmla="*/ 398 h 730"/>
                <a:gd name="T64" fmla="*/ 717 w 731"/>
                <a:gd name="T65" fmla="*/ 469 h 730"/>
                <a:gd name="T66" fmla="*/ 690 w 731"/>
                <a:gd name="T67" fmla="*/ 536 h 730"/>
                <a:gd name="T68" fmla="*/ 652 w 731"/>
                <a:gd name="T69" fmla="*/ 594 h 730"/>
                <a:gd name="T70" fmla="*/ 603 w 731"/>
                <a:gd name="T71" fmla="*/ 644 h 730"/>
                <a:gd name="T72" fmla="*/ 545 w 731"/>
                <a:gd name="T73" fmla="*/ 685 h 730"/>
                <a:gd name="T74" fmla="*/ 480 w 731"/>
                <a:gd name="T75" fmla="*/ 713 h 730"/>
                <a:gd name="T76" fmla="*/ 409 w 731"/>
                <a:gd name="T77" fmla="*/ 729 h 730"/>
                <a:gd name="T78" fmla="*/ 371 w 731"/>
                <a:gd name="T79" fmla="*/ 730 h 730"/>
                <a:gd name="T80" fmla="*/ 371 w 731"/>
                <a:gd name="T81" fmla="*/ 730 h 730"/>
                <a:gd name="T82" fmla="*/ 369 w 731"/>
                <a:gd name="T83" fmla="*/ 730 h 730"/>
                <a:gd name="T84" fmla="*/ 366 w 731"/>
                <a:gd name="T85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1" h="730">
                  <a:moveTo>
                    <a:pt x="366" y="730"/>
                  </a:moveTo>
                  <a:lnTo>
                    <a:pt x="330" y="729"/>
                  </a:lnTo>
                  <a:lnTo>
                    <a:pt x="258" y="714"/>
                  </a:lnTo>
                  <a:lnTo>
                    <a:pt x="194" y="687"/>
                  </a:lnTo>
                  <a:lnTo>
                    <a:pt x="135" y="648"/>
                  </a:lnTo>
                  <a:lnTo>
                    <a:pt x="86" y="600"/>
                  </a:lnTo>
                  <a:lnTo>
                    <a:pt x="46" y="542"/>
                  </a:lnTo>
                  <a:lnTo>
                    <a:pt x="19" y="477"/>
                  </a:lnTo>
                  <a:lnTo>
                    <a:pt x="3" y="407"/>
                  </a:lnTo>
                  <a:lnTo>
                    <a:pt x="0" y="370"/>
                  </a:lnTo>
                  <a:lnTo>
                    <a:pt x="2" y="332"/>
                  </a:lnTo>
                  <a:lnTo>
                    <a:pt x="16" y="261"/>
                  </a:lnTo>
                  <a:lnTo>
                    <a:pt x="42" y="195"/>
                  </a:lnTo>
                  <a:lnTo>
                    <a:pt x="81" y="136"/>
                  </a:lnTo>
                  <a:lnTo>
                    <a:pt x="130" y="86"/>
                  </a:lnTo>
                  <a:lnTo>
                    <a:pt x="187" y="46"/>
                  </a:lnTo>
                  <a:lnTo>
                    <a:pt x="253" y="17"/>
                  </a:lnTo>
                  <a:lnTo>
                    <a:pt x="325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404" y="2"/>
                  </a:lnTo>
                  <a:lnTo>
                    <a:pt x="475" y="16"/>
                  </a:lnTo>
                  <a:lnTo>
                    <a:pt x="540" y="43"/>
                  </a:lnTo>
                  <a:lnTo>
                    <a:pt x="598" y="81"/>
                  </a:lnTo>
                  <a:lnTo>
                    <a:pt x="647" y="130"/>
                  </a:lnTo>
                  <a:lnTo>
                    <a:pt x="686" y="188"/>
                  </a:lnTo>
                  <a:lnTo>
                    <a:pt x="715" y="253"/>
                  </a:lnTo>
                  <a:lnTo>
                    <a:pt x="730" y="323"/>
                  </a:lnTo>
                  <a:lnTo>
                    <a:pt x="731" y="361"/>
                  </a:lnTo>
                  <a:lnTo>
                    <a:pt x="731" y="398"/>
                  </a:lnTo>
                  <a:lnTo>
                    <a:pt x="717" y="469"/>
                  </a:lnTo>
                  <a:lnTo>
                    <a:pt x="690" y="536"/>
                  </a:lnTo>
                  <a:lnTo>
                    <a:pt x="652" y="594"/>
                  </a:lnTo>
                  <a:lnTo>
                    <a:pt x="603" y="644"/>
                  </a:lnTo>
                  <a:lnTo>
                    <a:pt x="545" y="685"/>
                  </a:lnTo>
                  <a:lnTo>
                    <a:pt x="480" y="713"/>
                  </a:lnTo>
                  <a:lnTo>
                    <a:pt x="409" y="729"/>
                  </a:lnTo>
                  <a:lnTo>
                    <a:pt x="371" y="730"/>
                  </a:lnTo>
                  <a:lnTo>
                    <a:pt x="371" y="730"/>
                  </a:lnTo>
                  <a:lnTo>
                    <a:pt x="369" y="730"/>
                  </a:lnTo>
                  <a:lnTo>
                    <a:pt x="366" y="73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256760" cy="9229725"/>
            <a:chOff x="0" y="0"/>
            <a:chExt cx="17256760" cy="92297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775690" cy="5138420"/>
            </a:xfrm>
            <a:custGeom>
              <a:avLst/>
              <a:gdLst/>
              <a:ahLst/>
              <a:cxnLst/>
              <a:rect l="l" t="t" r="r" b="b"/>
              <a:pathLst>
                <a:path w="13775690" h="5138420">
                  <a:moveTo>
                    <a:pt x="13775211" y="5137826"/>
                  </a:moveTo>
                  <a:lnTo>
                    <a:pt x="0" y="5137826"/>
                  </a:lnTo>
                  <a:lnTo>
                    <a:pt x="0" y="0"/>
                  </a:lnTo>
                  <a:lnTo>
                    <a:pt x="13775211" y="0"/>
                  </a:lnTo>
                  <a:lnTo>
                    <a:pt x="13775211" y="5137826"/>
                  </a:lnTo>
                  <a:close/>
                </a:path>
              </a:pathLst>
            </a:custGeom>
            <a:solidFill>
              <a:srgbClr val="61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3606" y="1028699"/>
              <a:ext cx="6962774" cy="8201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8327" y="1985717"/>
            <a:ext cx="836032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200" dirty="0"/>
              <a:t>Наша стратегия</a:t>
            </a:r>
            <a:endParaRPr sz="7200" dirty="0"/>
          </a:p>
        </p:txBody>
      </p:sp>
      <p:sp>
        <p:nvSpPr>
          <p:cNvPr id="6" name="object 6"/>
          <p:cNvSpPr txBox="1"/>
          <p:nvPr/>
        </p:nvSpPr>
        <p:spPr>
          <a:xfrm>
            <a:off x="838200" y="6057900"/>
            <a:ext cx="6805930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4650" spc="-509" dirty="0">
                <a:solidFill>
                  <a:srgbClr val="618373"/>
                </a:solidFill>
                <a:latin typeface="Arial Black"/>
                <a:cs typeface="Arial Black"/>
              </a:rPr>
              <a:t>Вместе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4650" spc="-509" dirty="0">
                <a:solidFill>
                  <a:srgbClr val="618373"/>
                </a:solidFill>
                <a:latin typeface="Arial Black"/>
                <a:cs typeface="Arial Black"/>
              </a:rPr>
              <a:t>Каждый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4650" spc="-509" dirty="0">
                <a:solidFill>
                  <a:srgbClr val="618373"/>
                </a:solidFill>
                <a:latin typeface="Arial Black"/>
                <a:cs typeface="Arial Black"/>
              </a:rPr>
              <a:t>Достигает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4650" spc="-509" dirty="0">
                <a:solidFill>
                  <a:srgbClr val="618373"/>
                </a:solidFill>
                <a:latin typeface="Arial Black"/>
                <a:cs typeface="Arial Black"/>
              </a:rPr>
              <a:t>Большего</a:t>
            </a:r>
            <a:endParaRPr sz="465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0"/>
            <a:ext cx="19050" cy="10287000"/>
          </a:xfrm>
          <a:custGeom>
            <a:avLst/>
            <a:gdLst/>
            <a:ahLst/>
            <a:cxnLst/>
            <a:rect l="l" t="t" r="r" b="b"/>
            <a:pathLst>
              <a:path w="19050" h="10287000">
                <a:moveTo>
                  <a:pt x="190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9049" y="0"/>
                </a:lnTo>
                <a:lnTo>
                  <a:pt x="19049" y="10286999"/>
                </a:lnTo>
                <a:close/>
              </a:path>
            </a:pathLst>
          </a:custGeom>
          <a:solidFill>
            <a:srgbClr val="F4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A93715-04DB-4559-AA50-49F21B27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56707"/>
            <a:ext cx="5112006" cy="51120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B3BEA1-09A6-465E-BA4B-8E3A45F4F558}"/>
              </a:ext>
            </a:extLst>
          </p:cNvPr>
          <p:cNvSpPr/>
          <p:nvPr/>
        </p:nvSpPr>
        <p:spPr>
          <a:xfrm>
            <a:off x="5334000" y="9248010"/>
            <a:ext cx="5112006" cy="101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022F22-CE64-4CDD-972E-55EEDC4A7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232" y="425717"/>
            <a:ext cx="15240000" cy="8659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значимая цель работы МО в 2020-2021 учебном году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E954241-9C12-474E-ADBC-D837FAD97959}"/>
              </a:ext>
            </a:extLst>
          </p:cNvPr>
          <p:cNvSpPr/>
          <p:nvPr/>
        </p:nvSpPr>
        <p:spPr>
          <a:xfrm rot="18900000" flipV="1">
            <a:off x="13439729" y="5633428"/>
            <a:ext cx="753452" cy="626081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3039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01A44EF-1E8B-47A7-9B3E-065D99650D83}"/>
              </a:ext>
            </a:extLst>
          </p:cNvPr>
          <p:cNvGrpSpPr/>
          <p:nvPr/>
        </p:nvGrpSpPr>
        <p:grpSpPr>
          <a:xfrm>
            <a:off x="0" y="4457700"/>
            <a:ext cx="18288000" cy="6057901"/>
            <a:chOff x="0" y="2618910"/>
            <a:chExt cx="9144000" cy="338184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3C04E05-9AE2-4EC2-B926-9B1DED92E394}"/>
                </a:ext>
              </a:extLst>
            </p:cNvPr>
            <p:cNvSpPr/>
            <p:nvPr/>
          </p:nvSpPr>
          <p:spPr>
            <a:xfrm>
              <a:off x="0" y="2618910"/>
              <a:ext cx="9144000" cy="3381840"/>
            </a:xfrm>
            <a:prstGeom prst="rect">
              <a:avLst/>
            </a:prstGeom>
            <a:solidFill>
              <a:srgbClr val="9EA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723D58-724C-49C3-A30A-21F060AAEE13}"/>
                </a:ext>
              </a:extLst>
            </p:cNvPr>
            <p:cNvGrpSpPr/>
            <p:nvPr/>
          </p:nvGrpSpPr>
          <p:grpSpPr>
            <a:xfrm>
              <a:off x="6798269" y="2900011"/>
              <a:ext cx="1727720" cy="1767692"/>
              <a:chOff x="9064359" y="2723682"/>
              <a:chExt cx="2303626" cy="2356922"/>
            </a:xfrm>
            <a:solidFill>
              <a:schemeClr val="bg1"/>
            </a:solidFill>
          </p:grpSpPr>
          <p:sp>
            <p:nvSpPr>
              <p:cNvPr id="8" name="Rounded Rectangle 7"/>
              <p:cNvSpPr/>
              <p:nvPr/>
            </p:nvSpPr>
            <p:spPr>
              <a:xfrm>
                <a:off x="9996243" y="4658697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996243" y="4756832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9996243" y="4854966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1" name="Chord 8"/>
              <p:cNvSpPr/>
              <p:nvPr/>
            </p:nvSpPr>
            <p:spPr>
              <a:xfrm rot="19366553">
                <a:off x="10081327" y="4849871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9693039" y="3410767"/>
                <a:ext cx="1039477" cy="1222506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2870" tIns="51435" rIns="102870" bIns="51435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3039"/>
              </a:p>
            </p:txBody>
          </p:sp>
          <p:sp>
            <p:nvSpPr>
              <p:cNvPr id="4103" name="Rectangle 4102"/>
              <p:cNvSpPr/>
              <p:nvPr/>
            </p:nvSpPr>
            <p:spPr>
              <a:xfrm>
                <a:off x="10176254" y="272368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8100000">
                <a:off x="9590460" y="2929530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16800000">
                <a:off x="9271325" y="343062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80" name="Rectangle 116">
                <a:extLst>
                  <a:ext uri="{FF2B5EF4-FFF2-40B4-BE49-F238E27FC236}">
                    <a16:creationId xmlns:a16="http://schemas.microsoft.com/office/drawing/2014/main" id="{023B7A02-BB74-4406-8404-695F73C715E0}"/>
                  </a:ext>
                </a:extLst>
              </p:cNvPr>
              <p:cNvSpPr/>
              <p:nvPr/>
            </p:nvSpPr>
            <p:spPr>
              <a:xfrm rot="13500000" flipH="1">
                <a:off x="10768836" y="2929530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81" name="Rectangle 118">
                <a:extLst>
                  <a:ext uri="{FF2B5EF4-FFF2-40B4-BE49-F238E27FC236}">
                    <a16:creationId xmlns:a16="http://schemas.microsoft.com/office/drawing/2014/main" id="{6A7C8EC1-F683-4341-B17C-D9DB4B351232}"/>
                  </a:ext>
                </a:extLst>
              </p:cNvPr>
              <p:cNvSpPr/>
              <p:nvPr/>
            </p:nvSpPr>
            <p:spPr>
              <a:xfrm rot="4800000" flipH="1">
                <a:off x="11087971" y="343062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6345271" y="5475292"/>
              <a:ext cx="2303822" cy="50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4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</a:t>
              </a:r>
              <a:endParaRPr lang="en-US" altLang="ko-KR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Content Placeholder 3"/>
            <p:cNvSpPr txBox="1">
              <a:spLocks/>
            </p:cNvSpPr>
            <p:nvPr/>
          </p:nvSpPr>
          <p:spPr>
            <a:xfrm>
              <a:off x="541758" y="2760573"/>
              <a:ext cx="1782464" cy="46961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altLang="ko-KR" sz="4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Идея</a:t>
              </a:r>
              <a:endParaRPr lang="ko-KR" alt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2B9EC7A-33DA-4560-96B6-A5F8711D2E42}"/>
                </a:ext>
              </a:extLst>
            </p:cNvPr>
            <p:cNvGrpSpPr/>
            <p:nvPr/>
          </p:nvGrpSpPr>
          <p:grpSpPr>
            <a:xfrm>
              <a:off x="4630509" y="3154225"/>
              <a:ext cx="859460" cy="1294541"/>
              <a:chOff x="6150565" y="3254095"/>
              <a:chExt cx="979312" cy="1475068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E5829E9F-EEBF-44AB-B0CE-04938A32F259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ABA4A63-10AF-427A-8A61-3708FC789AE5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49DA29CD-BDBD-41E9-96ED-B77E12D327BD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FB7E5BD-60E4-4314-831E-FC37CE1F5A26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B9B5F255-CFDF-4FD4-B60F-26FD1E595B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66C19B1B-99AC-49D5-B05B-7AFF8E66FD87}"/>
                </a:ext>
              </a:extLst>
            </p:cNvPr>
            <p:cNvGrpSpPr/>
            <p:nvPr/>
          </p:nvGrpSpPr>
          <p:grpSpPr>
            <a:xfrm flipH="1">
              <a:off x="3650271" y="3154225"/>
              <a:ext cx="859460" cy="1294541"/>
              <a:chOff x="6150565" y="3254095"/>
              <a:chExt cx="979312" cy="1475068"/>
            </a:xfrm>
          </p:grpSpPr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7FFB8575-8C11-470B-8312-FA46350EBAD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7559582C-5064-4452-BC14-5A541FEBE13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7D7CEF33-6BD1-46AB-BBEC-75362F12210D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51468BDE-4FD4-4B5F-BA16-65DBEBE1289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/>
              </a:p>
            </p:txBody>
          </p: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B1DC5E54-3296-4DA1-8201-19057A1C01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44B870AB-9F85-478C-A2A6-5D1CA50511CF}"/>
                </a:ext>
              </a:extLst>
            </p:cNvPr>
            <p:cNvGrpSpPr/>
            <p:nvPr/>
          </p:nvGrpSpPr>
          <p:grpSpPr>
            <a:xfrm>
              <a:off x="4739893" y="3873766"/>
              <a:ext cx="2967356" cy="1549715"/>
              <a:chOff x="6319854" y="4022016"/>
              <a:chExt cx="3956473" cy="2066287"/>
            </a:xfrm>
          </p:grpSpPr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70DC5EE8-8567-4A52-923F-DFD1E1EEA613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/>
                </a:p>
              </p:txBody>
            </p:sp>
            <p:sp>
              <p:nvSpPr>
                <p:cNvPr id="84" name="Block Arc 83"/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32">
                  <a:extLst>
                    <a:ext uri="{FF2B5EF4-FFF2-40B4-BE49-F238E27FC236}">
                      <a16:creationId xmlns:a16="http://schemas.microsoft.com/office/drawing/2014/main" id="{434669E9-690B-4A7B-B228-2E184AA1A600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/>
                </a:p>
              </p:txBody>
            </p:sp>
          </p:grpSp>
          <p:grpSp>
            <p:nvGrpSpPr>
              <p:cNvPr id="91" name="그룹 90">
                <a:extLst>
                  <a:ext uri="{FF2B5EF4-FFF2-40B4-BE49-F238E27FC236}">
                    <a16:creationId xmlns:a16="http://schemas.microsoft.com/office/drawing/2014/main" id="{3E72EAA1-FD99-49DD-8088-45A5619F9388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92" name="Rectangle 32">
                  <a:extLst>
                    <a:ext uri="{FF2B5EF4-FFF2-40B4-BE49-F238E27FC236}">
                      <a16:creationId xmlns:a16="http://schemas.microsoft.com/office/drawing/2014/main" id="{A73B6987-87EA-44AB-BF9A-B4EF2E5B1BAA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 dirty="0"/>
                </a:p>
              </p:txBody>
            </p:sp>
            <p:sp>
              <p:nvSpPr>
                <p:cNvPr id="93" name="Block Arc 83">
                  <a:extLst>
                    <a:ext uri="{FF2B5EF4-FFF2-40B4-BE49-F238E27FC236}">
                      <a16:creationId xmlns:a16="http://schemas.microsoft.com/office/drawing/2014/main" id="{6412D5E9-2513-4FD7-A039-319AF322BCF4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32">
                  <a:extLst>
                    <a:ext uri="{FF2B5EF4-FFF2-40B4-BE49-F238E27FC236}">
                      <a16:creationId xmlns:a16="http://schemas.microsoft.com/office/drawing/2014/main" id="{2B00FC3B-D8B4-4330-BB1E-368D4E26FA1E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/>
                </a:p>
              </p:txBody>
            </p:sp>
          </p:grpSp>
          <p:sp>
            <p:nvSpPr>
              <p:cNvPr id="97" name="Block Arc 83">
                <a:extLst>
                  <a:ext uri="{FF2B5EF4-FFF2-40B4-BE49-F238E27FC236}">
                    <a16:creationId xmlns:a16="http://schemas.microsoft.com/office/drawing/2014/main" id="{85B3F073-4CC6-410A-ACAF-4625E776B383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62147C4B-F3C2-47A8-AFE6-48EDE20D2A12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 dirty="0"/>
              </a:p>
            </p:txBody>
          </p:sp>
          <p:sp>
            <p:nvSpPr>
              <p:cNvPr id="100" name="Block Arc 83">
                <a:extLst>
                  <a:ext uri="{FF2B5EF4-FFF2-40B4-BE49-F238E27FC236}">
                    <a16:creationId xmlns:a16="http://schemas.microsoft.com/office/drawing/2014/main" id="{4A5D3332-C1CB-4D28-AD8D-F8B037EBD4A3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385486CF-14F8-4CE2-9AC5-AFFF4F565B39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 dirty="0"/>
              </a:p>
            </p:txBody>
          </p:sp>
        </p:grp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FBEBE434-ABB6-4231-A08F-442C66A0F1E7}"/>
                </a:ext>
              </a:extLst>
            </p:cNvPr>
            <p:cNvGrpSpPr/>
            <p:nvPr/>
          </p:nvGrpSpPr>
          <p:grpSpPr>
            <a:xfrm flipH="1">
              <a:off x="1432991" y="3873766"/>
              <a:ext cx="2967356" cy="1549715"/>
              <a:chOff x="6319854" y="4022016"/>
              <a:chExt cx="3956473" cy="2066287"/>
            </a:xfrm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90087DC3-2F44-4C3C-B7CA-9D94D2FFE7BD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</p:grpSpPr>
            <p:sp>
              <p:nvSpPr>
                <p:cNvPr id="131" name="Rectangle 32">
                  <a:extLst>
                    <a:ext uri="{FF2B5EF4-FFF2-40B4-BE49-F238E27FC236}">
                      <a16:creationId xmlns:a16="http://schemas.microsoft.com/office/drawing/2014/main" id="{78C624C8-A2A2-4330-928B-D03DAA3A1883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/>
                </a:p>
              </p:txBody>
            </p:sp>
            <p:sp>
              <p:nvSpPr>
                <p:cNvPr id="132" name="Block Arc 83">
                  <a:extLst>
                    <a:ext uri="{FF2B5EF4-FFF2-40B4-BE49-F238E27FC236}">
                      <a16:creationId xmlns:a16="http://schemas.microsoft.com/office/drawing/2014/main" id="{75FADE6B-6CDB-4D5B-A61D-B33F52233506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32">
                  <a:extLst>
                    <a:ext uri="{FF2B5EF4-FFF2-40B4-BE49-F238E27FC236}">
                      <a16:creationId xmlns:a16="http://schemas.microsoft.com/office/drawing/2014/main" id="{B0A7C194-8D86-47F5-9E5F-3617EA8CE6AD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/>
                </a:p>
              </p:txBody>
            </p:sp>
          </p:grp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B688FF87-E042-4826-8DD6-B3DCBDBA7A68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28" name="Rectangle 32">
                  <a:extLst>
                    <a:ext uri="{FF2B5EF4-FFF2-40B4-BE49-F238E27FC236}">
                      <a16:creationId xmlns:a16="http://schemas.microsoft.com/office/drawing/2014/main" id="{B23EE0BC-AAB2-4C30-A4E8-4BAC13340920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 dirty="0"/>
                </a:p>
              </p:txBody>
            </p:sp>
            <p:sp>
              <p:nvSpPr>
                <p:cNvPr id="129" name="Block Arc 83">
                  <a:extLst>
                    <a:ext uri="{FF2B5EF4-FFF2-40B4-BE49-F238E27FC236}">
                      <a16:creationId xmlns:a16="http://schemas.microsoft.com/office/drawing/2014/main" id="{A138EACE-294C-4480-9F94-87183AFFB03E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32">
                  <a:extLst>
                    <a:ext uri="{FF2B5EF4-FFF2-40B4-BE49-F238E27FC236}">
                      <a16:creationId xmlns:a16="http://schemas.microsoft.com/office/drawing/2014/main" id="{131F24AA-DFAB-4A74-B761-E547A9ACA1F4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39"/>
                </a:p>
              </p:txBody>
            </p:sp>
          </p:grpSp>
          <p:sp>
            <p:nvSpPr>
              <p:cNvPr id="115" name="Block Arc 83">
                <a:extLst>
                  <a:ext uri="{FF2B5EF4-FFF2-40B4-BE49-F238E27FC236}">
                    <a16:creationId xmlns:a16="http://schemas.microsoft.com/office/drawing/2014/main" id="{1C9C0CC3-2730-42B1-BD9F-78DFD017EC47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32">
                <a:extLst>
                  <a:ext uri="{FF2B5EF4-FFF2-40B4-BE49-F238E27FC236}">
                    <a16:creationId xmlns:a16="http://schemas.microsoft.com/office/drawing/2014/main" id="{EB4F4993-5F05-4B00-8B7A-1C7A9F737F74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 dirty="0"/>
              </a:p>
            </p:txBody>
          </p:sp>
          <p:sp>
            <p:nvSpPr>
              <p:cNvPr id="126" name="Block Arc 83">
                <a:extLst>
                  <a:ext uri="{FF2B5EF4-FFF2-40B4-BE49-F238E27FC236}">
                    <a16:creationId xmlns:a16="http://schemas.microsoft.com/office/drawing/2014/main" id="{9AC89B03-3F53-4F41-A68F-14F2BB155269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32">
                <a:extLst>
                  <a:ext uri="{FF2B5EF4-FFF2-40B4-BE49-F238E27FC236}">
                    <a16:creationId xmlns:a16="http://schemas.microsoft.com/office/drawing/2014/main" id="{C16FF721-9392-43F9-9B4F-AA1A14D33E22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39" dirty="0"/>
              </a:p>
            </p:txBody>
          </p:sp>
        </p:grpSp>
        <p:grpSp>
          <p:nvGrpSpPr>
            <p:cNvPr id="67" name="Graphic 14">
              <a:extLst>
                <a:ext uri="{FF2B5EF4-FFF2-40B4-BE49-F238E27FC236}">
                  <a16:creationId xmlns:a16="http://schemas.microsoft.com/office/drawing/2014/main" id="{818BD1BA-7B54-4C0C-A23E-2FDC4523727A}"/>
                </a:ext>
              </a:extLst>
            </p:cNvPr>
            <p:cNvGrpSpPr/>
            <p:nvPr/>
          </p:nvGrpSpPr>
          <p:grpSpPr>
            <a:xfrm>
              <a:off x="901637" y="3371850"/>
              <a:ext cx="1167171" cy="918000"/>
              <a:chOff x="2444748" y="555045"/>
              <a:chExt cx="7282048" cy="5727454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FF83EA4-0F2C-432A-9469-190AA35E39E8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030461E-553F-4315-918A-53E7BD14460B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DC37177-A11E-4A57-A21C-BC2B7D329CA0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C2E2B1F-5444-4EDD-A153-446F891CBFB6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EC9C055-7D33-416A-ADAE-BF5836A6CEC4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1406424-85AC-4C0D-9530-2725157B60E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4485BF7-2F87-4F8C-8E55-7E6499E0381B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5089C99-0ED5-45C2-B2BD-C6A40A283AE7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25" dirty="0"/>
              </a:p>
            </p:txBody>
          </p:sp>
        </p:grp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9508053"/>
              </p:ext>
            </p:extLst>
          </p:nvPr>
        </p:nvGraphicFramePr>
        <p:xfrm>
          <a:off x="755641" y="341795"/>
          <a:ext cx="17403418" cy="466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36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18373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43009"/>
            <a:ext cx="11515409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54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идем?</a:t>
            </a:r>
            <a:r>
              <a:rPr sz="5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5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Кто с нами?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1148" y="0"/>
            <a:ext cx="10667365" cy="10287000"/>
            <a:chOff x="7621148" y="0"/>
            <a:chExt cx="10667365" cy="10287000"/>
          </a:xfrm>
        </p:grpSpPr>
        <p:sp>
          <p:nvSpPr>
            <p:cNvPr id="5" name="object 5"/>
            <p:cNvSpPr/>
            <p:nvPr/>
          </p:nvSpPr>
          <p:spPr>
            <a:xfrm>
              <a:off x="7621148" y="1498866"/>
              <a:ext cx="10667365" cy="19050"/>
            </a:xfrm>
            <a:custGeom>
              <a:avLst/>
              <a:gdLst/>
              <a:ahLst/>
              <a:cxnLst/>
              <a:rect l="l" t="t" r="r" b="b"/>
              <a:pathLst>
                <a:path w="10667365" h="19050">
                  <a:moveTo>
                    <a:pt x="0" y="0"/>
                  </a:moveTo>
                  <a:lnTo>
                    <a:pt x="10666850" y="0"/>
                  </a:lnTo>
                  <a:lnTo>
                    <a:pt x="10666850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54241" y="0"/>
              <a:ext cx="5629274" cy="10286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75815"/>
              </p:ext>
            </p:extLst>
          </p:nvPr>
        </p:nvGraphicFramePr>
        <p:xfrm>
          <a:off x="133569" y="1721032"/>
          <a:ext cx="12387104" cy="843625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0034550">
                  <a:extLst>
                    <a:ext uri="{9D8B030D-6E8A-4147-A177-3AD203B41FA5}">
                      <a16:colId xmlns:a16="http://schemas.microsoft.com/office/drawing/2014/main" val="1054555142"/>
                    </a:ext>
                  </a:extLst>
                </a:gridCol>
                <a:gridCol w="2352554">
                  <a:extLst>
                    <a:ext uri="{9D8B030D-6E8A-4147-A177-3AD203B41FA5}">
                      <a16:colId xmlns:a16="http://schemas.microsoft.com/office/drawing/2014/main" val="2537391595"/>
                    </a:ext>
                  </a:extLst>
                </a:gridCol>
              </a:tblGrid>
              <a:tr h="735012">
                <a:tc>
                  <a:txBody>
                    <a:bodyPr/>
                    <a:lstStyle/>
                    <a:p>
                      <a:pPr marL="80645" marR="164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и вид работы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Срок проведения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5358371"/>
                  </a:ext>
                </a:extLst>
              </a:tr>
              <a:tr h="1925310">
                <a:tc>
                  <a:txBody>
                    <a:bodyPr/>
                    <a:lstStyle/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совещание:</a:t>
                      </a: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организация работы ГМО учителей русского языка и литературы. Перспективные направления деятельности ГМО в  2020-2021 учебном году.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октябрь 2020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8151675"/>
                  </a:ext>
                </a:extLst>
              </a:tr>
              <a:tr h="1925310">
                <a:tc>
                  <a:txBody>
                    <a:bodyPr/>
                    <a:lstStyle/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стол:</a:t>
                      </a: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и академическая грамотность- слагаемые или вычитаемые? (Вызовы XXI века системе образования. Взгляд учителя-словесника)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январь 2021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03970"/>
                  </a:ext>
                </a:extLst>
              </a:tr>
              <a:tr h="1925310">
                <a:tc>
                  <a:txBody>
                    <a:bodyPr/>
                    <a:lstStyle/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Диалоговая площадка:</a:t>
                      </a: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образование: </a:t>
                      </a:r>
                      <a:r>
                        <a:rPr lang="ru-RU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метапредметный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 в условиях цифровой педагогики на уроках и внеурочной деятельности (От методики к практике)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март 2021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2380212"/>
                  </a:ext>
                </a:extLst>
              </a:tr>
              <a:tr h="1925310">
                <a:tc>
                  <a:txBody>
                    <a:bodyPr/>
                    <a:lstStyle/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совещание:</a:t>
                      </a: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645" marR="164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работы городского МО учителей русского языка и литературы за 2020-2021 учебный год и задачи на 2021-2022 учебный год.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май 2021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19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95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F7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926</Words>
  <Application>Microsoft Office PowerPoint</Application>
  <PresentationFormat>Произвольный</PresentationFormat>
  <Paragraphs>132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Lucida Sans Unicode</vt:lpstr>
      <vt:lpstr>Times New Roman</vt:lpstr>
      <vt:lpstr>Wingdings</vt:lpstr>
      <vt:lpstr>Office Theme</vt:lpstr>
      <vt:lpstr>Заседание городского  методического объединения  учителей русского языка и литературы</vt:lpstr>
      <vt:lpstr>Презентация PowerPoint</vt:lpstr>
      <vt:lpstr>План заседания</vt:lpstr>
      <vt:lpstr>Презентация PowerPoint</vt:lpstr>
      <vt:lpstr>Презентация PowerPoint</vt:lpstr>
      <vt:lpstr>Методическая проблема</vt:lpstr>
      <vt:lpstr>Наша стратегия</vt:lpstr>
      <vt:lpstr>Презентация PowerPoint</vt:lpstr>
      <vt:lpstr>Куда идем?!     Кто с нами?</vt:lpstr>
      <vt:lpstr>Подготовка к итоговому сочинению, устному собеседованию, ЕГЭ и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старших классах в олимпиадных заданиях встретится один из журналистских жанров!  Смысл текстов такого жанра – заинтересовать читателя, пригласить  к совместному размышлению, «заставить» прочесть публикуемый материал.</vt:lpstr>
      <vt:lpstr>Отсылка  к  методическим  материалам</vt:lpstr>
      <vt:lpstr>Презентация PowerPoint</vt:lpstr>
      <vt:lpstr>Методическое сопровождение олимпиады по литературе специалистами СОИРО</vt:lpstr>
      <vt:lpstr>Диагностико-аналитическая документация</vt:lpstr>
      <vt:lpstr>Презентация PowerPoint</vt:lpstr>
      <vt:lpstr>Остались вопросы? Свяжитесь с нами!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городского  методического объединения  учителей русского языка и литературы</dc:title>
  <dc:creator>Оксана Кузьмина</dc:creator>
  <cp:lastModifiedBy>Оксана Кузьмина</cp:lastModifiedBy>
  <cp:revision>20</cp:revision>
  <cp:lastPrinted>2020-10-06T08:21:12Z</cp:lastPrinted>
  <dcterms:created xsi:type="dcterms:W3CDTF">2020-10-04T17:19:18Z</dcterms:created>
  <dcterms:modified xsi:type="dcterms:W3CDTF">2020-10-06T08:42:59Z</dcterms:modified>
</cp:coreProperties>
</file>