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634B04-5DD3-4BCA-AD26-CA25FB05374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5CC4EA-C935-4F61-99A9-71AC10ECBF75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Получение объективной информации о состоянии и динамике уровня </a:t>
          </a:r>
          <a:r>
            <a:rPr lang="ru-RU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сформированности</a:t>
          </a:r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ОУУН у школьников в условиях реализации федеральных государственных стандартов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B40A06-335B-44A9-B506-165B982D2C94}" type="parTrans" cxnId="{A1AD834C-F1D5-4D5F-8BB1-B653B9B8D6BA}">
      <dgm:prSet/>
      <dgm:spPr/>
      <dgm:t>
        <a:bodyPr/>
        <a:lstStyle/>
        <a:p>
          <a:endParaRPr lang="ru-RU"/>
        </a:p>
      </dgm:t>
    </dgm:pt>
    <dgm:pt modelId="{87F9E1A6-F8A1-4085-A589-7A45AC783505}" type="sibTrans" cxnId="{A1AD834C-F1D5-4D5F-8BB1-B653B9B8D6BA}">
      <dgm:prSet/>
      <dgm:spPr/>
      <dgm:t>
        <a:bodyPr/>
        <a:lstStyle/>
        <a:p>
          <a:endParaRPr lang="ru-RU"/>
        </a:p>
      </dgm:t>
    </dgm:pt>
    <dgm:pt modelId="{C3A2D260-C051-40CA-9203-93466D710C48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Получение объективной информации о готовности выпускников к ГИА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E558AF-1CFC-49DF-AF71-5F4C2B59F61B}" type="parTrans" cxnId="{2877A76C-52DA-4801-B9C4-ACA82B083169}">
      <dgm:prSet/>
      <dgm:spPr/>
      <dgm:t>
        <a:bodyPr/>
        <a:lstStyle/>
        <a:p>
          <a:endParaRPr lang="ru-RU"/>
        </a:p>
      </dgm:t>
    </dgm:pt>
    <dgm:pt modelId="{3C407EDA-77CB-4C2E-9BC4-04FCCCD358AF}" type="sibTrans" cxnId="{2877A76C-52DA-4801-B9C4-ACA82B083169}">
      <dgm:prSet/>
      <dgm:spPr/>
      <dgm:t>
        <a:bodyPr/>
        <a:lstStyle/>
        <a:p>
          <a:endParaRPr lang="ru-RU"/>
        </a:p>
      </dgm:t>
    </dgm:pt>
    <dgm:pt modelId="{63CF4A96-D0A9-4D1F-91B2-FD1BCDC2FF65}" type="pres">
      <dgm:prSet presAssocID="{8D634B04-5DD3-4BCA-AD26-CA25FB0537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790EB7-3FAA-4A75-B7A1-EB1E07A46DC4}" type="pres">
      <dgm:prSet presAssocID="{115CC4EA-C935-4F61-99A9-71AC10ECBF7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789672-8828-4CB6-AA68-6D9717CF2544}" type="pres">
      <dgm:prSet presAssocID="{87F9E1A6-F8A1-4085-A589-7A45AC783505}" presName="spacer" presStyleCnt="0"/>
      <dgm:spPr/>
    </dgm:pt>
    <dgm:pt modelId="{E5B637D0-FC5B-45C2-A911-D6E80A18B2A8}" type="pres">
      <dgm:prSet presAssocID="{C3A2D260-C051-40CA-9203-93466D710C4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AD834C-F1D5-4D5F-8BB1-B653B9B8D6BA}" srcId="{8D634B04-5DD3-4BCA-AD26-CA25FB05374A}" destId="{115CC4EA-C935-4F61-99A9-71AC10ECBF75}" srcOrd="0" destOrd="0" parTransId="{A3B40A06-335B-44A9-B506-165B982D2C94}" sibTransId="{87F9E1A6-F8A1-4085-A589-7A45AC783505}"/>
    <dgm:cxn modelId="{80325873-1F7B-4A68-86A2-E3B9C753EEEF}" type="presOf" srcId="{C3A2D260-C051-40CA-9203-93466D710C48}" destId="{E5B637D0-FC5B-45C2-A911-D6E80A18B2A8}" srcOrd="0" destOrd="0" presId="urn:microsoft.com/office/officeart/2005/8/layout/vList2"/>
    <dgm:cxn modelId="{4AECC234-27F0-46BA-9B6A-FA41108E0607}" type="presOf" srcId="{8D634B04-5DD3-4BCA-AD26-CA25FB05374A}" destId="{63CF4A96-D0A9-4D1F-91B2-FD1BCDC2FF65}" srcOrd="0" destOrd="0" presId="urn:microsoft.com/office/officeart/2005/8/layout/vList2"/>
    <dgm:cxn modelId="{2877A76C-52DA-4801-B9C4-ACA82B083169}" srcId="{8D634B04-5DD3-4BCA-AD26-CA25FB05374A}" destId="{C3A2D260-C051-40CA-9203-93466D710C48}" srcOrd="1" destOrd="0" parTransId="{8AE558AF-1CFC-49DF-AF71-5F4C2B59F61B}" sibTransId="{3C407EDA-77CB-4C2E-9BC4-04FCCCD358AF}"/>
    <dgm:cxn modelId="{2E52460B-1298-4BBA-825B-E07EEA369D0A}" type="presOf" srcId="{115CC4EA-C935-4F61-99A9-71AC10ECBF75}" destId="{93790EB7-3FAA-4A75-B7A1-EB1E07A46DC4}" srcOrd="0" destOrd="0" presId="urn:microsoft.com/office/officeart/2005/8/layout/vList2"/>
    <dgm:cxn modelId="{A435C03B-40E8-4106-A5F1-69805EC78C73}" type="presParOf" srcId="{63CF4A96-D0A9-4D1F-91B2-FD1BCDC2FF65}" destId="{93790EB7-3FAA-4A75-B7A1-EB1E07A46DC4}" srcOrd="0" destOrd="0" presId="urn:microsoft.com/office/officeart/2005/8/layout/vList2"/>
    <dgm:cxn modelId="{46D64DD8-60EB-4BD5-9AA4-964A02400C00}" type="presParOf" srcId="{63CF4A96-D0A9-4D1F-91B2-FD1BCDC2FF65}" destId="{DD789672-8828-4CB6-AA68-6D9717CF2544}" srcOrd="1" destOrd="0" presId="urn:microsoft.com/office/officeart/2005/8/layout/vList2"/>
    <dgm:cxn modelId="{06591DF3-1417-4F31-BE7A-A450EA33DF46}" type="presParOf" srcId="{63CF4A96-D0A9-4D1F-91B2-FD1BCDC2FF65}" destId="{E5B637D0-FC5B-45C2-A911-D6E80A18B2A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2D1744-1397-4274-BCB3-758306B72A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3F617D1E-301F-4C00-B3DA-73968261F833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Интеллектуальные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4A7ADA-36AB-433E-B4CA-C924B8022496}" type="parTrans" cxnId="{3C82D895-A0C6-4502-A5D0-ACE1A36646EE}">
      <dgm:prSet/>
      <dgm:spPr/>
      <dgm:t>
        <a:bodyPr/>
        <a:lstStyle/>
        <a:p>
          <a:endParaRPr lang="ru-RU"/>
        </a:p>
      </dgm:t>
    </dgm:pt>
    <dgm:pt modelId="{A6C6ADE8-F1FB-4975-BA98-55A6AD844AD7}" type="sibTrans" cxnId="{3C82D895-A0C6-4502-A5D0-ACE1A36646EE}">
      <dgm:prSet/>
      <dgm:spPr/>
      <dgm:t>
        <a:bodyPr/>
        <a:lstStyle/>
        <a:p>
          <a:endParaRPr lang="ru-RU"/>
        </a:p>
      </dgm:t>
    </dgm:pt>
    <dgm:pt modelId="{903BB567-2A39-446E-AC49-3988778157F4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Организационные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79DD7B-8F62-450C-A9FD-247EF039D5F1}" type="parTrans" cxnId="{9905CCFA-9FFA-4EF3-97E6-05DC30485967}">
      <dgm:prSet/>
      <dgm:spPr/>
      <dgm:t>
        <a:bodyPr/>
        <a:lstStyle/>
        <a:p>
          <a:endParaRPr lang="ru-RU"/>
        </a:p>
      </dgm:t>
    </dgm:pt>
    <dgm:pt modelId="{598E90F1-2D2B-4194-A768-0B2BA9E6A1A7}" type="sibTrans" cxnId="{9905CCFA-9FFA-4EF3-97E6-05DC30485967}">
      <dgm:prSet/>
      <dgm:spPr/>
      <dgm:t>
        <a:bodyPr/>
        <a:lstStyle/>
        <a:p>
          <a:endParaRPr lang="ru-RU"/>
        </a:p>
      </dgm:t>
    </dgm:pt>
    <dgm:pt modelId="{4583E8F9-5FF6-49F2-A77C-EC5D0244A4B6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Коммуникативные</a:t>
          </a:r>
          <a:r>
            <a:rPr lang="ru-RU" dirty="0" smtClean="0"/>
            <a:t> </a:t>
          </a:r>
          <a:endParaRPr lang="ru-RU" dirty="0"/>
        </a:p>
      </dgm:t>
    </dgm:pt>
    <dgm:pt modelId="{1B37209D-FA4B-4F14-AE9B-F13359B4DEB4}" type="parTrans" cxnId="{03270305-7EB8-482D-87DC-667817E9EBC9}">
      <dgm:prSet/>
      <dgm:spPr/>
      <dgm:t>
        <a:bodyPr/>
        <a:lstStyle/>
        <a:p>
          <a:endParaRPr lang="ru-RU"/>
        </a:p>
      </dgm:t>
    </dgm:pt>
    <dgm:pt modelId="{F3160D83-74AE-45CF-9698-26C364C110A3}" type="sibTrans" cxnId="{03270305-7EB8-482D-87DC-667817E9EBC9}">
      <dgm:prSet/>
      <dgm:spPr/>
      <dgm:t>
        <a:bodyPr/>
        <a:lstStyle/>
        <a:p>
          <a:endParaRPr lang="ru-RU"/>
        </a:p>
      </dgm:t>
    </dgm:pt>
    <dgm:pt modelId="{BA328C78-DC87-4631-8A2E-C0580DD1E953}" type="pres">
      <dgm:prSet presAssocID="{832D1744-1397-4274-BCB3-758306B72A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F8DB61-5530-4DD8-A442-6E2A3EE89C24}" type="pres">
      <dgm:prSet presAssocID="{3F617D1E-301F-4C00-B3DA-73968261F83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FC976-5543-46F3-95CE-1988CA02BE42}" type="pres">
      <dgm:prSet presAssocID="{A6C6ADE8-F1FB-4975-BA98-55A6AD844AD7}" presName="spacer" presStyleCnt="0"/>
      <dgm:spPr/>
    </dgm:pt>
    <dgm:pt modelId="{0E338038-5749-47C2-A11A-C060FB653A57}" type="pres">
      <dgm:prSet presAssocID="{903BB567-2A39-446E-AC49-3988778157F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41187C-57E4-49A9-B709-49466DC62DA6}" type="pres">
      <dgm:prSet presAssocID="{598E90F1-2D2B-4194-A768-0B2BA9E6A1A7}" presName="spacer" presStyleCnt="0"/>
      <dgm:spPr/>
    </dgm:pt>
    <dgm:pt modelId="{37191857-5FE7-43EF-80A3-9C21E69BC879}" type="pres">
      <dgm:prSet presAssocID="{4583E8F9-5FF6-49F2-A77C-EC5D0244A4B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5C76E19-737A-495E-9733-81E2DDAAA7E5}" type="presOf" srcId="{832D1744-1397-4274-BCB3-758306B72A6E}" destId="{BA328C78-DC87-4631-8A2E-C0580DD1E953}" srcOrd="0" destOrd="0" presId="urn:microsoft.com/office/officeart/2005/8/layout/vList2"/>
    <dgm:cxn modelId="{9905CCFA-9FFA-4EF3-97E6-05DC30485967}" srcId="{832D1744-1397-4274-BCB3-758306B72A6E}" destId="{903BB567-2A39-446E-AC49-3988778157F4}" srcOrd="1" destOrd="0" parTransId="{2379DD7B-8F62-450C-A9FD-247EF039D5F1}" sibTransId="{598E90F1-2D2B-4194-A768-0B2BA9E6A1A7}"/>
    <dgm:cxn modelId="{03270305-7EB8-482D-87DC-667817E9EBC9}" srcId="{832D1744-1397-4274-BCB3-758306B72A6E}" destId="{4583E8F9-5FF6-49F2-A77C-EC5D0244A4B6}" srcOrd="2" destOrd="0" parTransId="{1B37209D-FA4B-4F14-AE9B-F13359B4DEB4}" sibTransId="{F3160D83-74AE-45CF-9698-26C364C110A3}"/>
    <dgm:cxn modelId="{3C82D895-A0C6-4502-A5D0-ACE1A36646EE}" srcId="{832D1744-1397-4274-BCB3-758306B72A6E}" destId="{3F617D1E-301F-4C00-B3DA-73968261F833}" srcOrd="0" destOrd="0" parTransId="{B34A7ADA-36AB-433E-B4CA-C924B8022496}" sibTransId="{A6C6ADE8-F1FB-4975-BA98-55A6AD844AD7}"/>
    <dgm:cxn modelId="{C44C0340-1700-4643-9028-61323F1CAFF6}" type="presOf" srcId="{3F617D1E-301F-4C00-B3DA-73968261F833}" destId="{B0F8DB61-5530-4DD8-A442-6E2A3EE89C24}" srcOrd="0" destOrd="0" presId="urn:microsoft.com/office/officeart/2005/8/layout/vList2"/>
    <dgm:cxn modelId="{DA810C3A-222C-4F42-95DB-50AAEDDDCE8C}" type="presOf" srcId="{903BB567-2A39-446E-AC49-3988778157F4}" destId="{0E338038-5749-47C2-A11A-C060FB653A57}" srcOrd="0" destOrd="0" presId="urn:microsoft.com/office/officeart/2005/8/layout/vList2"/>
    <dgm:cxn modelId="{11852795-5A37-4759-992A-2827FC1C37C7}" type="presOf" srcId="{4583E8F9-5FF6-49F2-A77C-EC5D0244A4B6}" destId="{37191857-5FE7-43EF-80A3-9C21E69BC879}" srcOrd="0" destOrd="0" presId="urn:microsoft.com/office/officeart/2005/8/layout/vList2"/>
    <dgm:cxn modelId="{8EF6F4FF-FDB6-4585-8EAF-A1ED19F458E3}" type="presParOf" srcId="{BA328C78-DC87-4631-8A2E-C0580DD1E953}" destId="{B0F8DB61-5530-4DD8-A442-6E2A3EE89C24}" srcOrd="0" destOrd="0" presId="urn:microsoft.com/office/officeart/2005/8/layout/vList2"/>
    <dgm:cxn modelId="{9EAFFD28-1C71-47B5-9BBA-4E5D47F4926B}" type="presParOf" srcId="{BA328C78-DC87-4631-8A2E-C0580DD1E953}" destId="{1B2FC976-5543-46F3-95CE-1988CA02BE42}" srcOrd="1" destOrd="0" presId="urn:microsoft.com/office/officeart/2005/8/layout/vList2"/>
    <dgm:cxn modelId="{6B0A8DEA-BF34-4166-A497-3831D8835ABE}" type="presParOf" srcId="{BA328C78-DC87-4631-8A2E-C0580DD1E953}" destId="{0E338038-5749-47C2-A11A-C060FB653A57}" srcOrd="2" destOrd="0" presId="urn:microsoft.com/office/officeart/2005/8/layout/vList2"/>
    <dgm:cxn modelId="{F0EB89B4-278F-4AC1-8755-5D89211BA02D}" type="presParOf" srcId="{BA328C78-DC87-4631-8A2E-C0580DD1E953}" destId="{E241187C-57E4-49A9-B709-49466DC62DA6}" srcOrd="3" destOrd="0" presId="urn:microsoft.com/office/officeart/2005/8/layout/vList2"/>
    <dgm:cxn modelId="{B248DC52-7677-4D14-866A-27F7D8A6636D}" type="presParOf" srcId="{BA328C78-DC87-4631-8A2E-C0580DD1E953}" destId="{37191857-5FE7-43EF-80A3-9C21E69BC87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55B39E-71E8-4C5B-A962-DB5E154794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6048884-F5C5-4F32-A6A5-0A1F433DE57F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Восприятие информации (устной и письменной)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57D0B5-A338-4B88-932F-2B7017033E5E}" type="parTrans" cxnId="{60DD3163-3650-413A-8529-10ABDE43F518}">
      <dgm:prSet/>
      <dgm:spPr/>
      <dgm:t>
        <a:bodyPr/>
        <a:lstStyle/>
        <a:p>
          <a:endParaRPr lang="ru-RU"/>
        </a:p>
      </dgm:t>
    </dgm:pt>
    <dgm:pt modelId="{293D5382-CC40-481C-A212-569C0D4C5875}" type="sibTrans" cxnId="{60DD3163-3650-413A-8529-10ABDE43F518}">
      <dgm:prSet/>
      <dgm:spPr/>
      <dgm:t>
        <a:bodyPr/>
        <a:lstStyle/>
        <a:p>
          <a:endParaRPr lang="ru-RU"/>
        </a:p>
      </dgm:t>
    </dgm:pt>
    <dgm:pt modelId="{8E5D5AAD-3A93-4769-89EC-D41C92609DB8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Обработка информации (выделение главного, нового в предложенной информации; поддержание высокого темпа интеллектуальной деятельности)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7F27ED-AB45-4103-8A26-B6D5A9A0D95A}" type="parTrans" cxnId="{E321592C-9063-4167-96AA-90934C0CDFC9}">
      <dgm:prSet/>
      <dgm:spPr/>
      <dgm:t>
        <a:bodyPr/>
        <a:lstStyle/>
        <a:p>
          <a:endParaRPr lang="ru-RU"/>
        </a:p>
      </dgm:t>
    </dgm:pt>
    <dgm:pt modelId="{108654AE-12F0-46C5-817D-07D439243AD0}" type="sibTrans" cxnId="{E321592C-9063-4167-96AA-90934C0CDFC9}">
      <dgm:prSet/>
      <dgm:spPr/>
      <dgm:t>
        <a:bodyPr/>
        <a:lstStyle/>
        <a:p>
          <a:endParaRPr lang="ru-RU"/>
        </a:p>
      </dgm:t>
    </dgm:pt>
    <dgm:pt modelId="{928753A3-0DF0-4152-A38B-13B1680BA346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Результативность (получение и предъявление результата деятельности)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C0F77B-7869-4EA3-B289-AF4680F8D51E}" type="parTrans" cxnId="{E70C3F5A-4E94-4C1C-84CC-8978C3A69A6A}">
      <dgm:prSet/>
      <dgm:spPr/>
      <dgm:t>
        <a:bodyPr/>
        <a:lstStyle/>
        <a:p>
          <a:endParaRPr lang="ru-RU"/>
        </a:p>
      </dgm:t>
    </dgm:pt>
    <dgm:pt modelId="{BB13E4EE-6434-4EE8-BAFA-760E9C89EBE0}" type="sibTrans" cxnId="{E70C3F5A-4E94-4C1C-84CC-8978C3A69A6A}">
      <dgm:prSet/>
      <dgm:spPr/>
      <dgm:t>
        <a:bodyPr/>
        <a:lstStyle/>
        <a:p>
          <a:endParaRPr lang="ru-RU"/>
        </a:p>
      </dgm:t>
    </dgm:pt>
    <dgm:pt modelId="{6A98F131-8769-4254-807C-13EDB7630858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Самооценка результата работы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E70D70-AE9E-4A77-B11C-22A5E4C8F6BF}" type="parTrans" cxnId="{997BA819-E3B5-485E-AEF7-F6D12E713B5F}">
      <dgm:prSet/>
      <dgm:spPr/>
      <dgm:t>
        <a:bodyPr/>
        <a:lstStyle/>
        <a:p>
          <a:endParaRPr lang="ru-RU"/>
        </a:p>
      </dgm:t>
    </dgm:pt>
    <dgm:pt modelId="{17862416-8B40-4DFA-8127-A42E30655E9E}" type="sibTrans" cxnId="{997BA819-E3B5-485E-AEF7-F6D12E713B5F}">
      <dgm:prSet/>
      <dgm:spPr/>
      <dgm:t>
        <a:bodyPr/>
        <a:lstStyle/>
        <a:p>
          <a:endParaRPr lang="ru-RU"/>
        </a:p>
      </dgm:t>
    </dgm:pt>
    <dgm:pt modelId="{5B4D0337-5166-4EF2-8FBE-5B800DDDD86C}" type="pres">
      <dgm:prSet presAssocID="{D555B39E-71E8-4C5B-A962-DB5E154794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761C86-0A09-4E40-BA6C-FC36829E850A}" type="pres">
      <dgm:prSet presAssocID="{06048884-F5C5-4F32-A6A5-0A1F433DE57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3B547-230C-4FD9-BEA4-CF007C2D1A92}" type="pres">
      <dgm:prSet presAssocID="{293D5382-CC40-481C-A212-569C0D4C5875}" presName="spacer" presStyleCnt="0"/>
      <dgm:spPr/>
    </dgm:pt>
    <dgm:pt modelId="{FFE60B5C-F816-476E-B19F-FA6D23FCE8A3}" type="pres">
      <dgm:prSet presAssocID="{8E5D5AAD-3A93-4769-89EC-D41C92609DB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EB1123-C08D-47BE-842C-70605667BC07}" type="pres">
      <dgm:prSet presAssocID="{108654AE-12F0-46C5-817D-07D439243AD0}" presName="spacer" presStyleCnt="0"/>
      <dgm:spPr/>
    </dgm:pt>
    <dgm:pt modelId="{2AE4EA6F-FC86-4306-87D1-41F497D4DCF2}" type="pres">
      <dgm:prSet presAssocID="{928753A3-0DF0-4152-A38B-13B1680BA34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C93436-74F5-45BA-A49A-AF3E4D0CF31E}" type="pres">
      <dgm:prSet presAssocID="{BB13E4EE-6434-4EE8-BAFA-760E9C89EBE0}" presName="spacer" presStyleCnt="0"/>
      <dgm:spPr/>
    </dgm:pt>
    <dgm:pt modelId="{F8678F60-A15F-421A-B6DE-79CCFC32F4FE}" type="pres">
      <dgm:prSet presAssocID="{6A98F131-8769-4254-807C-13EDB7630858}" presName="parentText" presStyleLbl="node1" presStyleIdx="3" presStyleCnt="4" custLinFactY="446" custLinFactNeighborX="13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05CB702-60C8-4B12-8E5B-0C6E194897C1}" type="presOf" srcId="{928753A3-0DF0-4152-A38B-13B1680BA346}" destId="{2AE4EA6F-FC86-4306-87D1-41F497D4DCF2}" srcOrd="0" destOrd="0" presId="urn:microsoft.com/office/officeart/2005/8/layout/vList2"/>
    <dgm:cxn modelId="{E321592C-9063-4167-96AA-90934C0CDFC9}" srcId="{D555B39E-71E8-4C5B-A962-DB5E15479483}" destId="{8E5D5AAD-3A93-4769-89EC-D41C92609DB8}" srcOrd="1" destOrd="0" parTransId="{1A7F27ED-AB45-4103-8A26-B6D5A9A0D95A}" sibTransId="{108654AE-12F0-46C5-817D-07D439243AD0}"/>
    <dgm:cxn modelId="{997BA819-E3B5-485E-AEF7-F6D12E713B5F}" srcId="{D555B39E-71E8-4C5B-A962-DB5E15479483}" destId="{6A98F131-8769-4254-807C-13EDB7630858}" srcOrd="3" destOrd="0" parTransId="{73E70D70-AE9E-4A77-B11C-22A5E4C8F6BF}" sibTransId="{17862416-8B40-4DFA-8127-A42E30655E9E}"/>
    <dgm:cxn modelId="{95073416-0B7C-458B-8FC2-A0DCA3E4EEF9}" type="presOf" srcId="{06048884-F5C5-4F32-A6A5-0A1F433DE57F}" destId="{D5761C86-0A09-4E40-BA6C-FC36829E850A}" srcOrd="0" destOrd="0" presId="urn:microsoft.com/office/officeart/2005/8/layout/vList2"/>
    <dgm:cxn modelId="{AD15C69C-F401-4F32-91B2-B8FA8BBB9295}" type="presOf" srcId="{D555B39E-71E8-4C5B-A962-DB5E15479483}" destId="{5B4D0337-5166-4EF2-8FBE-5B800DDDD86C}" srcOrd="0" destOrd="0" presId="urn:microsoft.com/office/officeart/2005/8/layout/vList2"/>
    <dgm:cxn modelId="{60DD3163-3650-413A-8529-10ABDE43F518}" srcId="{D555B39E-71E8-4C5B-A962-DB5E15479483}" destId="{06048884-F5C5-4F32-A6A5-0A1F433DE57F}" srcOrd="0" destOrd="0" parTransId="{C957D0B5-A338-4B88-932F-2B7017033E5E}" sibTransId="{293D5382-CC40-481C-A212-569C0D4C5875}"/>
    <dgm:cxn modelId="{0DF827C2-F95D-4620-AC2B-19C6FC4D7EB0}" type="presOf" srcId="{6A98F131-8769-4254-807C-13EDB7630858}" destId="{F8678F60-A15F-421A-B6DE-79CCFC32F4FE}" srcOrd="0" destOrd="0" presId="urn:microsoft.com/office/officeart/2005/8/layout/vList2"/>
    <dgm:cxn modelId="{E70C3F5A-4E94-4C1C-84CC-8978C3A69A6A}" srcId="{D555B39E-71E8-4C5B-A962-DB5E15479483}" destId="{928753A3-0DF0-4152-A38B-13B1680BA346}" srcOrd="2" destOrd="0" parTransId="{A4C0F77B-7869-4EA3-B289-AF4680F8D51E}" sibTransId="{BB13E4EE-6434-4EE8-BAFA-760E9C89EBE0}"/>
    <dgm:cxn modelId="{1F87067B-A814-4A51-AD83-2AB63A650380}" type="presOf" srcId="{8E5D5AAD-3A93-4769-89EC-D41C92609DB8}" destId="{FFE60B5C-F816-476E-B19F-FA6D23FCE8A3}" srcOrd="0" destOrd="0" presId="urn:microsoft.com/office/officeart/2005/8/layout/vList2"/>
    <dgm:cxn modelId="{AC42C049-426E-43F7-AC2F-E135DC78B48D}" type="presParOf" srcId="{5B4D0337-5166-4EF2-8FBE-5B800DDDD86C}" destId="{D5761C86-0A09-4E40-BA6C-FC36829E850A}" srcOrd="0" destOrd="0" presId="urn:microsoft.com/office/officeart/2005/8/layout/vList2"/>
    <dgm:cxn modelId="{CD216FD3-0F84-4949-9778-0BACF0C00B22}" type="presParOf" srcId="{5B4D0337-5166-4EF2-8FBE-5B800DDDD86C}" destId="{DBD3B547-230C-4FD9-BEA4-CF007C2D1A92}" srcOrd="1" destOrd="0" presId="urn:microsoft.com/office/officeart/2005/8/layout/vList2"/>
    <dgm:cxn modelId="{62EDB14F-874A-4AEC-BECB-3BE3F2A1BAA1}" type="presParOf" srcId="{5B4D0337-5166-4EF2-8FBE-5B800DDDD86C}" destId="{FFE60B5C-F816-476E-B19F-FA6D23FCE8A3}" srcOrd="2" destOrd="0" presId="urn:microsoft.com/office/officeart/2005/8/layout/vList2"/>
    <dgm:cxn modelId="{C11F3F03-790A-42F4-BE70-6101B02D3EE5}" type="presParOf" srcId="{5B4D0337-5166-4EF2-8FBE-5B800DDDD86C}" destId="{FDEB1123-C08D-47BE-842C-70605667BC07}" srcOrd="3" destOrd="0" presId="urn:microsoft.com/office/officeart/2005/8/layout/vList2"/>
    <dgm:cxn modelId="{9B7BCE33-5F27-4DE4-9965-DE7B2D64F6AD}" type="presParOf" srcId="{5B4D0337-5166-4EF2-8FBE-5B800DDDD86C}" destId="{2AE4EA6F-FC86-4306-87D1-41F497D4DCF2}" srcOrd="4" destOrd="0" presId="urn:microsoft.com/office/officeart/2005/8/layout/vList2"/>
    <dgm:cxn modelId="{6C380B46-2E5B-43DF-9457-9FC1E364E6CE}" type="presParOf" srcId="{5B4D0337-5166-4EF2-8FBE-5B800DDDD86C}" destId="{A2C93436-74F5-45BA-A49A-AF3E4D0CF31E}" srcOrd="5" destOrd="0" presId="urn:microsoft.com/office/officeart/2005/8/layout/vList2"/>
    <dgm:cxn modelId="{A32C57B1-644A-49C7-9594-5A5C911579DF}" type="presParOf" srcId="{5B4D0337-5166-4EF2-8FBE-5B800DDDD86C}" destId="{F8678F60-A15F-421A-B6DE-79CCFC32F4F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9F2781-2BFA-457D-AC96-75B1682C666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85996D45-7621-4368-9256-BE0BF35495EB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Планирование работы (уровень самостоятельности)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868076-6DD7-4403-8FCE-0FD39FDF99EC}" type="parTrans" cxnId="{D1B870BF-2ADA-4C79-954F-8ABCA1DF8B14}">
      <dgm:prSet/>
      <dgm:spPr/>
      <dgm:t>
        <a:bodyPr/>
        <a:lstStyle/>
        <a:p>
          <a:endParaRPr lang="ru-RU"/>
        </a:p>
      </dgm:t>
    </dgm:pt>
    <dgm:pt modelId="{2BF4F67E-7546-4BB7-9971-10BE6FD66E19}" type="sibTrans" cxnId="{D1B870BF-2ADA-4C79-954F-8ABCA1DF8B14}">
      <dgm:prSet/>
      <dgm:spPr/>
      <dgm:t>
        <a:bodyPr/>
        <a:lstStyle/>
        <a:p>
          <a:endParaRPr lang="ru-RU"/>
        </a:p>
      </dgm:t>
    </dgm:pt>
    <dgm:pt modelId="{BDE22BA8-0C0B-4C00-8A04-62D86FBF3AF0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Уточняющие вопросы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6D7292-0752-4579-9B41-F37EDE98F153}" type="parTrans" cxnId="{AD29E9A9-AD70-43F9-8AE2-3F73EEE651F8}">
      <dgm:prSet/>
      <dgm:spPr/>
      <dgm:t>
        <a:bodyPr/>
        <a:lstStyle/>
        <a:p>
          <a:endParaRPr lang="ru-RU"/>
        </a:p>
      </dgm:t>
    </dgm:pt>
    <dgm:pt modelId="{8D901821-72B0-4C71-9D14-AF09B94E8C2C}" type="sibTrans" cxnId="{AD29E9A9-AD70-43F9-8AE2-3F73EEE651F8}">
      <dgm:prSet/>
      <dgm:spPr/>
      <dgm:t>
        <a:bodyPr/>
        <a:lstStyle/>
        <a:p>
          <a:endParaRPr lang="ru-RU"/>
        </a:p>
      </dgm:t>
    </dgm:pt>
    <dgm:pt modelId="{F0903C75-2879-4F17-B8E0-576F59896E5C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работы (придерживается ли плана)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D8EAB4-6990-4382-B336-C6E7BFC8848E}" type="parTrans" cxnId="{1D66D0CD-5DC9-463A-BBB4-3D1FA5AE9552}">
      <dgm:prSet/>
      <dgm:spPr/>
      <dgm:t>
        <a:bodyPr/>
        <a:lstStyle/>
        <a:p>
          <a:endParaRPr lang="ru-RU"/>
        </a:p>
      </dgm:t>
    </dgm:pt>
    <dgm:pt modelId="{2E01A300-7703-4D33-8250-C27FA3E7A104}" type="sibTrans" cxnId="{1D66D0CD-5DC9-463A-BBB4-3D1FA5AE9552}">
      <dgm:prSet/>
      <dgm:spPr/>
      <dgm:t>
        <a:bodyPr/>
        <a:lstStyle/>
        <a:p>
          <a:endParaRPr lang="ru-RU"/>
        </a:p>
      </dgm:t>
    </dgm:pt>
    <dgm:pt modelId="{AA394EBF-B96A-4EC7-9344-D7639D29691D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Завершение работы (добивается ли запланированного результата)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284CC2-54CA-48EC-9D6A-CA11C4329365}" type="parTrans" cxnId="{1BA68900-A52C-4B69-86F7-4BBE5D60E891}">
      <dgm:prSet/>
      <dgm:spPr/>
      <dgm:t>
        <a:bodyPr/>
        <a:lstStyle/>
        <a:p>
          <a:endParaRPr lang="ru-RU"/>
        </a:p>
      </dgm:t>
    </dgm:pt>
    <dgm:pt modelId="{B922DAA0-C5C7-40D6-9C7C-04AFFFE9DC44}" type="sibTrans" cxnId="{1BA68900-A52C-4B69-86F7-4BBE5D60E891}">
      <dgm:prSet/>
      <dgm:spPr/>
      <dgm:t>
        <a:bodyPr/>
        <a:lstStyle/>
        <a:p>
          <a:endParaRPr lang="ru-RU"/>
        </a:p>
      </dgm:t>
    </dgm:pt>
    <dgm:pt modelId="{F2F4E2A7-7AD1-4DED-AE86-5843459B0B4E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Проверка результата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C005FD-73A5-42B0-BEB7-EE60B1AC881E}" type="parTrans" cxnId="{D33D9207-0BAC-4AC0-9D20-DB5A6794906D}">
      <dgm:prSet/>
      <dgm:spPr/>
      <dgm:t>
        <a:bodyPr/>
        <a:lstStyle/>
        <a:p>
          <a:endParaRPr lang="ru-RU"/>
        </a:p>
      </dgm:t>
    </dgm:pt>
    <dgm:pt modelId="{96DC044A-1847-4C19-88B3-04D993EAFECA}" type="sibTrans" cxnId="{D33D9207-0BAC-4AC0-9D20-DB5A6794906D}">
      <dgm:prSet/>
      <dgm:spPr/>
      <dgm:t>
        <a:bodyPr/>
        <a:lstStyle/>
        <a:p>
          <a:endParaRPr lang="ru-RU"/>
        </a:p>
      </dgm:t>
    </dgm:pt>
    <dgm:pt modelId="{A9F5FEF9-8648-4852-8114-0C9E98EFFF13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Помощь в работе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F1B7C4-DACF-42F9-8B05-68EDBB637054}" type="parTrans" cxnId="{E5BD76B8-CF28-4628-9BEC-F0FF26BA4804}">
      <dgm:prSet/>
      <dgm:spPr/>
      <dgm:t>
        <a:bodyPr/>
        <a:lstStyle/>
        <a:p>
          <a:endParaRPr lang="ru-RU"/>
        </a:p>
      </dgm:t>
    </dgm:pt>
    <dgm:pt modelId="{F92A2CEA-FBA5-4011-BD18-5460120CB1F4}" type="sibTrans" cxnId="{E5BD76B8-CF28-4628-9BEC-F0FF26BA4804}">
      <dgm:prSet/>
      <dgm:spPr/>
      <dgm:t>
        <a:bodyPr/>
        <a:lstStyle/>
        <a:p>
          <a:endParaRPr lang="ru-RU"/>
        </a:p>
      </dgm:t>
    </dgm:pt>
    <dgm:pt modelId="{02EC89C9-8C8C-4DAD-B934-9D6CD64C376E}" type="pres">
      <dgm:prSet presAssocID="{5D9F2781-2BFA-457D-AC96-75B1682C666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465218-86BB-4937-BC54-C8A3AC9D0919}" type="pres">
      <dgm:prSet presAssocID="{85996D45-7621-4368-9256-BE0BF35495EB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96DACD-9C38-449A-9A7E-3C125F639042}" type="pres">
      <dgm:prSet presAssocID="{2BF4F67E-7546-4BB7-9971-10BE6FD66E19}" presName="spacer" presStyleCnt="0"/>
      <dgm:spPr/>
    </dgm:pt>
    <dgm:pt modelId="{90576BF7-8D53-429E-8EEF-D02773395DF9}" type="pres">
      <dgm:prSet presAssocID="{BDE22BA8-0C0B-4C00-8A04-62D86FBF3AF0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CAEF05-31CA-47D3-BC5C-1949436B2951}" type="pres">
      <dgm:prSet presAssocID="{8D901821-72B0-4C71-9D14-AF09B94E8C2C}" presName="spacer" presStyleCnt="0"/>
      <dgm:spPr/>
    </dgm:pt>
    <dgm:pt modelId="{101D8FC3-99B9-447A-8D8C-25E9954B5E8E}" type="pres">
      <dgm:prSet presAssocID="{F0903C75-2879-4F17-B8E0-576F59896E5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FE8CB-93D8-4DBA-BEA5-46FE031A862E}" type="pres">
      <dgm:prSet presAssocID="{2E01A300-7703-4D33-8250-C27FA3E7A104}" presName="spacer" presStyleCnt="0"/>
      <dgm:spPr/>
    </dgm:pt>
    <dgm:pt modelId="{3D4A28FA-B23F-46EA-B30F-DD172721E404}" type="pres">
      <dgm:prSet presAssocID="{AA394EBF-B96A-4EC7-9344-D7639D29691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0B17F7-A93B-4BAF-9087-BDB5F8AF3A18}" type="pres">
      <dgm:prSet presAssocID="{B922DAA0-C5C7-40D6-9C7C-04AFFFE9DC44}" presName="spacer" presStyleCnt="0"/>
      <dgm:spPr/>
    </dgm:pt>
    <dgm:pt modelId="{537F7EA6-48FD-46AD-B01F-5B844BC6A23B}" type="pres">
      <dgm:prSet presAssocID="{F2F4E2A7-7AD1-4DED-AE86-5843459B0B4E}" presName="parentText" presStyleLbl="node1" presStyleIdx="4" presStyleCnt="6" custLinFactNeighborX="136" custLinFactNeighborY="-8724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EE3793-5701-4D30-A57F-096B89673949}" type="pres">
      <dgm:prSet presAssocID="{96DC044A-1847-4C19-88B3-04D993EAFECA}" presName="spacer" presStyleCnt="0"/>
      <dgm:spPr/>
    </dgm:pt>
    <dgm:pt modelId="{6017EF28-EFF2-469B-98CD-600FCB8F6C77}" type="pres">
      <dgm:prSet presAssocID="{A9F5FEF9-8648-4852-8114-0C9E98EFFF13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A68900-A52C-4B69-86F7-4BBE5D60E891}" srcId="{5D9F2781-2BFA-457D-AC96-75B1682C6669}" destId="{AA394EBF-B96A-4EC7-9344-D7639D29691D}" srcOrd="3" destOrd="0" parTransId="{7A284CC2-54CA-48EC-9D6A-CA11C4329365}" sibTransId="{B922DAA0-C5C7-40D6-9C7C-04AFFFE9DC44}"/>
    <dgm:cxn modelId="{A59DFAFD-D8E2-4CDE-B337-C5A252E836C2}" type="presOf" srcId="{F0903C75-2879-4F17-B8E0-576F59896E5C}" destId="{101D8FC3-99B9-447A-8D8C-25E9954B5E8E}" srcOrd="0" destOrd="0" presId="urn:microsoft.com/office/officeart/2005/8/layout/vList2"/>
    <dgm:cxn modelId="{1D66D0CD-5DC9-463A-BBB4-3D1FA5AE9552}" srcId="{5D9F2781-2BFA-457D-AC96-75B1682C6669}" destId="{F0903C75-2879-4F17-B8E0-576F59896E5C}" srcOrd="2" destOrd="0" parTransId="{A4D8EAB4-6990-4382-B336-C6E7BFC8848E}" sibTransId="{2E01A300-7703-4D33-8250-C27FA3E7A104}"/>
    <dgm:cxn modelId="{72C651CE-1226-4137-A7FB-0DCF4B278A5B}" type="presOf" srcId="{F2F4E2A7-7AD1-4DED-AE86-5843459B0B4E}" destId="{537F7EA6-48FD-46AD-B01F-5B844BC6A23B}" srcOrd="0" destOrd="0" presId="urn:microsoft.com/office/officeart/2005/8/layout/vList2"/>
    <dgm:cxn modelId="{770EB394-A964-488F-92EB-9F9C4E06F218}" type="presOf" srcId="{BDE22BA8-0C0B-4C00-8A04-62D86FBF3AF0}" destId="{90576BF7-8D53-429E-8EEF-D02773395DF9}" srcOrd="0" destOrd="0" presId="urn:microsoft.com/office/officeart/2005/8/layout/vList2"/>
    <dgm:cxn modelId="{9DD7293F-CA3F-49AF-84A3-EBA909EB3DCA}" type="presOf" srcId="{5D9F2781-2BFA-457D-AC96-75B1682C6669}" destId="{02EC89C9-8C8C-4DAD-B934-9D6CD64C376E}" srcOrd="0" destOrd="0" presId="urn:microsoft.com/office/officeart/2005/8/layout/vList2"/>
    <dgm:cxn modelId="{BD16B0F6-646C-437B-928D-74E540DECA30}" type="presOf" srcId="{A9F5FEF9-8648-4852-8114-0C9E98EFFF13}" destId="{6017EF28-EFF2-469B-98CD-600FCB8F6C77}" srcOrd="0" destOrd="0" presId="urn:microsoft.com/office/officeart/2005/8/layout/vList2"/>
    <dgm:cxn modelId="{D1B870BF-2ADA-4C79-954F-8ABCA1DF8B14}" srcId="{5D9F2781-2BFA-457D-AC96-75B1682C6669}" destId="{85996D45-7621-4368-9256-BE0BF35495EB}" srcOrd="0" destOrd="0" parTransId="{B7868076-6DD7-4403-8FCE-0FD39FDF99EC}" sibTransId="{2BF4F67E-7546-4BB7-9971-10BE6FD66E19}"/>
    <dgm:cxn modelId="{61F9ED96-2B44-4E8F-B5F4-D16A4403C4D1}" type="presOf" srcId="{85996D45-7621-4368-9256-BE0BF35495EB}" destId="{BB465218-86BB-4937-BC54-C8A3AC9D0919}" srcOrd="0" destOrd="0" presId="urn:microsoft.com/office/officeart/2005/8/layout/vList2"/>
    <dgm:cxn modelId="{AD29E9A9-AD70-43F9-8AE2-3F73EEE651F8}" srcId="{5D9F2781-2BFA-457D-AC96-75B1682C6669}" destId="{BDE22BA8-0C0B-4C00-8A04-62D86FBF3AF0}" srcOrd="1" destOrd="0" parTransId="{DE6D7292-0752-4579-9B41-F37EDE98F153}" sibTransId="{8D901821-72B0-4C71-9D14-AF09B94E8C2C}"/>
    <dgm:cxn modelId="{E5BD76B8-CF28-4628-9BEC-F0FF26BA4804}" srcId="{5D9F2781-2BFA-457D-AC96-75B1682C6669}" destId="{A9F5FEF9-8648-4852-8114-0C9E98EFFF13}" srcOrd="5" destOrd="0" parTransId="{62F1B7C4-DACF-42F9-8B05-68EDBB637054}" sibTransId="{F92A2CEA-FBA5-4011-BD18-5460120CB1F4}"/>
    <dgm:cxn modelId="{D33D9207-0BAC-4AC0-9D20-DB5A6794906D}" srcId="{5D9F2781-2BFA-457D-AC96-75B1682C6669}" destId="{F2F4E2A7-7AD1-4DED-AE86-5843459B0B4E}" srcOrd="4" destOrd="0" parTransId="{24C005FD-73A5-42B0-BEB7-EE60B1AC881E}" sibTransId="{96DC044A-1847-4C19-88B3-04D993EAFECA}"/>
    <dgm:cxn modelId="{0E38A9B5-B3CA-4CCB-9154-C06CBA6DF0CA}" type="presOf" srcId="{AA394EBF-B96A-4EC7-9344-D7639D29691D}" destId="{3D4A28FA-B23F-46EA-B30F-DD172721E404}" srcOrd="0" destOrd="0" presId="urn:microsoft.com/office/officeart/2005/8/layout/vList2"/>
    <dgm:cxn modelId="{7F221BCE-7B7C-4A82-A1CB-2BC1783C604D}" type="presParOf" srcId="{02EC89C9-8C8C-4DAD-B934-9D6CD64C376E}" destId="{BB465218-86BB-4937-BC54-C8A3AC9D0919}" srcOrd="0" destOrd="0" presId="urn:microsoft.com/office/officeart/2005/8/layout/vList2"/>
    <dgm:cxn modelId="{F6B3D353-D1C0-4841-839E-6AF37AC2C385}" type="presParOf" srcId="{02EC89C9-8C8C-4DAD-B934-9D6CD64C376E}" destId="{1C96DACD-9C38-449A-9A7E-3C125F639042}" srcOrd="1" destOrd="0" presId="urn:microsoft.com/office/officeart/2005/8/layout/vList2"/>
    <dgm:cxn modelId="{15741877-DEE5-425D-BBFB-1399F6F0BF2D}" type="presParOf" srcId="{02EC89C9-8C8C-4DAD-B934-9D6CD64C376E}" destId="{90576BF7-8D53-429E-8EEF-D02773395DF9}" srcOrd="2" destOrd="0" presId="urn:microsoft.com/office/officeart/2005/8/layout/vList2"/>
    <dgm:cxn modelId="{D54168D1-93FD-437D-8644-513FB3B4D963}" type="presParOf" srcId="{02EC89C9-8C8C-4DAD-B934-9D6CD64C376E}" destId="{A1CAEF05-31CA-47D3-BC5C-1949436B2951}" srcOrd="3" destOrd="0" presId="urn:microsoft.com/office/officeart/2005/8/layout/vList2"/>
    <dgm:cxn modelId="{EF2A290C-8DC6-429C-9AD4-B7FCED73843D}" type="presParOf" srcId="{02EC89C9-8C8C-4DAD-B934-9D6CD64C376E}" destId="{101D8FC3-99B9-447A-8D8C-25E9954B5E8E}" srcOrd="4" destOrd="0" presId="urn:microsoft.com/office/officeart/2005/8/layout/vList2"/>
    <dgm:cxn modelId="{AD1B70A3-DAE2-4888-B833-BDF0BB5E6897}" type="presParOf" srcId="{02EC89C9-8C8C-4DAD-B934-9D6CD64C376E}" destId="{AE0FE8CB-93D8-4DBA-BEA5-46FE031A862E}" srcOrd="5" destOrd="0" presId="urn:microsoft.com/office/officeart/2005/8/layout/vList2"/>
    <dgm:cxn modelId="{DAAB6F80-F3A8-42E7-B6BE-AADC62111747}" type="presParOf" srcId="{02EC89C9-8C8C-4DAD-B934-9D6CD64C376E}" destId="{3D4A28FA-B23F-46EA-B30F-DD172721E404}" srcOrd="6" destOrd="0" presId="urn:microsoft.com/office/officeart/2005/8/layout/vList2"/>
    <dgm:cxn modelId="{A9907B09-0194-4AC8-98D7-703808266758}" type="presParOf" srcId="{02EC89C9-8C8C-4DAD-B934-9D6CD64C376E}" destId="{ED0B17F7-A93B-4BAF-9087-BDB5F8AF3A18}" srcOrd="7" destOrd="0" presId="urn:microsoft.com/office/officeart/2005/8/layout/vList2"/>
    <dgm:cxn modelId="{A0F865C6-5F65-4673-9C92-3D6BC19C069D}" type="presParOf" srcId="{02EC89C9-8C8C-4DAD-B934-9D6CD64C376E}" destId="{537F7EA6-48FD-46AD-B01F-5B844BC6A23B}" srcOrd="8" destOrd="0" presId="urn:microsoft.com/office/officeart/2005/8/layout/vList2"/>
    <dgm:cxn modelId="{30F0E0F2-8876-4BDD-8B40-632A6183993C}" type="presParOf" srcId="{02EC89C9-8C8C-4DAD-B934-9D6CD64C376E}" destId="{55EE3793-5701-4D30-A57F-096B89673949}" srcOrd="9" destOrd="0" presId="urn:microsoft.com/office/officeart/2005/8/layout/vList2"/>
    <dgm:cxn modelId="{E3A3EC47-EE2D-4F32-891E-2D581D09EDF1}" type="presParOf" srcId="{02EC89C9-8C8C-4DAD-B934-9D6CD64C376E}" destId="{6017EF28-EFF2-469B-98CD-600FCB8F6C7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52B89B3-AA2B-4176-B09F-819D44B014A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59DB918-B55D-410C-A690-B50E40FCBB6E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Изложение собственных мыслей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A08295-682F-4EFA-AB0E-652CF00B7A49}" type="parTrans" cxnId="{61E3929C-72CC-48EE-A218-3809924BEC60}">
      <dgm:prSet/>
      <dgm:spPr/>
      <dgm:t>
        <a:bodyPr/>
        <a:lstStyle/>
        <a:p>
          <a:endParaRPr lang="ru-RU"/>
        </a:p>
      </dgm:t>
    </dgm:pt>
    <dgm:pt modelId="{313D4C4D-9334-4A86-BA03-AFE29B01A24B}" type="sibTrans" cxnId="{61E3929C-72CC-48EE-A218-3809924BEC60}">
      <dgm:prSet/>
      <dgm:spPr/>
      <dgm:t>
        <a:bodyPr/>
        <a:lstStyle/>
        <a:p>
          <a:endParaRPr lang="ru-RU"/>
        </a:p>
      </dgm:t>
    </dgm:pt>
    <dgm:pt modelId="{9207481D-8C22-4635-A70E-EE26BC5298D8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Ведение дискуссии (способность задавать вопросы и отвечать на них)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F6DA70-AE45-40F3-A36D-8705D2E9E804}" type="parTrans" cxnId="{59D9697A-B06C-4FCC-A4B7-F4F76B382C43}">
      <dgm:prSet/>
      <dgm:spPr/>
      <dgm:t>
        <a:bodyPr/>
        <a:lstStyle/>
        <a:p>
          <a:endParaRPr lang="ru-RU"/>
        </a:p>
      </dgm:t>
    </dgm:pt>
    <dgm:pt modelId="{2FCCDFDD-A8F5-4793-A5BC-E5DC36C34FFD}" type="sibTrans" cxnId="{59D9697A-B06C-4FCC-A4B7-F4F76B382C43}">
      <dgm:prSet/>
      <dgm:spPr/>
      <dgm:t>
        <a:bodyPr/>
        <a:lstStyle/>
        <a:p>
          <a:endParaRPr lang="ru-RU"/>
        </a:p>
      </dgm:t>
    </dgm:pt>
    <dgm:pt modelId="{54EE608A-CFB6-4008-9C01-F5B085920314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в учебной группе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018440-2728-4A75-BD3F-A5302D9D6420}" type="parTrans" cxnId="{A364410F-1B9F-47E7-9700-DE41B2918E7C}">
      <dgm:prSet/>
      <dgm:spPr/>
      <dgm:t>
        <a:bodyPr/>
        <a:lstStyle/>
        <a:p>
          <a:endParaRPr lang="ru-RU"/>
        </a:p>
      </dgm:t>
    </dgm:pt>
    <dgm:pt modelId="{F2C277F4-226C-4DD9-8576-80C0985AD5B9}" type="sibTrans" cxnId="{A364410F-1B9F-47E7-9700-DE41B2918E7C}">
      <dgm:prSet/>
      <dgm:spPr/>
      <dgm:t>
        <a:bodyPr/>
        <a:lstStyle/>
        <a:p>
          <a:endParaRPr lang="ru-RU"/>
        </a:p>
      </dgm:t>
    </dgm:pt>
    <dgm:pt modelId="{AD5A552F-652C-4C51-8A8F-F76AA042D0C6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Соблюдение социальной дистанции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ABF791-902C-4C64-8DF5-4E344D293453}" type="parTrans" cxnId="{4401F2E1-5A4E-4677-B463-0D807F072449}">
      <dgm:prSet/>
      <dgm:spPr/>
      <dgm:t>
        <a:bodyPr/>
        <a:lstStyle/>
        <a:p>
          <a:endParaRPr lang="ru-RU"/>
        </a:p>
      </dgm:t>
    </dgm:pt>
    <dgm:pt modelId="{A769C2F9-5382-47C3-9A8A-FEA553FBE6CE}" type="sibTrans" cxnId="{4401F2E1-5A4E-4677-B463-0D807F072449}">
      <dgm:prSet/>
      <dgm:spPr/>
      <dgm:t>
        <a:bodyPr/>
        <a:lstStyle/>
        <a:p>
          <a:endParaRPr lang="ru-RU"/>
        </a:p>
      </dgm:t>
    </dgm:pt>
    <dgm:pt modelId="{7940080D-17D3-4B1F-BE9C-55A026FDB8A8}" type="pres">
      <dgm:prSet presAssocID="{552B89B3-AA2B-4176-B09F-819D44B014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AF3A96-B886-4F33-836F-EA1715090D55}" type="pres">
      <dgm:prSet presAssocID="{A59DB918-B55D-410C-A690-B50E40FCBB6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E92441-CE98-4806-B6DF-CB01E9D2484C}" type="pres">
      <dgm:prSet presAssocID="{313D4C4D-9334-4A86-BA03-AFE29B01A24B}" presName="spacer" presStyleCnt="0"/>
      <dgm:spPr/>
    </dgm:pt>
    <dgm:pt modelId="{F3479DDB-2FCD-4A04-9C44-D6D77EE29244}" type="pres">
      <dgm:prSet presAssocID="{9207481D-8C22-4635-A70E-EE26BC5298D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2A2040-C58C-4F08-B0DE-D11EA845AAA9}" type="pres">
      <dgm:prSet presAssocID="{2FCCDFDD-A8F5-4793-A5BC-E5DC36C34FFD}" presName="spacer" presStyleCnt="0"/>
      <dgm:spPr/>
    </dgm:pt>
    <dgm:pt modelId="{ACBC9C49-1B8E-47B6-AB26-F353E5FE7DDD}" type="pres">
      <dgm:prSet presAssocID="{54EE608A-CFB6-4008-9C01-F5B08592031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3F6112-0078-4E0F-AF1B-BBCFFF61B65B}" type="pres">
      <dgm:prSet presAssocID="{F2C277F4-226C-4DD9-8576-80C0985AD5B9}" presName="spacer" presStyleCnt="0"/>
      <dgm:spPr/>
    </dgm:pt>
    <dgm:pt modelId="{A90D1D11-1DA0-4A02-8477-2F72C6E971DA}" type="pres">
      <dgm:prSet presAssocID="{AD5A552F-652C-4C51-8A8F-F76AA042D0C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38A2B0-C275-4C77-9EE7-2574EB0C319F}" type="presOf" srcId="{AD5A552F-652C-4C51-8A8F-F76AA042D0C6}" destId="{A90D1D11-1DA0-4A02-8477-2F72C6E971DA}" srcOrd="0" destOrd="0" presId="urn:microsoft.com/office/officeart/2005/8/layout/vList2"/>
    <dgm:cxn modelId="{EFF7C858-3499-4642-A85B-9CDA7F639086}" type="presOf" srcId="{54EE608A-CFB6-4008-9C01-F5B085920314}" destId="{ACBC9C49-1B8E-47B6-AB26-F353E5FE7DDD}" srcOrd="0" destOrd="0" presId="urn:microsoft.com/office/officeart/2005/8/layout/vList2"/>
    <dgm:cxn modelId="{A9D5FD73-EECF-47F3-A175-38623C918638}" type="presOf" srcId="{552B89B3-AA2B-4176-B09F-819D44B014A0}" destId="{7940080D-17D3-4B1F-BE9C-55A026FDB8A8}" srcOrd="0" destOrd="0" presId="urn:microsoft.com/office/officeart/2005/8/layout/vList2"/>
    <dgm:cxn modelId="{A364410F-1B9F-47E7-9700-DE41B2918E7C}" srcId="{552B89B3-AA2B-4176-B09F-819D44B014A0}" destId="{54EE608A-CFB6-4008-9C01-F5B085920314}" srcOrd="2" destOrd="0" parTransId="{DC018440-2728-4A75-BD3F-A5302D9D6420}" sibTransId="{F2C277F4-226C-4DD9-8576-80C0985AD5B9}"/>
    <dgm:cxn modelId="{4401F2E1-5A4E-4677-B463-0D807F072449}" srcId="{552B89B3-AA2B-4176-B09F-819D44B014A0}" destId="{AD5A552F-652C-4C51-8A8F-F76AA042D0C6}" srcOrd="3" destOrd="0" parTransId="{9DABF791-902C-4C64-8DF5-4E344D293453}" sibTransId="{A769C2F9-5382-47C3-9A8A-FEA553FBE6CE}"/>
    <dgm:cxn modelId="{1E7A790E-7099-4E9E-865A-A49DFF7E8DE3}" type="presOf" srcId="{9207481D-8C22-4635-A70E-EE26BC5298D8}" destId="{F3479DDB-2FCD-4A04-9C44-D6D77EE29244}" srcOrd="0" destOrd="0" presId="urn:microsoft.com/office/officeart/2005/8/layout/vList2"/>
    <dgm:cxn modelId="{AC84B676-628C-4602-B2F9-E5F7D0F97347}" type="presOf" srcId="{A59DB918-B55D-410C-A690-B50E40FCBB6E}" destId="{53AF3A96-B886-4F33-836F-EA1715090D55}" srcOrd="0" destOrd="0" presId="urn:microsoft.com/office/officeart/2005/8/layout/vList2"/>
    <dgm:cxn modelId="{59D9697A-B06C-4FCC-A4B7-F4F76B382C43}" srcId="{552B89B3-AA2B-4176-B09F-819D44B014A0}" destId="{9207481D-8C22-4635-A70E-EE26BC5298D8}" srcOrd="1" destOrd="0" parTransId="{BEF6DA70-AE45-40F3-A36D-8705D2E9E804}" sibTransId="{2FCCDFDD-A8F5-4793-A5BC-E5DC36C34FFD}"/>
    <dgm:cxn modelId="{61E3929C-72CC-48EE-A218-3809924BEC60}" srcId="{552B89B3-AA2B-4176-B09F-819D44B014A0}" destId="{A59DB918-B55D-410C-A690-B50E40FCBB6E}" srcOrd="0" destOrd="0" parTransId="{00A08295-682F-4EFA-AB0E-652CF00B7A49}" sibTransId="{313D4C4D-9334-4A86-BA03-AFE29B01A24B}"/>
    <dgm:cxn modelId="{026DC50A-01B6-4A44-9E86-4D5E60704F69}" type="presParOf" srcId="{7940080D-17D3-4B1F-BE9C-55A026FDB8A8}" destId="{53AF3A96-B886-4F33-836F-EA1715090D55}" srcOrd="0" destOrd="0" presId="urn:microsoft.com/office/officeart/2005/8/layout/vList2"/>
    <dgm:cxn modelId="{6037E051-AFF4-4934-8BCC-240E454E076B}" type="presParOf" srcId="{7940080D-17D3-4B1F-BE9C-55A026FDB8A8}" destId="{ECE92441-CE98-4806-B6DF-CB01E9D2484C}" srcOrd="1" destOrd="0" presId="urn:microsoft.com/office/officeart/2005/8/layout/vList2"/>
    <dgm:cxn modelId="{C9AF5312-0DF6-46BE-8335-839DBCE4D43B}" type="presParOf" srcId="{7940080D-17D3-4B1F-BE9C-55A026FDB8A8}" destId="{F3479DDB-2FCD-4A04-9C44-D6D77EE29244}" srcOrd="2" destOrd="0" presId="urn:microsoft.com/office/officeart/2005/8/layout/vList2"/>
    <dgm:cxn modelId="{6741E414-0D82-43B0-B244-2A63344E5BBA}" type="presParOf" srcId="{7940080D-17D3-4B1F-BE9C-55A026FDB8A8}" destId="{5A2A2040-C58C-4F08-B0DE-D11EA845AAA9}" srcOrd="3" destOrd="0" presId="urn:microsoft.com/office/officeart/2005/8/layout/vList2"/>
    <dgm:cxn modelId="{92CBE747-6D69-48ED-9C31-7AF57D97EA6E}" type="presParOf" srcId="{7940080D-17D3-4B1F-BE9C-55A026FDB8A8}" destId="{ACBC9C49-1B8E-47B6-AB26-F353E5FE7DDD}" srcOrd="4" destOrd="0" presId="urn:microsoft.com/office/officeart/2005/8/layout/vList2"/>
    <dgm:cxn modelId="{C73576E5-65D3-4B3C-B43A-BFFF1C7198BB}" type="presParOf" srcId="{7940080D-17D3-4B1F-BE9C-55A026FDB8A8}" destId="{373F6112-0078-4E0F-AF1B-BBCFFF61B65B}" srcOrd="5" destOrd="0" presId="urn:microsoft.com/office/officeart/2005/8/layout/vList2"/>
    <dgm:cxn modelId="{37A32154-003F-406C-8E2A-FB8A99D99244}" type="presParOf" srcId="{7940080D-17D3-4B1F-BE9C-55A026FDB8A8}" destId="{A90D1D11-1DA0-4A02-8477-2F72C6E971D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DC9E7C-F243-4F32-942E-D8D24D3800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5E83E6B-9FA6-49CC-88D4-EDC077798554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Наблюдение за интеллектуальной деятельностью ребенка на уроке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5AC611-709B-4094-9F2E-D0A75A5FE1C1}" type="parTrans" cxnId="{CEAAF772-4446-48F9-83B4-9D8739224BBA}">
      <dgm:prSet/>
      <dgm:spPr/>
      <dgm:t>
        <a:bodyPr/>
        <a:lstStyle/>
        <a:p>
          <a:endParaRPr lang="ru-RU"/>
        </a:p>
      </dgm:t>
    </dgm:pt>
    <dgm:pt modelId="{DD999E89-7480-461B-8B4F-95FCF9418BC3}" type="sibTrans" cxnId="{CEAAF772-4446-48F9-83B4-9D8739224BBA}">
      <dgm:prSet/>
      <dgm:spPr/>
      <dgm:t>
        <a:bodyPr/>
        <a:lstStyle/>
        <a:p>
          <a:endParaRPr lang="ru-RU"/>
        </a:p>
      </dgm:t>
    </dgm:pt>
    <dgm:pt modelId="{95E33828-5C4A-4A8C-B088-B7015ECD66B8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Включение диагностических заданий в урок и домашнее задание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6BD163-8AFB-406D-BE02-5DE9EA01DA75}" type="parTrans" cxnId="{AB9E0D51-20C5-42E8-83E4-2F56D6CE5E67}">
      <dgm:prSet/>
      <dgm:spPr/>
      <dgm:t>
        <a:bodyPr/>
        <a:lstStyle/>
        <a:p>
          <a:endParaRPr lang="ru-RU"/>
        </a:p>
      </dgm:t>
    </dgm:pt>
    <dgm:pt modelId="{51522ECF-14D0-4E18-AE58-4E6D8DE7E3C1}" type="sibTrans" cxnId="{AB9E0D51-20C5-42E8-83E4-2F56D6CE5E67}">
      <dgm:prSet/>
      <dgm:spPr/>
      <dgm:t>
        <a:bodyPr/>
        <a:lstStyle/>
        <a:p>
          <a:endParaRPr lang="ru-RU"/>
        </a:p>
      </dgm:t>
    </dgm:pt>
    <dgm:pt modelId="{2058FEC4-5F95-40F0-AF8F-456EE7ACA9B3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Диагностическое задание несет двойную нагрузку: диагностика + формирование навыка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F2F663-D3D1-412D-9941-E0DCFD8F9F82}" type="parTrans" cxnId="{3867146B-5077-4A89-8DEB-D988A5742BFC}">
      <dgm:prSet/>
      <dgm:spPr/>
      <dgm:t>
        <a:bodyPr/>
        <a:lstStyle/>
        <a:p>
          <a:endParaRPr lang="ru-RU"/>
        </a:p>
      </dgm:t>
    </dgm:pt>
    <dgm:pt modelId="{47B6294C-6A79-4113-9393-13C84948D908}" type="sibTrans" cxnId="{3867146B-5077-4A89-8DEB-D988A5742BFC}">
      <dgm:prSet/>
      <dgm:spPr/>
      <dgm:t>
        <a:bodyPr/>
        <a:lstStyle/>
        <a:p>
          <a:endParaRPr lang="ru-RU"/>
        </a:p>
      </dgm:t>
    </dgm:pt>
    <dgm:pt modelId="{FA686EB0-F110-4CC7-8CC0-D99F7BA0F200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заданий из ОГЭ (ЕГЭ, ВПР) на ранней стадии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B98742-BC31-47AA-8CD0-65CBD614C569}" type="parTrans" cxnId="{701D43CA-270F-4271-9B9F-19C6DADBF61B}">
      <dgm:prSet/>
      <dgm:spPr/>
      <dgm:t>
        <a:bodyPr/>
        <a:lstStyle/>
        <a:p>
          <a:endParaRPr lang="ru-RU"/>
        </a:p>
      </dgm:t>
    </dgm:pt>
    <dgm:pt modelId="{E4AF6CB7-04F5-431D-B56F-2A2575C012CB}" type="sibTrans" cxnId="{701D43CA-270F-4271-9B9F-19C6DADBF61B}">
      <dgm:prSet/>
      <dgm:spPr/>
      <dgm:t>
        <a:bodyPr/>
        <a:lstStyle/>
        <a:p>
          <a:endParaRPr lang="ru-RU"/>
        </a:p>
      </dgm:t>
    </dgm:pt>
    <dgm:pt modelId="{982280C6-537C-46BB-92C3-0E41294C0DC1}">
      <dgm:prSet custT="1"/>
      <dgm:spPr/>
      <dgm:t>
        <a:bodyPr/>
        <a:lstStyle/>
        <a:p>
          <a:pPr rtl="0"/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различных форм организации учебного занятия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24482F-AB8A-4F9C-AEFE-E30D86B6B8E0}" type="parTrans" cxnId="{24D7E90D-9B66-409B-B67C-EA5338073536}">
      <dgm:prSet/>
      <dgm:spPr/>
    </dgm:pt>
    <dgm:pt modelId="{750B2A0D-C6D1-4F50-A85D-BCC46A0038CF}" type="sibTrans" cxnId="{24D7E90D-9B66-409B-B67C-EA5338073536}">
      <dgm:prSet/>
      <dgm:spPr/>
    </dgm:pt>
    <dgm:pt modelId="{84A9AF5B-CF7C-4D2B-ACB0-7857E59B9ECE}" type="pres">
      <dgm:prSet presAssocID="{7DDC9E7C-F243-4F32-942E-D8D24D3800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3D29AC-1A64-4196-AA94-57CACD085B98}" type="pres">
      <dgm:prSet presAssocID="{45E83E6B-9FA6-49CC-88D4-EDC07779855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AD4CB1-C16E-43DC-B65E-52E1334A4F31}" type="pres">
      <dgm:prSet presAssocID="{DD999E89-7480-461B-8B4F-95FCF9418BC3}" presName="spacer" presStyleCnt="0"/>
      <dgm:spPr/>
    </dgm:pt>
    <dgm:pt modelId="{4B00810A-5442-4852-B1DC-5DAFD7C91444}" type="pres">
      <dgm:prSet presAssocID="{95E33828-5C4A-4A8C-B088-B7015ECD66B8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C3FBF-256D-4DCD-AB47-23AE21D0E77E}" type="pres">
      <dgm:prSet presAssocID="{51522ECF-14D0-4E18-AE58-4E6D8DE7E3C1}" presName="spacer" presStyleCnt="0"/>
      <dgm:spPr/>
    </dgm:pt>
    <dgm:pt modelId="{6F254CFB-BE72-47EA-A166-2E525D32819A}" type="pres">
      <dgm:prSet presAssocID="{2058FEC4-5F95-40F0-AF8F-456EE7ACA9B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E0BE20-AF2B-43CB-9F44-3BA7E92815CB}" type="pres">
      <dgm:prSet presAssocID="{47B6294C-6A79-4113-9393-13C84948D908}" presName="spacer" presStyleCnt="0"/>
      <dgm:spPr/>
    </dgm:pt>
    <dgm:pt modelId="{DCDF4743-8A3A-40CD-A347-FCC4F90CD2E8}" type="pres">
      <dgm:prSet presAssocID="{FA686EB0-F110-4CC7-8CC0-D99F7BA0F200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25C07-15A1-45C7-9CB4-3AF1111B79D6}" type="pres">
      <dgm:prSet presAssocID="{E4AF6CB7-04F5-431D-B56F-2A2575C012CB}" presName="spacer" presStyleCnt="0"/>
      <dgm:spPr/>
    </dgm:pt>
    <dgm:pt modelId="{63762902-6CF8-405A-8B93-BAEF08CE913D}" type="pres">
      <dgm:prSet presAssocID="{982280C6-537C-46BB-92C3-0E41294C0DC1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855FF2-E061-4D27-AD11-D221791033FF}" type="presOf" srcId="{7DDC9E7C-F243-4F32-942E-D8D24D38009B}" destId="{84A9AF5B-CF7C-4D2B-ACB0-7857E59B9ECE}" srcOrd="0" destOrd="0" presId="urn:microsoft.com/office/officeart/2005/8/layout/vList2"/>
    <dgm:cxn modelId="{24D7E90D-9B66-409B-B67C-EA5338073536}" srcId="{7DDC9E7C-F243-4F32-942E-D8D24D38009B}" destId="{982280C6-537C-46BB-92C3-0E41294C0DC1}" srcOrd="4" destOrd="0" parTransId="{2324482F-AB8A-4F9C-AEFE-E30D86B6B8E0}" sibTransId="{750B2A0D-C6D1-4F50-A85D-BCC46A0038CF}"/>
    <dgm:cxn modelId="{3867146B-5077-4A89-8DEB-D988A5742BFC}" srcId="{7DDC9E7C-F243-4F32-942E-D8D24D38009B}" destId="{2058FEC4-5F95-40F0-AF8F-456EE7ACA9B3}" srcOrd="2" destOrd="0" parTransId="{0AF2F663-D3D1-412D-9941-E0DCFD8F9F82}" sibTransId="{47B6294C-6A79-4113-9393-13C84948D908}"/>
    <dgm:cxn modelId="{701D43CA-270F-4271-9B9F-19C6DADBF61B}" srcId="{7DDC9E7C-F243-4F32-942E-D8D24D38009B}" destId="{FA686EB0-F110-4CC7-8CC0-D99F7BA0F200}" srcOrd="3" destOrd="0" parTransId="{64B98742-BC31-47AA-8CD0-65CBD614C569}" sibTransId="{E4AF6CB7-04F5-431D-B56F-2A2575C012CB}"/>
    <dgm:cxn modelId="{AB9E0D51-20C5-42E8-83E4-2F56D6CE5E67}" srcId="{7DDC9E7C-F243-4F32-942E-D8D24D38009B}" destId="{95E33828-5C4A-4A8C-B088-B7015ECD66B8}" srcOrd="1" destOrd="0" parTransId="{CA6BD163-8AFB-406D-BE02-5DE9EA01DA75}" sibTransId="{51522ECF-14D0-4E18-AE58-4E6D8DE7E3C1}"/>
    <dgm:cxn modelId="{3688E8B4-8CA4-4E2A-AEF3-39764F29D12E}" type="presOf" srcId="{FA686EB0-F110-4CC7-8CC0-D99F7BA0F200}" destId="{DCDF4743-8A3A-40CD-A347-FCC4F90CD2E8}" srcOrd="0" destOrd="0" presId="urn:microsoft.com/office/officeart/2005/8/layout/vList2"/>
    <dgm:cxn modelId="{C5D8A0F1-3504-444D-BD24-C7EBA04684D5}" type="presOf" srcId="{95E33828-5C4A-4A8C-B088-B7015ECD66B8}" destId="{4B00810A-5442-4852-B1DC-5DAFD7C91444}" srcOrd="0" destOrd="0" presId="urn:microsoft.com/office/officeart/2005/8/layout/vList2"/>
    <dgm:cxn modelId="{42C50497-EF89-439D-BA5C-EAB6A9BBE59F}" type="presOf" srcId="{982280C6-537C-46BB-92C3-0E41294C0DC1}" destId="{63762902-6CF8-405A-8B93-BAEF08CE913D}" srcOrd="0" destOrd="0" presId="urn:microsoft.com/office/officeart/2005/8/layout/vList2"/>
    <dgm:cxn modelId="{C8FC2BD0-C6AC-4017-8840-8BD27F084208}" type="presOf" srcId="{2058FEC4-5F95-40F0-AF8F-456EE7ACA9B3}" destId="{6F254CFB-BE72-47EA-A166-2E525D32819A}" srcOrd="0" destOrd="0" presId="urn:microsoft.com/office/officeart/2005/8/layout/vList2"/>
    <dgm:cxn modelId="{CEAAF772-4446-48F9-83B4-9D8739224BBA}" srcId="{7DDC9E7C-F243-4F32-942E-D8D24D38009B}" destId="{45E83E6B-9FA6-49CC-88D4-EDC077798554}" srcOrd="0" destOrd="0" parTransId="{AA5AC611-709B-4094-9F2E-D0A75A5FE1C1}" sibTransId="{DD999E89-7480-461B-8B4F-95FCF9418BC3}"/>
    <dgm:cxn modelId="{9FAE3612-0450-4FBA-90C3-D2B9EDCC6F6C}" type="presOf" srcId="{45E83E6B-9FA6-49CC-88D4-EDC077798554}" destId="{D63D29AC-1A64-4196-AA94-57CACD085B98}" srcOrd="0" destOrd="0" presId="urn:microsoft.com/office/officeart/2005/8/layout/vList2"/>
    <dgm:cxn modelId="{1DF9DF36-C6AF-4527-BB60-234BD0691148}" type="presParOf" srcId="{84A9AF5B-CF7C-4D2B-ACB0-7857E59B9ECE}" destId="{D63D29AC-1A64-4196-AA94-57CACD085B98}" srcOrd="0" destOrd="0" presId="urn:microsoft.com/office/officeart/2005/8/layout/vList2"/>
    <dgm:cxn modelId="{E153EC55-843F-4BD0-8085-3634AD993010}" type="presParOf" srcId="{84A9AF5B-CF7C-4D2B-ACB0-7857E59B9ECE}" destId="{53AD4CB1-C16E-43DC-B65E-52E1334A4F31}" srcOrd="1" destOrd="0" presId="urn:microsoft.com/office/officeart/2005/8/layout/vList2"/>
    <dgm:cxn modelId="{CB2FB287-4F21-4B37-9F51-5F382B102ADD}" type="presParOf" srcId="{84A9AF5B-CF7C-4D2B-ACB0-7857E59B9ECE}" destId="{4B00810A-5442-4852-B1DC-5DAFD7C91444}" srcOrd="2" destOrd="0" presId="urn:microsoft.com/office/officeart/2005/8/layout/vList2"/>
    <dgm:cxn modelId="{9FF31CA8-E9FA-4BFF-A2B3-7EED8C641FE1}" type="presParOf" srcId="{84A9AF5B-CF7C-4D2B-ACB0-7857E59B9ECE}" destId="{C98C3FBF-256D-4DCD-AB47-23AE21D0E77E}" srcOrd="3" destOrd="0" presId="urn:microsoft.com/office/officeart/2005/8/layout/vList2"/>
    <dgm:cxn modelId="{7265980A-6815-4D9D-BD11-4D9B81E0CFD6}" type="presParOf" srcId="{84A9AF5B-CF7C-4D2B-ACB0-7857E59B9ECE}" destId="{6F254CFB-BE72-47EA-A166-2E525D32819A}" srcOrd="4" destOrd="0" presId="urn:microsoft.com/office/officeart/2005/8/layout/vList2"/>
    <dgm:cxn modelId="{A8BB063E-3986-4CE5-8A0F-E237E69592F4}" type="presParOf" srcId="{84A9AF5B-CF7C-4D2B-ACB0-7857E59B9ECE}" destId="{6FE0BE20-AF2B-43CB-9F44-3BA7E92815CB}" srcOrd="5" destOrd="0" presId="urn:microsoft.com/office/officeart/2005/8/layout/vList2"/>
    <dgm:cxn modelId="{A954D103-A5ED-4A8E-8D7A-ECA81E781215}" type="presParOf" srcId="{84A9AF5B-CF7C-4D2B-ACB0-7857E59B9ECE}" destId="{DCDF4743-8A3A-40CD-A347-FCC4F90CD2E8}" srcOrd="6" destOrd="0" presId="urn:microsoft.com/office/officeart/2005/8/layout/vList2"/>
    <dgm:cxn modelId="{6EB87153-F8F0-4FEA-B3A4-3E867B190A92}" type="presParOf" srcId="{84A9AF5B-CF7C-4D2B-ACB0-7857E59B9ECE}" destId="{8F725C07-15A1-45C7-9CB4-3AF1111B79D6}" srcOrd="7" destOrd="0" presId="urn:microsoft.com/office/officeart/2005/8/layout/vList2"/>
    <dgm:cxn modelId="{912B571A-F375-4FF3-9355-B4568B4A1DBF}" type="presParOf" srcId="{84A9AF5B-CF7C-4D2B-ACB0-7857E59B9ECE}" destId="{63762902-6CF8-405A-8B93-BAEF08CE913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3E773DC-85D6-4325-9EAC-B64FA6DA42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B35FC7-08A1-490A-BE7B-8C0ED791F30B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Выбери верное утверждение (обоснуй свой выбор)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B1D02B-3ECA-4718-B0C5-8F2BECD60308}" type="parTrans" cxnId="{9C674212-80E2-48EE-9149-84A1588E437C}">
      <dgm:prSet/>
      <dgm:spPr/>
      <dgm:t>
        <a:bodyPr/>
        <a:lstStyle/>
        <a:p>
          <a:endParaRPr lang="ru-RU"/>
        </a:p>
      </dgm:t>
    </dgm:pt>
    <dgm:pt modelId="{F79B0204-1018-400A-9A1B-13F94579F249}" type="sibTrans" cxnId="{9C674212-80E2-48EE-9149-84A1588E437C}">
      <dgm:prSet/>
      <dgm:spPr/>
      <dgm:t>
        <a:bodyPr/>
        <a:lstStyle/>
        <a:p>
          <a:endParaRPr lang="ru-RU"/>
        </a:p>
      </dgm:t>
    </dgm:pt>
    <dgm:pt modelId="{B85758BF-0845-4F12-AD07-614F45DA9FFB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Придумай аналогичное задание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8C219B-4781-4C8D-BF6E-CEA10BE12773}" type="parTrans" cxnId="{649C4194-543D-485A-A6F6-76FE37517EB8}">
      <dgm:prSet/>
      <dgm:spPr/>
      <dgm:t>
        <a:bodyPr/>
        <a:lstStyle/>
        <a:p>
          <a:endParaRPr lang="ru-RU"/>
        </a:p>
      </dgm:t>
    </dgm:pt>
    <dgm:pt modelId="{6FD2B450-6E37-4F5B-BEB8-82B797334EDE}" type="sibTrans" cxnId="{649C4194-543D-485A-A6F6-76FE37517EB8}">
      <dgm:prSet/>
      <dgm:spPr/>
      <dgm:t>
        <a:bodyPr/>
        <a:lstStyle/>
        <a:p>
          <a:endParaRPr lang="ru-RU"/>
        </a:p>
      </dgm:t>
    </dgm:pt>
    <dgm:pt modelId="{F27C4D70-2E78-4D92-8DA2-875C6C9117DA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Задай вопрос (ответь на вопрос)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113F4A-FB5C-4DE7-A933-212A1F549068}" type="parTrans" cxnId="{4E1FD4E3-8B73-4943-AE00-8C97DEC4EAFA}">
      <dgm:prSet/>
      <dgm:spPr/>
      <dgm:t>
        <a:bodyPr/>
        <a:lstStyle/>
        <a:p>
          <a:endParaRPr lang="ru-RU"/>
        </a:p>
      </dgm:t>
    </dgm:pt>
    <dgm:pt modelId="{64ACB144-3E6A-4757-8993-68C51AEF4E41}" type="sibTrans" cxnId="{4E1FD4E3-8B73-4943-AE00-8C97DEC4EAFA}">
      <dgm:prSet/>
      <dgm:spPr/>
      <dgm:t>
        <a:bodyPr/>
        <a:lstStyle/>
        <a:p>
          <a:endParaRPr lang="ru-RU"/>
        </a:p>
      </dgm:t>
    </dgm:pt>
    <dgm:pt modelId="{794C1D33-325C-49D2-A67B-EFC8048F5BB0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Найди ошибку (в тексте, в формуле, в решении)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FF6E1A-6CAC-46B2-AC75-A887ABF9FE09}" type="parTrans" cxnId="{4833CA6D-DAAB-43B9-94DD-BF4D8BA20856}">
      <dgm:prSet/>
      <dgm:spPr/>
      <dgm:t>
        <a:bodyPr/>
        <a:lstStyle/>
        <a:p>
          <a:endParaRPr lang="ru-RU"/>
        </a:p>
      </dgm:t>
    </dgm:pt>
    <dgm:pt modelId="{0112CC50-1D4F-4468-988A-82417C978F6F}" type="sibTrans" cxnId="{4833CA6D-DAAB-43B9-94DD-BF4D8BA20856}">
      <dgm:prSet/>
      <dgm:spPr/>
      <dgm:t>
        <a:bodyPr/>
        <a:lstStyle/>
        <a:p>
          <a:endParaRPr lang="ru-RU"/>
        </a:p>
      </dgm:t>
    </dgm:pt>
    <dgm:pt modelId="{B11D9EB6-0A70-4AEE-95A6-5B848870CDA0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Вставь пропущенные слова в тексте (буквы в формуле)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E8507A-0BEB-4D3C-92B0-E6A78EF8F684}" type="parTrans" cxnId="{A1A05084-830B-4B66-A76A-7DC8467E9714}">
      <dgm:prSet/>
      <dgm:spPr/>
      <dgm:t>
        <a:bodyPr/>
        <a:lstStyle/>
        <a:p>
          <a:endParaRPr lang="ru-RU"/>
        </a:p>
      </dgm:t>
    </dgm:pt>
    <dgm:pt modelId="{B17E110F-1800-4428-A322-F02A8015DE1A}" type="sibTrans" cxnId="{A1A05084-830B-4B66-A76A-7DC8467E9714}">
      <dgm:prSet/>
      <dgm:spPr/>
      <dgm:t>
        <a:bodyPr/>
        <a:lstStyle/>
        <a:p>
          <a:endParaRPr lang="ru-RU"/>
        </a:p>
      </dgm:t>
    </dgm:pt>
    <dgm:pt modelId="{859B6DB1-D8B7-49D0-AB02-AD6BA4E91494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Сформулируй истинное (ложное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) утверждение по теме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0E86C8-6DF1-4F1B-9741-5D7A99D2D9BF}" type="parTrans" cxnId="{4CBBF62C-6376-40D7-B785-A2D24F4BC15F}">
      <dgm:prSet/>
      <dgm:spPr/>
      <dgm:t>
        <a:bodyPr/>
        <a:lstStyle/>
        <a:p>
          <a:endParaRPr lang="ru-RU"/>
        </a:p>
      </dgm:t>
    </dgm:pt>
    <dgm:pt modelId="{FDE595EB-3FD2-4C0A-96EF-3ADB6B429C30}" type="sibTrans" cxnId="{4CBBF62C-6376-40D7-B785-A2D24F4BC15F}">
      <dgm:prSet/>
      <dgm:spPr/>
      <dgm:t>
        <a:bodyPr/>
        <a:lstStyle/>
        <a:p>
          <a:endParaRPr lang="ru-RU"/>
        </a:p>
      </dgm:t>
    </dgm:pt>
    <dgm:pt modelId="{01430209-B45F-4BA9-8FA9-F62D000A25EA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Перескажи текст (упражнения, задачи)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E23181-9792-42BC-89DC-CAC782DD2209}" type="parTrans" cxnId="{C11CFD8A-8A60-479A-82CB-D177EBFF1A41}">
      <dgm:prSet/>
      <dgm:spPr/>
      <dgm:t>
        <a:bodyPr/>
        <a:lstStyle/>
        <a:p>
          <a:endParaRPr lang="ru-RU"/>
        </a:p>
      </dgm:t>
    </dgm:pt>
    <dgm:pt modelId="{E0273064-1F66-42F8-A312-8F09869C94CA}" type="sibTrans" cxnId="{C11CFD8A-8A60-479A-82CB-D177EBFF1A41}">
      <dgm:prSet/>
      <dgm:spPr/>
      <dgm:t>
        <a:bodyPr/>
        <a:lstStyle/>
        <a:p>
          <a:endParaRPr lang="ru-RU"/>
        </a:p>
      </dgm:t>
    </dgm:pt>
    <dgm:pt modelId="{02CDDF8A-95E7-462C-AA5C-056AFAF788D6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Разработай план (алгоритм) решения (выполнения) задания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2C9225-B5E1-4BFA-B684-FB34BC2B407E}" type="parTrans" cxnId="{80641F62-452E-4460-963C-10C0F19AB502}">
      <dgm:prSet/>
      <dgm:spPr/>
      <dgm:t>
        <a:bodyPr/>
        <a:lstStyle/>
        <a:p>
          <a:endParaRPr lang="ru-RU"/>
        </a:p>
      </dgm:t>
    </dgm:pt>
    <dgm:pt modelId="{CBB832AB-631C-4346-88C8-845A098D59B6}" type="sibTrans" cxnId="{80641F62-452E-4460-963C-10C0F19AB502}">
      <dgm:prSet/>
      <dgm:spPr/>
      <dgm:t>
        <a:bodyPr/>
        <a:lstStyle/>
        <a:p>
          <a:endParaRPr lang="ru-RU"/>
        </a:p>
      </dgm:t>
    </dgm:pt>
    <dgm:pt modelId="{BD7E9FC0-D528-4634-921F-DCCDC5B8BB9B}">
      <dgm:prSet/>
      <dgm:spPr/>
      <dgm:t>
        <a:bodyPr/>
        <a:lstStyle/>
        <a:p>
          <a:pPr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Приведи свой пример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4FB9A7-5AE7-4C0E-A5A9-40825923E517}" type="parTrans" cxnId="{C3F3F5F3-F09E-4D2E-AD15-A8291E0446DE}">
      <dgm:prSet/>
      <dgm:spPr/>
      <dgm:t>
        <a:bodyPr/>
        <a:lstStyle/>
        <a:p>
          <a:endParaRPr lang="ru-RU"/>
        </a:p>
      </dgm:t>
    </dgm:pt>
    <dgm:pt modelId="{D0619AF5-871D-41F2-9B58-4A6683641DB9}" type="sibTrans" cxnId="{C3F3F5F3-F09E-4D2E-AD15-A8291E0446DE}">
      <dgm:prSet/>
      <dgm:spPr/>
      <dgm:t>
        <a:bodyPr/>
        <a:lstStyle/>
        <a:p>
          <a:endParaRPr lang="ru-RU"/>
        </a:p>
      </dgm:t>
    </dgm:pt>
    <dgm:pt modelId="{371DD3A8-7C9E-4FAC-BEC3-3FF213398CDE}" type="pres">
      <dgm:prSet presAssocID="{E3E773DC-85D6-4325-9EAC-B64FA6DA429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6FF478-6F90-4DFA-8C42-BBF088452D9F}" type="pres">
      <dgm:prSet presAssocID="{3BB35FC7-08A1-490A-BE7B-8C0ED791F30B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BAC2B-D578-4EF3-84D2-D3A28FFF7055}" type="pres">
      <dgm:prSet presAssocID="{F79B0204-1018-400A-9A1B-13F94579F249}" presName="spacer" presStyleCnt="0"/>
      <dgm:spPr/>
    </dgm:pt>
    <dgm:pt modelId="{79658FFE-5B19-4F09-8148-8734DED4B39C}" type="pres">
      <dgm:prSet presAssocID="{B85758BF-0845-4F12-AD07-614F45DA9FFB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A920F-3B7C-4944-9194-24C5860650A5}" type="pres">
      <dgm:prSet presAssocID="{6FD2B450-6E37-4F5B-BEB8-82B797334EDE}" presName="spacer" presStyleCnt="0"/>
      <dgm:spPr/>
    </dgm:pt>
    <dgm:pt modelId="{7CEEBD86-1CC6-436A-A90D-9ACC118CF114}" type="pres">
      <dgm:prSet presAssocID="{BD7E9FC0-D528-4634-921F-DCCDC5B8BB9B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8EBDE2-89D3-4FF6-8EB2-E0B437D7C29C}" type="pres">
      <dgm:prSet presAssocID="{D0619AF5-871D-41F2-9B58-4A6683641DB9}" presName="spacer" presStyleCnt="0"/>
      <dgm:spPr/>
    </dgm:pt>
    <dgm:pt modelId="{6E82F4C0-7D99-405A-B132-2195F6DBB9C2}" type="pres">
      <dgm:prSet presAssocID="{F27C4D70-2E78-4D92-8DA2-875C6C9117DA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A9F18E-A74A-44AE-BA39-A506F97A33CD}" type="pres">
      <dgm:prSet presAssocID="{64ACB144-3E6A-4757-8993-68C51AEF4E41}" presName="spacer" presStyleCnt="0"/>
      <dgm:spPr/>
    </dgm:pt>
    <dgm:pt modelId="{508F113A-EBC4-4C77-84F2-EB491C072A76}" type="pres">
      <dgm:prSet presAssocID="{794C1D33-325C-49D2-A67B-EFC8048F5BB0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C96604-FFB9-43C4-A89A-74EEAC41525A}" type="pres">
      <dgm:prSet presAssocID="{0112CC50-1D4F-4468-988A-82417C978F6F}" presName="spacer" presStyleCnt="0"/>
      <dgm:spPr/>
    </dgm:pt>
    <dgm:pt modelId="{AE832BAC-B4EA-41A5-BD61-89A66B9BA5BF}" type="pres">
      <dgm:prSet presAssocID="{B11D9EB6-0A70-4AEE-95A6-5B848870CDA0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E256D-E492-4033-834D-AEFC23F434D1}" type="pres">
      <dgm:prSet presAssocID="{B17E110F-1800-4428-A322-F02A8015DE1A}" presName="spacer" presStyleCnt="0"/>
      <dgm:spPr/>
    </dgm:pt>
    <dgm:pt modelId="{5773175A-6759-4B99-981C-EDD06E6A0557}" type="pres">
      <dgm:prSet presAssocID="{859B6DB1-D8B7-49D0-AB02-AD6BA4E91494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7BBE3-C084-48D5-8DCE-2ED6F3B43A6D}" type="pres">
      <dgm:prSet presAssocID="{FDE595EB-3FD2-4C0A-96EF-3ADB6B429C30}" presName="spacer" presStyleCnt="0"/>
      <dgm:spPr/>
    </dgm:pt>
    <dgm:pt modelId="{804FFC88-2E20-4B5D-A3A3-C2DCA7AEEF58}" type="pres">
      <dgm:prSet presAssocID="{01430209-B45F-4BA9-8FA9-F62D000A25EA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78521-DB60-473E-9E1C-2C13DCAD2A31}" type="pres">
      <dgm:prSet presAssocID="{E0273064-1F66-42F8-A312-8F09869C94CA}" presName="spacer" presStyleCnt="0"/>
      <dgm:spPr/>
    </dgm:pt>
    <dgm:pt modelId="{50DDCA42-D588-4BB1-A400-B83208CB6D14}" type="pres">
      <dgm:prSet presAssocID="{02CDDF8A-95E7-462C-AA5C-056AFAF788D6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0975E2-7F02-4E9E-9429-D4C1B0DC2729}" type="presOf" srcId="{01430209-B45F-4BA9-8FA9-F62D000A25EA}" destId="{804FFC88-2E20-4B5D-A3A3-C2DCA7AEEF58}" srcOrd="0" destOrd="0" presId="urn:microsoft.com/office/officeart/2005/8/layout/vList2"/>
    <dgm:cxn modelId="{62683BE6-DCFC-4E01-B7DC-01D8D39A7D6D}" type="presOf" srcId="{794C1D33-325C-49D2-A67B-EFC8048F5BB0}" destId="{508F113A-EBC4-4C77-84F2-EB491C072A76}" srcOrd="0" destOrd="0" presId="urn:microsoft.com/office/officeart/2005/8/layout/vList2"/>
    <dgm:cxn modelId="{E0BBB4A2-55D3-4C12-B4ED-6D7289E8BECD}" type="presOf" srcId="{F27C4D70-2E78-4D92-8DA2-875C6C9117DA}" destId="{6E82F4C0-7D99-405A-B132-2195F6DBB9C2}" srcOrd="0" destOrd="0" presId="urn:microsoft.com/office/officeart/2005/8/layout/vList2"/>
    <dgm:cxn modelId="{C11CFD8A-8A60-479A-82CB-D177EBFF1A41}" srcId="{E3E773DC-85D6-4325-9EAC-B64FA6DA4297}" destId="{01430209-B45F-4BA9-8FA9-F62D000A25EA}" srcOrd="7" destOrd="0" parTransId="{56E23181-9792-42BC-89DC-CAC782DD2209}" sibTransId="{E0273064-1F66-42F8-A312-8F09869C94CA}"/>
    <dgm:cxn modelId="{461D4BAD-ECBA-4ADE-B349-1C2C31895237}" type="presOf" srcId="{02CDDF8A-95E7-462C-AA5C-056AFAF788D6}" destId="{50DDCA42-D588-4BB1-A400-B83208CB6D14}" srcOrd="0" destOrd="0" presId="urn:microsoft.com/office/officeart/2005/8/layout/vList2"/>
    <dgm:cxn modelId="{A1A05084-830B-4B66-A76A-7DC8467E9714}" srcId="{E3E773DC-85D6-4325-9EAC-B64FA6DA4297}" destId="{B11D9EB6-0A70-4AEE-95A6-5B848870CDA0}" srcOrd="5" destOrd="0" parTransId="{A9E8507A-0BEB-4D3C-92B0-E6A78EF8F684}" sibTransId="{B17E110F-1800-4428-A322-F02A8015DE1A}"/>
    <dgm:cxn modelId="{649C4194-543D-485A-A6F6-76FE37517EB8}" srcId="{E3E773DC-85D6-4325-9EAC-B64FA6DA4297}" destId="{B85758BF-0845-4F12-AD07-614F45DA9FFB}" srcOrd="1" destOrd="0" parTransId="{088C219B-4781-4C8D-BF6E-CEA10BE12773}" sibTransId="{6FD2B450-6E37-4F5B-BEB8-82B797334EDE}"/>
    <dgm:cxn modelId="{80641F62-452E-4460-963C-10C0F19AB502}" srcId="{E3E773DC-85D6-4325-9EAC-B64FA6DA4297}" destId="{02CDDF8A-95E7-462C-AA5C-056AFAF788D6}" srcOrd="8" destOrd="0" parTransId="{782C9225-B5E1-4BFA-B684-FB34BC2B407E}" sibTransId="{CBB832AB-631C-4346-88C8-845A098D59B6}"/>
    <dgm:cxn modelId="{4A5971B0-AC88-4FAC-8413-7F19B077CB1C}" type="presOf" srcId="{B85758BF-0845-4F12-AD07-614F45DA9FFB}" destId="{79658FFE-5B19-4F09-8148-8734DED4B39C}" srcOrd="0" destOrd="0" presId="urn:microsoft.com/office/officeart/2005/8/layout/vList2"/>
    <dgm:cxn modelId="{83EC5E36-CB44-46FB-9EDD-E972369C54AE}" type="presOf" srcId="{859B6DB1-D8B7-49D0-AB02-AD6BA4E91494}" destId="{5773175A-6759-4B99-981C-EDD06E6A0557}" srcOrd="0" destOrd="0" presId="urn:microsoft.com/office/officeart/2005/8/layout/vList2"/>
    <dgm:cxn modelId="{4833CA6D-DAAB-43B9-94DD-BF4D8BA20856}" srcId="{E3E773DC-85D6-4325-9EAC-B64FA6DA4297}" destId="{794C1D33-325C-49D2-A67B-EFC8048F5BB0}" srcOrd="4" destOrd="0" parTransId="{36FF6E1A-6CAC-46B2-AC75-A887ABF9FE09}" sibTransId="{0112CC50-1D4F-4468-988A-82417C978F6F}"/>
    <dgm:cxn modelId="{8E894B1D-2C60-4114-907C-0324C0B29D2C}" type="presOf" srcId="{BD7E9FC0-D528-4634-921F-DCCDC5B8BB9B}" destId="{7CEEBD86-1CC6-436A-A90D-9ACC118CF114}" srcOrd="0" destOrd="0" presId="urn:microsoft.com/office/officeart/2005/8/layout/vList2"/>
    <dgm:cxn modelId="{C3F3F5F3-F09E-4D2E-AD15-A8291E0446DE}" srcId="{E3E773DC-85D6-4325-9EAC-B64FA6DA4297}" destId="{BD7E9FC0-D528-4634-921F-DCCDC5B8BB9B}" srcOrd="2" destOrd="0" parTransId="{134FB9A7-5AE7-4C0E-A5A9-40825923E517}" sibTransId="{D0619AF5-871D-41F2-9B58-4A6683641DB9}"/>
    <dgm:cxn modelId="{149355A0-F52C-4D37-BF71-2EFA5BE8B4C3}" type="presOf" srcId="{B11D9EB6-0A70-4AEE-95A6-5B848870CDA0}" destId="{AE832BAC-B4EA-41A5-BD61-89A66B9BA5BF}" srcOrd="0" destOrd="0" presId="urn:microsoft.com/office/officeart/2005/8/layout/vList2"/>
    <dgm:cxn modelId="{4E1FD4E3-8B73-4943-AE00-8C97DEC4EAFA}" srcId="{E3E773DC-85D6-4325-9EAC-B64FA6DA4297}" destId="{F27C4D70-2E78-4D92-8DA2-875C6C9117DA}" srcOrd="3" destOrd="0" parTransId="{92113F4A-FB5C-4DE7-A933-212A1F549068}" sibTransId="{64ACB144-3E6A-4757-8993-68C51AEF4E41}"/>
    <dgm:cxn modelId="{941643BF-1C16-4BF1-8554-2F37461DB17B}" type="presOf" srcId="{3BB35FC7-08A1-490A-BE7B-8C0ED791F30B}" destId="{196FF478-6F90-4DFA-8C42-BBF088452D9F}" srcOrd="0" destOrd="0" presId="urn:microsoft.com/office/officeart/2005/8/layout/vList2"/>
    <dgm:cxn modelId="{4CBBF62C-6376-40D7-B785-A2D24F4BC15F}" srcId="{E3E773DC-85D6-4325-9EAC-B64FA6DA4297}" destId="{859B6DB1-D8B7-49D0-AB02-AD6BA4E91494}" srcOrd="6" destOrd="0" parTransId="{510E86C8-6DF1-4F1B-9741-5D7A99D2D9BF}" sibTransId="{FDE595EB-3FD2-4C0A-96EF-3ADB6B429C30}"/>
    <dgm:cxn modelId="{9C674212-80E2-48EE-9149-84A1588E437C}" srcId="{E3E773DC-85D6-4325-9EAC-B64FA6DA4297}" destId="{3BB35FC7-08A1-490A-BE7B-8C0ED791F30B}" srcOrd="0" destOrd="0" parTransId="{81B1D02B-3ECA-4718-B0C5-8F2BECD60308}" sibTransId="{F79B0204-1018-400A-9A1B-13F94579F249}"/>
    <dgm:cxn modelId="{7F47C504-5AA3-409E-9448-BF2B77FCCE6E}" type="presOf" srcId="{E3E773DC-85D6-4325-9EAC-B64FA6DA4297}" destId="{371DD3A8-7C9E-4FAC-BEC3-3FF213398CDE}" srcOrd="0" destOrd="0" presId="urn:microsoft.com/office/officeart/2005/8/layout/vList2"/>
    <dgm:cxn modelId="{DC11E934-4BFB-45BE-959F-CC539EFECA8B}" type="presParOf" srcId="{371DD3A8-7C9E-4FAC-BEC3-3FF213398CDE}" destId="{196FF478-6F90-4DFA-8C42-BBF088452D9F}" srcOrd="0" destOrd="0" presId="urn:microsoft.com/office/officeart/2005/8/layout/vList2"/>
    <dgm:cxn modelId="{4913B7BC-3F18-4A24-9CB7-4533A9FA2394}" type="presParOf" srcId="{371DD3A8-7C9E-4FAC-BEC3-3FF213398CDE}" destId="{60FBAC2B-D578-4EF3-84D2-D3A28FFF7055}" srcOrd="1" destOrd="0" presId="urn:microsoft.com/office/officeart/2005/8/layout/vList2"/>
    <dgm:cxn modelId="{3B7E2A21-A009-49B6-8F6C-7B47272053DE}" type="presParOf" srcId="{371DD3A8-7C9E-4FAC-BEC3-3FF213398CDE}" destId="{79658FFE-5B19-4F09-8148-8734DED4B39C}" srcOrd="2" destOrd="0" presId="urn:microsoft.com/office/officeart/2005/8/layout/vList2"/>
    <dgm:cxn modelId="{F92FAD0B-B293-46A8-9D59-30B0291AD23E}" type="presParOf" srcId="{371DD3A8-7C9E-4FAC-BEC3-3FF213398CDE}" destId="{728A920F-3B7C-4944-9194-24C5860650A5}" srcOrd="3" destOrd="0" presId="urn:microsoft.com/office/officeart/2005/8/layout/vList2"/>
    <dgm:cxn modelId="{89EE1C16-9C12-4F0E-9949-87819BFD3B06}" type="presParOf" srcId="{371DD3A8-7C9E-4FAC-BEC3-3FF213398CDE}" destId="{7CEEBD86-1CC6-436A-A90D-9ACC118CF114}" srcOrd="4" destOrd="0" presId="urn:microsoft.com/office/officeart/2005/8/layout/vList2"/>
    <dgm:cxn modelId="{2FC0BBEE-ED5A-4B17-A304-32E37858FB38}" type="presParOf" srcId="{371DD3A8-7C9E-4FAC-BEC3-3FF213398CDE}" destId="{148EBDE2-89D3-4FF6-8EB2-E0B437D7C29C}" srcOrd="5" destOrd="0" presId="urn:microsoft.com/office/officeart/2005/8/layout/vList2"/>
    <dgm:cxn modelId="{A7E06BE6-686A-4D07-B2C2-D68ACA06575B}" type="presParOf" srcId="{371DD3A8-7C9E-4FAC-BEC3-3FF213398CDE}" destId="{6E82F4C0-7D99-405A-B132-2195F6DBB9C2}" srcOrd="6" destOrd="0" presId="urn:microsoft.com/office/officeart/2005/8/layout/vList2"/>
    <dgm:cxn modelId="{4D3E2C79-F7D8-40CA-84B6-A767FA2882F5}" type="presParOf" srcId="{371DD3A8-7C9E-4FAC-BEC3-3FF213398CDE}" destId="{77A9F18E-A74A-44AE-BA39-A506F97A33CD}" srcOrd="7" destOrd="0" presId="urn:microsoft.com/office/officeart/2005/8/layout/vList2"/>
    <dgm:cxn modelId="{F9E3EFC8-0FDE-4901-8EB5-90E97004188E}" type="presParOf" srcId="{371DD3A8-7C9E-4FAC-BEC3-3FF213398CDE}" destId="{508F113A-EBC4-4C77-84F2-EB491C072A76}" srcOrd="8" destOrd="0" presId="urn:microsoft.com/office/officeart/2005/8/layout/vList2"/>
    <dgm:cxn modelId="{3E508123-22C1-4D81-BF45-CD019DF86BEA}" type="presParOf" srcId="{371DD3A8-7C9E-4FAC-BEC3-3FF213398CDE}" destId="{15C96604-FFB9-43C4-A89A-74EEAC41525A}" srcOrd="9" destOrd="0" presId="urn:microsoft.com/office/officeart/2005/8/layout/vList2"/>
    <dgm:cxn modelId="{4D610919-4EC8-423F-8AB8-B60EA49409DC}" type="presParOf" srcId="{371DD3A8-7C9E-4FAC-BEC3-3FF213398CDE}" destId="{AE832BAC-B4EA-41A5-BD61-89A66B9BA5BF}" srcOrd="10" destOrd="0" presId="urn:microsoft.com/office/officeart/2005/8/layout/vList2"/>
    <dgm:cxn modelId="{387066D1-5E72-49F0-BC27-87D32AD3629F}" type="presParOf" srcId="{371DD3A8-7C9E-4FAC-BEC3-3FF213398CDE}" destId="{FDDE256D-E492-4033-834D-AEFC23F434D1}" srcOrd="11" destOrd="0" presId="urn:microsoft.com/office/officeart/2005/8/layout/vList2"/>
    <dgm:cxn modelId="{7747AE5F-3432-4A6A-BA0C-8ECFCA285CF8}" type="presParOf" srcId="{371DD3A8-7C9E-4FAC-BEC3-3FF213398CDE}" destId="{5773175A-6759-4B99-981C-EDD06E6A0557}" srcOrd="12" destOrd="0" presId="urn:microsoft.com/office/officeart/2005/8/layout/vList2"/>
    <dgm:cxn modelId="{03C1B232-81B6-4854-8EEB-29716465F063}" type="presParOf" srcId="{371DD3A8-7C9E-4FAC-BEC3-3FF213398CDE}" destId="{6CE7BBE3-C084-48D5-8DCE-2ED6F3B43A6D}" srcOrd="13" destOrd="0" presId="urn:microsoft.com/office/officeart/2005/8/layout/vList2"/>
    <dgm:cxn modelId="{80BABE78-7E00-4564-8461-1A52DCF2DA86}" type="presParOf" srcId="{371DD3A8-7C9E-4FAC-BEC3-3FF213398CDE}" destId="{804FFC88-2E20-4B5D-A3A3-C2DCA7AEEF58}" srcOrd="14" destOrd="0" presId="urn:microsoft.com/office/officeart/2005/8/layout/vList2"/>
    <dgm:cxn modelId="{498D28BC-1C20-4FBD-BC65-3DCE2B41B8EE}" type="presParOf" srcId="{371DD3A8-7C9E-4FAC-BEC3-3FF213398CDE}" destId="{BAC78521-DB60-473E-9E1C-2C13DCAD2A31}" srcOrd="15" destOrd="0" presId="urn:microsoft.com/office/officeart/2005/8/layout/vList2"/>
    <dgm:cxn modelId="{3E88A375-A63B-42EB-A699-F15ADBE28102}" type="presParOf" srcId="{371DD3A8-7C9E-4FAC-BEC3-3FF213398CDE}" destId="{50DDCA42-D588-4BB1-A400-B83208CB6D14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790EB7-3FAA-4A75-B7A1-EB1E07A46DC4}">
      <dsp:nvSpPr>
        <dsp:cNvPr id="0" name=""/>
        <dsp:cNvSpPr/>
      </dsp:nvSpPr>
      <dsp:spPr>
        <a:xfrm>
          <a:off x="0" y="671624"/>
          <a:ext cx="7620000" cy="1635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Получение объективной информации о состоянии и динамике уровня </a:t>
          </a:r>
          <a:r>
            <a:rPr lang="ru-RU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сформированности</a:t>
          </a: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ОУУН у школьников в условиях реализации федеральных государственных стандартов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818" y="751442"/>
        <a:ext cx="7460364" cy="1475439"/>
      </dsp:txXfrm>
    </dsp:sp>
    <dsp:sp modelId="{E5B637D0-FC5B-45C2-A911-D6E80A18B2A8}">
      <dsp:nvSpPr>
        <dsp:cNvPr id="0" name=""/>
        <dsp:cNvSpPr/>
      </dsp:nvSpPr>
      <dsp:spPr>
        <a:xfrm>
          <a:off x="0" y="2493900"/>
          <a:ext cx="7620000" cy="1635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Получение объективной информации о готовности выпускников к ГИА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9818" y="2573718"/>
        <a:ext cx="7460364" cy="14754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F8DB61-5530-4DD8-A442-6E2A3EE89C24}">
      <dsp:nvSpPr>
        <dsp:cNvPr id="0" name=""/>
        <dsp:cNvSpPr/>
      </dsp:nvSpPr>
      <dsp:spPr>
        <a:xfrm>
          <a:off x="0" y="16610"/>
          <a:ext cx="7620000" cy="1472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l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Интеллектуальные</a:t>
          </a:r>
          <a:endParaRPr lang="ru-RU" sz="6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857" y="88467"/>
        <a:ext cx="7476286" cy="1328292"/>
      </dsp:txXfrm>
    </dsp:sp>
    <dsp:sp modelId="{0E338038-5749-47C2-A11A-C060FB653A57}">
      <dsp:nvSpPr>
        <dsp:cNvPr id="0" name=""/>
        <dsp:cNvSpPr/>
      </dsp:nvSpPr>
      <dsp:spPr>
        <a:xfrm>
          <a:off x="0" y="1664296"/>
          <a:ext cx="7620000" cy="1472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l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Организационные</a:t>
          </a:r>
          <a:endParaRPr lang="ru-RU" sz="6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857" y="1736153"/>
        <a:ext cx="7476286" cy="1328292"/>
      </dsp:txXfrm>
    </dsp:sp>
    <dsp:sp modelId="{37191857-5FE7-43EF-80A3-9C21E69BC879}">
      <dsp:nvSpPr>
        <dsp:cNvPr id="0" name=""/>
        <dsp:cNvSpPr/>
      </dsp:nvSpPr>
      <dsp:spPr>
        <a:xfrm>
          <a:off x="0" y="3311983"/>
          <a:ext cx="7620000" cy="147200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l" defTabSz="2711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Коммуникативные</a:t>
          </a:r>
          <a:r>
            <a:rPr lang="ru-RU" sz="6100" kern="1200" dirty="0" smtClean="0"/>
            <a:t> </a:t>
          </a:r>
          <a:endParaRPr lang="ru-RU" sz="6100" kern="1200" dirty="0"/>
        </a:p>
      </dsp:txBody>
      <dsp:txXfrm>
        <a:off x="71857" y="3383840"/>
        <a:ext cx="7476286" cy="1328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761C86-0A09-4E40-BA6C-FC36829E850A}">
      <dsp:nvSpPr>
        <dsp:cNvPr id="0" name=""/>
        <dsp:cNvSpPr/>
      </dsp:nvSpPr>
      <dsp:spPr>
        <a:xfrm>
          <a:off x="0" y="843"/>
          <a:ext cx="7620000" cy="1189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Восприятие информации (устной и письменной)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070" y="58913"/>
        <a:ext cx="7503860" cy="1073420"/>
      </dsp:txXfrm>
    </dsp:sp>
    <dsp:sp modelId="{FFE60B5C-F816-476E-B19F-FA6D23FCE8A3}">
      <dsp:nvSpPr>
        <dsp:cNvPr id="0" name=""/>
        <dsp:cNvSpPr/>
      </dsp:nvSpPr>
      <dsp:spPr>
        <a:xfrm>
          <a:off x="0" y="1203960"/>
          <a:ext cx="7620000" cy="1189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Обработка информации (выделение главного, нового в предложенной информации; поддержание высокого темпа интеллектуальной деятельности)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070" y="1262030"/>
        <a:ext cx="7503860" cy="1073420"/>
      </dsp:txXfrm>
    </dsp:sp>
    <dsp:sp modelId="{2AE4EA6F-FC86-4306-87D1-41F497D4DCF2}">
      <dsp:nvSpPr>
        <dsp:cNvPr id="0" name=""/>
        <dsp:cNvSpPr/>
      </dsp:nvSpPr>
      <dsp:spPr>
        <a:xfrm>
          <a:off x="0" y="2407078"/>
          <a:ext cx="7620000" cy="1189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Результативность (получение и предъявление результата деятельности)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070" y="2465148"/>
        <a:ext cx="7503860" cy="1073420"/>
      </dsp:txXfrm>
    </dsp:sp>
    <dsp:sp modelId="{F8678F60-A15F-421A-B6DE-79CCFC32F4FE}">
      <dsp:nvSpPr>
        <dsp:cNvPr id="0" name=""/>
        <dsp:cNvSpPr/>
      </dsp:nvSpPr>
      <dsp:spPr>
        <a:xfrm>
          <a:off x="0" y="3611039"/>
          <a:ext cx="7620000" cy="1189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Самооценка результата работы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070" y="3669109"/>
        <a:ext cx="7503860" cy="10734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465218-86BB-4937-BC54-C8A3AC9D0919}">
      <dsp:nvSpPr>
        <dsp:cNvPr id="0" name=""/>
        <dsp:cNvSpPr/>
      </dsp:nvSpPr>
      <dsp:spPr>
        <a:xfrm>
          <a:off x="0" y="312"/>
          <a:ext cx="7620000" cy="78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Планирование работы (уровень самостоятельности)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546" y="38858"/>
        <a:ext cx="7542908" cy="712520"/>
      </dsp:txXfrm>
    </dsp:sp>
    <dsp:sp modelId="{90576BF7-8D53-429E-8EEF-D02773395DF9}">
      <dsp:nvSpPr>
        <dsp:cNvPr id="0" name=""/>
        <dsp:cNvSpPr/>
      </dsp:nvSpPr>
      <dsp:spPr>
        <a:xfrm>
          <a:off x="0" y="802385"/>
          <a:ext cx="7620000" cy="78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Уточняющие вопросы 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546" y="840931"/>
        <a:ext cx="7542908" cy="712520"/>
      </dsp:txXfrm>
    </dsp:sp>
    <dsp:sp modelId="{101D8FC3-99B9-447A-8D8C-25E9954B5E8E}">
      <dsp:nvSpPr>
        <dsp:cNvPr id="0" name=""/>
        <dsp:cNvSpPr/>
      </dsp:nvSpPr>
      <dsp:spPr>
        <a:xfrm>
          <a:off x="0" y="1604457"/>
          <a:ext cx="7620000" cy="78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Выполнение работы (придерживается ли плана)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546" y="1643003"/>
        <a:ext cx="7542908" cy="712520"/>
      </dsp:txXfrm>
    </dsp:sp>
    <dsp:sp modelId="{3D4A28FA-B23F-46EA-B30F-DD172721E404}">
      <dsp:nvSpPr>
        <dsp:cNvPr id="0" name=""/>
        <dsp:cNvSpPr/>
      </dsp:nvSpPr>
      <dsp:spPr>
        <a:xfrm>
          <a:off x="0" y="2406529"/>
          <a:ext cx="7620000" cy="78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Завершение работы (добивается ли запланированного результата)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546" y="2445075"/>
        <a:ext cx="7542908" cy="712520"/>
      </dsp:txXfrm>
    </dsp:sp>
    <dsp:sp modelId="{537F7EA6-48FD-46AD-B01F-5B844BC6A23B}">
      <dsp:nvSpPr>
        <dsp:cNvPr id="0" name=""/>
        <dsp:cNvSpPr/>
      </dsp:nvSpPr>
      <dsp:spPr>
        <a:xfrm>
          <a:off x="0" y="3197731"/>
          <a:ext cx="7620000" cy="78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Проверка результата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546" y="3236277"/>
        <a:ext cx="7542908" cy="712520"/>
      </dsp:txXfrm>
    </dsp:sp>
    <dsp:sp modelId="{6017EF28-EFF2-469B-98CD-600FCB8F6C77}">
      <dsp:nvSpPr>
        <dsp:cNvPr id="0" name=""/>
        <dsp:cNvSpPr/>
      </dsp:nvSpPr>
      <dsp:spPr>
        <a:xfrm>
          <a:off x="0" y="4010674"/>
          <a:ext cx="7620000" cy="7896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Помощь в работе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546" y="4049220"/>
        <a:ext cx="7542908" cy="7125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AF3A96-B886-4F33-836F-EA1715090D55}">
      <dsp:nvSpPr>
        <dsp:cNvPr id="0" name=""/>
        <dsp:cNvSpPr/>
      </dsp:nvSpPr>
      <dsp:spPr>
        <a:xfrm>
          <a:off x="0" y="19979"/>
          <a:ext cx="7620000" cy="106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Изложение собственных мыслей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089" y="72068"/>
        <a:ext cx="7515822" cy="962862"/>
      </dsp:txXfrm>
    </dsp:sp>
    <dsp:sp modelId="{F3479DDB-2FCD-4A04-9C44-D6D77EE29244}">
      <dsp:nvSpPr>
        <dsp:cNvPr id="0" name=""/>
        <dsp:cNvSpPr/>
      </dsp:nvSpPr>
      <dsp:spPr>
        <a:xfrm>
          <a:off x="0" y="1251179"/>
          <a:ext cx="7620000" cy="106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Ведение дискуссии (способность задавать вопросы и отвечать на них)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089" y="1303268"/>
        <a:ext cx="7515822" cy="962862"/>
      </dsp:txXfrm>
    </dsp:sp>
    <dsp:sp modelId="{ACBC9C49-1B8E-47B6-AB26-F353E5FE7DDD}">
      <dsp:nvSpPr>
        <dsp:cNvPr id="0" name=""/>
        <dsp:cNvSpPr/>
      </dsp:nvSpPr>
      <dsp:spPr>
        <a:xfrm>
          <a:off x="0" y="2482380"/>
          <a:ext cx="7620000" cy="106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Взаимодействие в учебной группе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089" y="2534469"/>
        <a:ext cx="7515822" cy="962862"/>
      </dsp:txXfrm>
    </dsp:sp>
    <dsp:sp modelId="{A90D1D11-1DA0-4A02-8477-2F72C6E971DA}">
      <dsp:nvSpPr>
        <dsp:cNvPr id="0" name=""/>
        <dsp:cNvSpPr/>
      </dsp:nvSpPr>
      <dsp:spPr>
        <a:xfrm>
          <a:off x="0" y="3713580"/>
          <a:ext cx="7620000" cy="106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Соблюдение социальной дистанции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089" y="3765669"/>
        <a:ext cx="7515822" cy="96286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3D29AC-1A64-4196-AA94-57CACD085B98}">
      <dsp:nvSpPr>
        <dsp:cNvPr id="0" name=""/>
        <dsp:cNvSpPr/>
      </dsp:nvSpPr>
      <dsp:spPr>
        <a:xfrm>
          <a:off x="0" y="6615"/>
          <a:ext cx="7620000" cy="9090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Наблюдение за интеллектуальной деятельностью ребенка на уроке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378" y="50993"/>
        <a:ext cx="7531244" cy="820333"/>
      </dsp:txXfrm>
    </dsp:sp>
    <dsp:sp modelId="{4B00810A-5442-4852-B1DC-5DAFD7C91444}">
      <dsp:nvSpPr>
        <dsp:cNvPr id="0" name=""/>
        <dsp:cNvSpPr/>
      </dsp:nvSpPr>
      <dsp:spPr>
        <a:xfrm>
          <a:off x="0" y="976184"/>
          <a:ext cx="7620000" cy="9090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Включение диагностических заданий в урок и домашнее задание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378" y="1020562"/>
        <a:ext cx="7531244" cy="820333"/>
      </dsp:txXfrm>
    </dsp:sp>
    <dsp:sp modelId="{6F254CFB-BE72-47EA-A166-2E525D32819A}">
      <dsp:nvSpPr>
        <dsp:cNvPr id="0" name=""/>
        <dsp:cNvSpPr/>
      </dsp:nvSpPr>
      <dsp:spPr>
        <a:xfrm>
          <a:off x="0" y="1945754"/>
          <a:ext cx="7620000" cy="9090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Диагностическое задание несет двойную нагрузку: диагностика + формирование навыка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378" y="1990132"/>
        <a:ext cx="7531244" cy="820333"/>
      </dsp:txXfrm>
    </dsp:sp>
    <dsp:sp modelId="{DCDF4743-8A3A-40CD-A347-FCC4F90CD2E8}">
      <dsp:nvSpPr>
        <dsp:cNvPr id="0" name=""/>
        <dsp:cNvSpPr/>
      </dsp:nvSpPr>
      <dsp:spPr>
        <a:xfrm>
          <a:off x="0" y="2915324"/>
          <a:ext cx="7620000" cy="9090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заданий из ОГЭ (ЕГЭ, ВПР) на ранней стадии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378" y="2959702"/>
        <a:ext cx="7531244" cy="820333"/>
      </dsp:txXfrm>
    </dsp:sp>
    <dsp:sp modelId="{63762902-6CF8-405A-8B93-BAEF08CE913D}">
      <dsp:nvSpPr>
        <dsp:cNvPr id="0" name=""/>
        <dsp:cNvSpPr/>
      </dsp:nvSpPr>
      <dsp:spPr>
        <a:xfrm>
          <a:off x="0" y="3884895"/>
          <a:ext cx="7620000" cy="9090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Использование различных форм организации учебного занятия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378" y="3929273"/>
        <a:ext cx="7531244" cy="82033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FF478-6F90-4DFA-8C42-BBF088452D9F}">
      <dsp:nvSpPr>
        <dsp:cNvPr id="0" name=""/>
        <dsp:cNvSpPr/>
      </dsp:nvSpPr>
      <dsp:spPr>
        <a:xfrm>
          <a:off x="0" y="22247"/>
          <a:ext cx="76200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Выбери верное утверждение (обоснуй свой выбор)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0" y="47377"/>
        <a:ext cx="7569740" cy="464540"/>
      </dsp:txXfrm>
    </dsp:sp>
    <dsp:sp modelId="{79658FFE-5B19-4F09-8148-8734DED4B39C}">
      <dsp:nvSpPr>
        <dsp:cNvPr id="0" name=""/>
        <dsp:cNvSpPr/>
      </dsp:nvSpPr>
      <dsp:spPr>
        <a:xfrm>
          <a:off x="0" y="600407"/>
          <a:ext cx="76200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Придумай аналогичное задание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0" y="625537"/>
        <a:ext cx="7569740" cy="464540"/>
      </dsp:txXfrm>
    </dsp:sp>
    <dsp:sp modelId="{7CEEBD86-1CC6-436A-A90D-9ACC118CF114}">
      <dsp:nvSpPr>
        <dsp:cNvPr id="0" name=""/>
        <dsp:cNvSpPr/>
      </dsp:nvSpPr>
      <dsp:spPr>
        <a:xfrm>
          <a:off x="0" y="1178567"/>
          <a:ext cx="76200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Приведи свой пример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0" y="1203697"/>
        <a:ext cx="7569740" cy="464540"/>
      </dsp:txXfrm>
    </dsp:sp>
    <dsp:sp modelId="{6E82F4C0-7D99-405A-B132-2195F6DBB9C2}">
      <dsp:nvSpPr>
        <dsp:cNvPr id="0" name=""/>
        <dsp:cNvSpPr/>
      </dsp:nvSpPr>
      <dsp:spPr>
        <a:xfrm>
          <a:off x="0" y="1756727"/>
          <a:ext cx="76200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Задай вопрос (ответь на вопрос)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0" y="1781857"/>
        <a:ext cx="7569740" cy="464540"/>
      </dsp:txXfrm>
    </dsp:sp>
    <dsp:sp modelId="{508F113A-EBC4-4C77-84F2-EB491C072A76}">
      <dsp:nvSpPr>
        <dsp:cNvPr id="0" name=""/>
        <dsp:cNvSpPr/>
      </dsp:nvSpPr>
      <dsp:spPr>
        <a:xfrm>
          <a:off x="0" y="2334888"/>
          <a:ext cx="76200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Найди ошибку (в тексте, в формуле, в решении)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0" y="2360018"/>
        <a:ext cx="7569740" cy="464540"/>
      </dsp:txXfrm>
    </dsp:sp>
    <dsp:sp modelId="{AE832BAC-B4EA-41A5-BD61-89A66B9BA5BF}">
      <dsp:nvSpPr>
        <dsp:cNvPr id="0" name=""/>
        <dsp:cNvSpPr/>
      </dsp:nvSpPr>
      <dsp:spPr>
        <a:xfrm>
          <a:off x="0" y="2913048"/>
          <a:ext cx="76200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Вставь пропущенные слова в тексте (буквы в формуле)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0" y="2938178"/>
        <a:ext cx="7569740" cy="464540"/>
      </dsp:txXfrm>
    </dsp:sp>
    <dsp:sp modelId="{5773175A-6759-4B99-981C-EDD06E6A0557}">
      <dsp:nvSpPr>
        <dsp:cNvPr id="0" name=""/>
        <dsp:cNvSpPr/>
      </dsp:nvSpPr>
      <dsp:spPr>
        <a:xfrm>
          <a:off x="0" y="3491208"/>
          <a:ext cx="76200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Сформулируй истинное (ложное</a:t>
          </a:r>
          <a:r>
            <a:rPr lang="ru-RU" sz="2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) утверждение по теме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0" y="3516338"/>
        <a:ext cx="7569740" cy="464540"/>
      </dsp:txXfrm>
    </dsp:sp>
    <dsp:sp modelId="{804FFC88-2E20-4B5D-A3A3-C2DCA7AEEF58}">
      <dsp:nvSpPr>
        <dsp:cNvPr id="0" name=""/>
        <dsp:cNvSpPr/>
      </dsp:nvSpPr>
      <dsp:spPr>
        <a:xfrm>
          <a:off x="0" y="4069368"/>
          <a:ext cx="76200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Перескажи текст (упражнения, задачи)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0" y="4094498"/>
        <a:ext cx="7569740" cy="464540"/>
      </dsp:txXfrm>
    </dsp:sp>
    <dsp:sp modelId="{50DDCA42-D588-4BB1-A400-B83208CB6D14}">
      <dsp:nvSpPr>
        <dsp:cNvPr id="0" name=""/>
        <dsp:cNvSpPr/>
      </dsp:nvSpPr>
      <dsp:spPr>
        <a:xfrm>
          <a:off x="0" y="4647528"/>
          <a:ext cx="76200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Разработай план (алгоритм) решения (выполнения) задания</a:t>
          </a:r>
          <a:endParaRPr lang="ru-RU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130" y="4672658"/>
        <a:ext cx="7569740" cy="464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D52C-6EBB-4A75-A239-6088C394ABE9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0ED7-E38C-4022-91E2-664A2659E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D52C-6EBB-4A75-A239-6088C394ABE9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0ED7-E38C-4022-91E2-664A2659E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D52C-6EBB-4A75-A239-6088C394ABE9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0ED7-E38C-4022-91E2-664A2659E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D52C-6EBB-4A75-A239-6088C394ABE9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0ED7-E38C-4022-91E2-664A2659E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D52C-6EBB-4A75-A239-6088C394ABE9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0ED7-E38C-4022-91E2-664A2659E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D52C-6EBB-4A75-A239-6088C394ABE9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0ED7-E38C-4022-91E2-664A2659E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D52C-6EBB-4A75-A239-6088C394ABE9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0ED7-E38C-4022-91E2-664A2659E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D52C-6EBB-4A75-A239-6088C394ABE9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0ED7-E38C-4022-91E2-664A2659E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D52C-6EBB-4A75-A239-6088C394ABE9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0ED7-E38C-4022-91E2-664A2659E9B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D52C-6EBB-4A75-A239-6088C394ABE9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E0ED7-E38C-4022-91E2-664A2659E9B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4D52C-6EBB-4A75-A239-6088C394ABE9}" type="datetimeFigureOut">
              <a:rPr lang="ru-RU" smtClean="0"/>
              <a:t>20.03.2019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4E0ED7-E38C-4022-91E2-664A2659E9B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A4E0ED7-E38C-4022-91E2-664A2659E9B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004D52C-6EBB-4A75-A239-6088C394ABE9}" type="datetimeFigureOut">
              <a:rPr lang="ru-RU" smtClean="0"/>
              <a:t>20.03.2019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8206680" cy="302433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ДИАГНОСТИКА УРОВНЯ СФОРМИРОВАННОСТИ ОБЩЕУЧЕБНЫХ УМЕНИЙ И НАВЫКОВ </a:t>
            </a:r>
            <a:r>
              <a:rPr lang="ru-RU" sz="4000" b="1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 ВЫПУСКНИКОВ</a:t>
            </a:r>
            <a:endParaRPr lang="ru-RU" sz="40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797152"/>
            <a:ext cx="6400800" cy="1536576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О.А. Смирнова, учитель физики и математики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«СШ № 25»</a:t>
            </a:r>
          </a:p>
        </p:txBody>
      </p:sp>
    </p:spTree>
    <p:extLst>
      <p:ext uri="{BB962C8B-B14F-4D97-AF65-F5344CB8AC3E}">
        <p14:creationId xmlns:p14="http://schemas.microsoft.com/office/powerpoint/2010/main" val="396369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Цель диагностики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968151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366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ОУУН</a:t>
            </a:r>
            <a:r>
              <a:rPr lang="en-US" sz="4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lang="ru-RU" sz="4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М. </a:t>
            </a:r>
            <a:r>
              <a:rPr lang="ru-RU" sz="4000" b="1" dirty="0" err="1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Ступницкой</a:t>
            </a:r>
            <a:r>
              <a:rPr lang="ru-RU" sz="4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640942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373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Интеллектуальные ОУУН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449679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854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Организационные ОУУН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682703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17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Коммуникативные ОУУН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27699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601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Взаимодействие учителей</a:t>
            </a:r>
            <a:endParaRPr lang="ru-RU" sz="40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543504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343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Диагностические задания</a:t>
            </a:r>
            <a:endParaRPr lang="ru-RU" sz="4000" b="1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813927"/>
              </p:ext>
            </p:extLst>
          </p:nvPr>
        </p:nvGraphicFramePr>
        <p:xfrm>
          <a:off x="467544" y="1340768"/>
          <a:ext cx="76200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88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234</TotalTime>
  <Words>266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Соседство</vt:lpstr>
      <vt:lpstr>ДИАГНОСТИКА УРОВНЯ СФОРМИРОВАННОСТИ ОБЩЕУЧЕБНЫХ УМЕНИЙ И НАВЫКОВ У ВЫПУСКНИКОВ</vt:lpstr>
      <vt:lpstr>Цель диагностики</vt:lpstr>
      <vt:lpstr>ОУУН (по М. Ступницкой)</vt:lpstr>
      <vt:lpstr>Интеллектуальные ОУУН</vt:lpstr>
      <vt:lpstr>Организационные ОУУН</vt:lpstr>
      <vt:lpstr>Коммуникативные ОУУН</vt:lpstr>
      <vt:lpstr>Взаимодействие учителей</vt:lpstr>
      <vt:lpstr>Диагностические задания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уровня сформированности общеучебных умений и навыков у выпускников 9 и 11 классов</dc:title>
  <dc:creator>Дом</dc:creator>
  <cp:lastModifiedBy>Дом</cp:lastModifiedBy>
  <cp:revision>13</cp:revision>
  <dcterms:created xsi:type="dcterms:W3CDTF">2019-03-17T15:47:02Z</dcterms:created>
  <dcterms:modified xsi:type="dcterms:W3CDTF">2019-03-20T09:22:09Z</dcterms:modified>
</cp:coreProperties>
</file>